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1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3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4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5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6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7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1.bin" ContentType="audio/unknown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  <p:sldMasterId id="2147483669" r:id="rId3"/>
    <p:sldMasterId id="2147484865" r:id="rId4"/>
    <p:sldMasterId id="2147485364" r:id="rId5"/>
    <p:sldMasterId id="2147485389" r:id="rId6"/>
    <p:sldMasterId id="2147485401" r:id="rId7"/>
    <p:sldMasterId id="2147485413" r:id="rId8"/>
    <p:sldMasterId id="2147485461" r:id="rId9"/>
    <p:sldMasterId id="2147485463" r:id="rId10"/>
    <p:sldMasterId id="2147485475" r:id="rId11"/>
    <p:sldMasterId id="2147485487" r:id="rId12"/>
    <p:sldMasterId id="2147485499" r:id="rId13"/>
    <p:sldMasterId id="2147485511" r:id="rId14"/>
    <p:sldMasterId id="2147485523" r:id="rId15"/>
    <p:sldMasterId id="2147485535" r:id="rId16"/>
    <p:sldMasterId id="2147485547" r:id="rId17"/>
    <p:sldMasterId id="2147485560" r:id="rId18"/>
  </p:sldMasterIdLst>
  <p:notesMasterIdLst>
    <p:notesMasterId r:id="rId46"/>
  </p:notesMasterIdLst>
  <p:sldIdLst>
    <p:sldId id="287" r:id="rId19"/>
    <p:sldId id="307" r:id="rId20"/>
    <p:sldId id="308" r:id="rId21"/>
    <p:sldId id="264" r:id="rId22"/>
    <p:sldId id="266" r:id="rId23"/>
    <p:sldId id="265" r:id="rId24"/>
    <p:sldId id="301" r:id="rId25"/>
    <p:sldId id="302" r:id="rId26"/>
    <p:sldId id="267" r:id="rId27"/>
    <p:sldId id="268" r:id="rId28"/>
    <p:sldId id="269" r:id="rId29"/>
    <p:sldId id="270" r:id="rId30"/>
    <p:sldId id="300" r:id="rId31"/>
    <p:sldId id="257" r:id="rId32"/>
    <p:sldId id="290" r:id="rId33"/>
    <p:sldId id="278" r:id="rId34"/>
    <p:sldId id="284" r:id="rId35"/>
    <p:sldId id="258" r:id="rId36"/>
    <p:sldId id="299" r:id="rId37"/>
    <p:sldId id="282" r:id="rId38"/>
    <p:sldId id="303" r:id="rId39"/>
    <p:sldId id="304" r:id="rId40"/>
    <p:sldId id="305" r:id="rId41"/>
    <p:sldId id="291" r:id="rId42"/>
    <p:sldId id="306" r:id="rId43"/>
    <p:sldId id="292" r:id="rId44"/>
    <p:sldId id="293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00"/>
    <a:srgbClr val="FFFFFF"/>
    <a:srgbClr val="F3B600"/>
    <a:srgbClr val="800080"/>
    <a:srgbClr val="004200"/>
    <a:srgbClr val="005B00"/>
    <a:srgbClr val="000000"/>
    <a:srgbClr val="701A1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11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2.xml"/><Relationship Id="rId21" Type="http://schemas.openxmlformats.org/officeDocument/2006/relationships/slide" Target="slides/slide3.xml"/><Relationship Id="rId22" Type="http://schemas.openxmlformats.org/officeDocument/2006/relationships/slide" Target="slides/slide4.xml"/><Relationship Id="rId23" Type="http://schemas.openxmlformats.org/officeDocument/2006/relationships/slide" Target="slides/slide5.xml"/><Relationship Id="rId24" Type="http://schemas.openxmlformats.org/officeDocument/2006/relationships/slide" Target="slides/slide6.xml"/><Relationship Id="rId25" Type="http://schemas.openxmlformats.org/officeDocument/2006/relationships/slide" Target="slides/slide7.xml"/><Relationship Id="rId26" Type="http://schemas.openxmlformats.org/officeDocument/2006/relationships/slide" Target="slides/slide8.xml"/><Relationship Id="rId27" Type="http://schemas.openxmlformats.org/officeDocument/2006/relationships/slide" Target="slides/slide9.xml"/><Relationship Id="rId28" Type="http://schemas.openxmlformats.org/officeDocument/2006/relationships/slide" Target="slides/slide10.xml"/><Relationship Id="rId29" Type="http://schemas.openxmlformats.org/officeDocument/2006/relationships/slide" Target="slides/slide11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2.xml"/><Relationship Id="rId31" Type="http://schemas.openxmlformats.org/officeDocument/2006/relationships/slide" Target="slides/slide13.xml"/><Relationship Id="rId32" Type="http://schemas.openxmlformats.org/officeDocument/2006/relationships/slide" Target="slides/slide14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5.xml"/><Relationship Id="rId34" Type="http://schemas.openxmlformats.org/officeDocument/2006/relationships/slide" Target="slides/slide16.xml"/><Relationship Id="rId35" Type="http://schemas.openxmlformats.org/officeDocument/2006/relationships/slide" Target="slides/slide17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" Target="slides/slide1.xml"/><Relationship Id="rId37" Type="http://schemas.openxmlformats.org/officeDocument/2006/relationships/slide" Target="slides/slide19.xml"/><Relationship Id="rId38" Type="http://schemas.openxmlformats.org/officeDocument/2006/relationships/slide" Target="slides/slide20.xml"/><Relationship Id="rId39" Type="http://schemas.openxmlformats.org/officeDocument/2006/relationships/slide" Target="slides/slide21.xml"/><Relationship Id="rId40" Type="http://schemas.openxmlformats.org/officeDocument/2006/relationships/slide" Target="slides/slide22.xml"/><Relationship Id="rId41" Type="http://schemas.openxmlformats.org/officeDocument/2006/relationships/slide" Target="slides/slide23.xml"/><Relationship Id="rId42" Type="http://schemas.openxmlformats.org/officeDocument/2006/relationships/slide" Target="slides/slide24.xml"/><Relationship Id="rId43" Type="http://schemas.openxmlformats.org/officeDocument/2006/relationships/slide" Target="slides/slide25.xml"/><Relationship Id="rId44" Type="http://schemas.openxmlformats.org/officeDocument/2006/relationships/slide" Target="slides/slide26.xml"/><Relationship Id="rId45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85BDD7-6B46-1547-96F2-9619D828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59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8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45254F-AC4B-D04A-AE1B-E5EBD706F1DD}" type="slidenum">
              <a:rPr lang="zh-CN" altLang="en-US" sz="1200">
                <a:solidFill>
                  <a:srgbClr val="000000"/>
                </a:solidFill>
                <a:latin typeface="Times New Roman" charset="0"/>
              </a:rPr>
              <a:pPr/>
              <a:t>2</a:t>
            </a:fld>
            <a:endParaRPr lang="en-US" altLang="zh-CN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zh-CN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Translators, please translate the text on the right and then drag it over the English above.</a:t>
            </a:r>
            <a:endParaRPr lang="zh-CN" alt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6ACC03D-C645-4A4F-83C3-9D2F2A79C373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3A7FEFD-CF96-3449-8199-632E77904ABE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B6C56D-432A-4E40-8CC1-03A179F80063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58B03C3-1150-AF4D-90B9-4B081440FB28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670C3C6-9995-0241-8584-E4C4622010ED}" type="slidenum">
              <a:rPr lang="en-US" sz="1200">
                <a:solidFill>
                  <a:prstClr val="black"/>
                </a:solidFill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778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9120E20-CD95-7843-A3FF-B3CFA526F23F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AC49895-8FC1-7940-B4FD-3812B51D96CF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C792C3E-CB9F-F149-AA3B-80244C098E13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247B30-90DF-F342-8EC6-C6DBC9507314}" type="slidenum">
              <a:rPr lang="zh-CN" altLang="en-US">
                <a:solidFill>
                  <a:srgbClr val="000000"/>
                </a:solidFill>
                <a:ea typeface="宋体" charset="0"/>
                <a:cs typeface="宋体" charset="0"/>
              </a:rPr>
              <a:pPr/>
              <a:t>19</a:t>
            </a:fld>
            <a:endParaRPr lang="en-US" altLang="zh-CN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212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solidFill>
            <a:srgbClr val="FFFFFF"/>
          </a:solidFill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E143A92-5A3A-CC47-A15A-4FB7945B6300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42FF2C9-5EE5-124A-BB05-2803BDBB6A0C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641DFC6-EED7-CD40-9526-5E046A8DE7DA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82E2AE-A89C-5745-829A-F953501A29B6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eaLnBrk="1" hangingPunct="1"/>
              <a:t>23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A9A5A4-ECE2-5448-B733-0B0C3A7B365C}" type="slidenum">
              <a:rPr lang="en-US" sz="1200">
                <a:solidFill>
                  <a:prstClr val="black"/>
                </a:solidFill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9AD62E-8C3B-B34C-951A-39636DEF9AF1}" type="slidenum">
              <a:rPr lang="en-US" sz="1200">
                <a:solidFill>
                  <a:prstClr val="black"/>
                </a:solidFill>
                <a:cs typeface="Arial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A168311-8E3A-DF47-940D-C4E79C847CDD}" type="slidenum">
              <a:rPr lang="en-US" sz="1200">
                <a:solidFill>
                  <a:srgbClr val="000000"/>
                </a:solidFill>
              </a:rPr>
              <a:pPr eaLnBrk="1" hangingPunct="1"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OT</a:t>
            </a:r>
            <a:r>
              <a:rPr lang="en-US" baseline="0" dirty="0" smtClean="0">
                <a:latin typeface="Arial" charset="0"/>
              </a:rPr>
              <a:t> Survey </a:t>
            </a:r>
            <a:r>
              <a:rPr lang="en-US" dirty="0" smtClean="0">
                <a:latin typeface="Arial" charset="0"/>
              </a:rPr>
              <a:t>link </a:t>
            </a:r>
            <a:r>
              <a:rPr lang="en-US" dirty="0">
                <a:latin typeface="Arial" charset="0"/>
              </a:rPr>
              <a:t>address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DE5396C-CBA3-3A40-AC98-3C5C69AAFA5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9D7308E-1CEA-1147-BEF8-0CA6B15D8593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E289A2E-2773-6C47-AC1E-58FAE0A3C8D1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744764-CEE6-9C46-BAEB-DD701B8D7053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47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1AA9AB0-C0F4-1D42-9F40-A3F7D4455227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/>
              <a:t>7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042A34-CB6C-6E4E-AE6A-3F8F2868E6C2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In 2 Kings 11:2 (cf. 2 Chron. 22:11), we read how the Davidic line was all wiped out by the mother of Ahaziah of Judah—all except one of her grandsons named Joash.  God</a:t>
            </a:r>
            <a:r>
              <a:rPr lang="fr-FR" altLang="ja-JP">
                <a:latin typeface="Times New Roman" charset="0"/>
              </a:rPr>
              <a:t>'</a:t>
            </a:r>
            <a:r>
              <a:rPr lang="en-US" altLang="ja-JP">
                <a:latin typeface="Times New Roman" charset="0"/>
              </a:rPr>
              <a:t>s promise of an eternal king through David (2 Sam. 7:14) would have been unfulfilled had it not been through the courage of Jehoshebah, Ahaziah</a:t>
            </a:r>
            <a:r>
              <a:rPr lang="fr-FR" altLang="ja-JP">
                <a:latin typeface="Times New Roman" charset="0"/>
              </a:rPr>
              <a:t>'</a:t>
            </a:r>
            <a:r>
              <a:rPr lang="en-US" altLang="ja-JP">
                <a:latin typeface="Times New Roman" charset="0"/>
              </a:rPr>
              <a:t>s sister and husband of Jehoiada the priest. Jehoshebah saved the life of her infant nephew, Joash, with the courageous help of his unnamed nurse who raised him for 6 years in the temple out of the murderous eye of Athaliah.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B81E3AF-0057-F040-BD89-EB7C52060E9E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5F7B4C1-C27D-1848-891B-767E8D678D8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2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2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-108" charset="2"/>
              <a:buNone/>
              <a:defRPr b="0">
                <a:latin typeface="Times New Roman" pitchFamily="-10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55666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08917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E3A5D-0AB8-6B40-9B63-6F771ABD2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645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AF3A8-6270-EF47-AD87-17BC40A0F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683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1A6D2-6AAA-4145-9709-679951612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268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E142E-FADF-734C-AA4B-B5A5C7AB1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125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FE482-9A75-354D-B822-8C9A2B0B2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676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6AD5-7900-4244-B9CE-68167FD5C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414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BC217-6F09-E541-9286-DF5DCDC04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584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9040D-17A3-254B-A322-08DB5794C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940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663FF-29C6-224A-96B3-29E907603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712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2288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341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F5A26-EA56-7740-8611-9081DC8AA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6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4664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66800" y="2995613"/>
            <a:ext cx="80772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995613"/>
            <a:ext cx="10668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0" y="1905000"/>
            <a:ext cx="6172200" cy="2438400"/>
            <a:chOff x="0" y="1200"/>
            <a:chExt cx="3888" cy="1536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47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08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475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05C1200B-62F4-1844-832B-8CB4CEF82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557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BF4668D0-456A-1844-89FA-D171998EE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038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6E83DE9D-86A1-C34D-8C2A-F7C58C2A1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955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533F095C-1AD4-B54C-B846-F4200A5E1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755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5ED9743A-FF50-D541-BE5F-65541ACDF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597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0C831621-B521-0940-B6D6-710E920E3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693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70573F25-86BC-2244-A002-67B6085E6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881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7C8DB19F-6218-3D44-A11E-A5762E897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0022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A96DF28B-2EEC-974C-B582-8F681196B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8451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C6933B9E-0704-6B45-B0DC-3B3D28B33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3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9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22" name="Oval 5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Oval 6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5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9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3" cy="96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 userDrawn="1"/>
            </p:nvGrpSpPr>
            <p:grpSpPr bwMode="auto"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17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7" cy="2303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70" cy="1826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15"/>
                <p:cNvSpPr>
                  <a:spLocks noChangeArrowheads="1"/>
                </p:cNvSpPr>
                <p:nvPr userDrawn="1"/>
              </p:nvSpPr>
              <p:spPr bwMode="auto">
                <a:xfrm>
                  <a:off x="911" y="912"/>
                  <a:ext cx="1105" cy="958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6"/>
              <p:cNvGrpSpPr>
                <a:grpSpLocks/>
              </p:cNvGrpSpPr>
              <p:nvPr userDrawn="1"/>
            </p:nvGrpSpPr>
            <p:grpSpPr bwMode="auto"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12" name="Oval 17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52" cy="230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 userDrawn="1"/>
              </p:nvSpPr>
              <p:spPr bwMode="auto">
                <a:xfrm>
                  <a:off x="481" y="480"/>
                  <a:ext cx="1967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Oval 20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7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Oval 21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" name="Line 22"/>
            <p:cNvSpPr>
              <a:spLocks noChangeShapeType="1"/>
            </p:cNvSpPr>
            <p:nvPr userDrawn="1"/>
          </p:nvSpPr>
          <p:spPr bwMode="auto">
            <a:xfrm flipH="1">
              <a:off x="0" y="1536"/>
              <a:ext cx="1584" cy="21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23"/>
            <p:cNvSpPr>
              <a:spLocks noChangeShapeType="1"/>
            </p:cNvSpPr>
            <p:nvPr userDrawn="1"/>
          </p:nvSpPr>
          <p:spPr bwMode="auto">
            <a:xfrm>
              <a:off x="4176" y="1392"/>
              <a:ext cx="1584" cy="17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24"/>
            <p:cNvSpPr>
              <a:spLocks noChangeShapeType="1"/>
            </p:cNvSpPr>
            <p:nvPr userDrawn="1"/>
          </p:nvSpPr>
          <p:spPr bwMode="auto">
            <a:xfrm flipV="1">
              <a:off x="3216" y="0"/>
              <a:ext cx="240" cy="31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36A4B2C7-09D7-3C4B-98CF-29847105C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036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2288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341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kumimoji="1" b="1" smtClean="0">
                <a:latin typeface="Arial Narrow" charset="0"/>
              </a:defRPr>
            </a:lvl1pPr>
          </a:lstStyle>
          <a:p>
            <a:pPr>
              <a:defRPr/>
            </a:pPr>
            <a:fld id="{837FB176-0368-D946-8B05-6E303E59A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665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9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22" name="Oval 5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3" name="Oval 6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5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9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3" cy="96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 userDrawn="1"/>
            </p:nvGrpSpPr>
            <p:grpSpPr bwMode="auto"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17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8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7" cy="2303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9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70" cy="1826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0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1" name="Oval 15"/>
                <p:cNvSpPr>
                  <a:spLocks noChangeArrowheads="1"/>
                </p:cNvSpPr>
                <p:nvPr userDrawn="1"/>
              </p:nvSpPr>
              <p:spPr bwMode="auto">
                <a:xfrm>
                  <a:off x="911" y="912"/>
                  <a:ext cx="1105" cy="958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1" name="Group 16"/>
              <p:cNvGrpSpPr>
                <a:grpSpLocks/>
              </p:cNvGrpSpPr>
              <p:nvPr userDrawn="1"/>
            </p:nvGrpSpPr>
            <p:grpSpPr bwMode="auto"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12" name="Oval 17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52" cy="230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 userDrawn="1"/>
              </p:nvSpPr>
              <p:spPr bwMode="auto">
                <a:xfrm>
                  <a:off x="481" y="480"/>
                  <a:ext cx="1967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5" name="Oval 20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7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6" name="Oval 21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6" name="Line 22"/>
            <p:cNvSpPr>
              <a:spLocks noChangeShapeType="1"/>
            </p:cNvSpPr>
            <p:nvPr userDrawn="1"/>
          </p:nvSpPr>
          <p:spPr bwMode="auto">
            <a:xfrm flipH="1">
              <a:off x="0" y="1536"/>
              <a:ext cx="1584" cy="21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7" name="Line 23"/>
            <p:cNvSpPr>
              <a:spLocks noChangeShapeType="1"/>
            </p:cNvSpPr>
            <p:nvPr userDrawn="1"/>
          </p:nvSpPr>
          <p:spPr bwMode="auto">
            <a:xfrm>
              <a:off x="4176" y="1392"/>
              <a:ext cx="1584" cy="17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8" name="Line 24"/>
            <p:cNvSpPr>
              <a:spLocks noChangeShapeType="1"/>
            </p:cNvSpPr>
            <p:nvPr userDrawn="1"/>
          </p:nvSpPr>
          <p:spPr bwMode="auto">
            <a:xfrm flipV="1">
              <a:off x="3216" y="0"/>
              <a:ext cx="240" cy="31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</p:grpSp>
      <p:sp>
        <p:nvSpPr>
          <p:cNvPr id="33282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82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317E9AF1-1556-B047-AD6B-FB1C4D1F872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988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A5CA6-E3A3-A846-9258-0805EAAF7714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359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5E67-4046-7A48-93B0-EC063DE3DFA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277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216-C8F9-AA4C-8C6A-6755D1A7C92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769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33919-9250-5644-BB62-8AB3C116E39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410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D76D3-9662-AE42-AAE7-B0F889CC7D23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3547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09396-9E29-1D42-B7B5-BE130E92E60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647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FFE94-B018-9741-8FD4-F06A04AB0E1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096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9EDAC-1ADA-6E40-8D72-4AD8B204DF9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02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DBB0D-DE8C-A044-83C2-CCAA78EB2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82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1FF47-0C39-AD47-B0EB-B9ED44DA56C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01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0BB64-3BF7-314D-8584-153A9D502AC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5620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66800" y="2995613"/>
            <a:ext cx="80772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995613"/>
            <a:ext cx="10668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0" y="1905000"/>
            <a:ext cx="6172200" cy="2438400"/>
            <a:chOff x="0" y="1200"/>
            <a:chExt cx="3888" cy="1536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747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28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7479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2D0039-AFFB-5342-B2EB-EAD7036B83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876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C0B90-A333-9E42-A1A1-7CFB22D542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8614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FD66-5AD4-5A47-96D0-5B4D81D4D4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6147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E2227-1FF1-E948-BD06-6AE64B1F1A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842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FEB68-223C-594F-95BD-4A8C4B60DA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990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EDC4B-A18D-834C-AC6B-518E3C8FB4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9071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3F911-520D-8942-8FF7-94835B7D31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222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5AC49-2393-8C41-9EAD-CD97BC164E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26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7135E-2901-F54B-AF54-0F18C06EA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258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81179-C781-264B-B1D3-4F24488712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7276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14AFE-1F65-BE4A-BD75-B9F26D4DA2C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9052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2288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341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DDD47-26E2-B24A-8D95-063C4156EB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1304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9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22" name="Oval 5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3" name="Oval 6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5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9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3" cy="96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 userDrawn="1"/>
            </p:nvGrpSpPr>
            <p:grpSpPr bwMode="auto"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17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8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7" cy="2303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9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70" cy="1826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0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21" name="Oval 15"/>
                <p:cNvSpPr>
                  <a:spLocks noChangeArrowheads="1"/>
                </p:cNvSpPr>
                <p:nvPr userDrawn="1"/>
              </p:nvSpPr>
              <p:spPr bwMode="auto">
                <a:xfrm>
                  <a:off x="911" y="912"/>
                  <a:ext cx="1105" cy="958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1" name="Group 16"/>
              <p:cNvGrpSpPr>
                <a:grpSpLocks/>
              </p:cNvGrpSpPr>
              <p:nvPr userDrawn="1"/>
            </p:nvGrpSpPr>
            <p:grpSpPr bwMode="auto"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12" name="Oval 17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52" cy="230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 userDrawn="1"/>
              </p:nvSpPr>
              <p:spPr bwMode="auto">
                <a:xfrm>
                  <a:off x="481" y="480"/>
                  <a:ext cx="1967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5" name="Oval 20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7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6" name="Oval 21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EAEAEA"/>
                    </a:solidFill>
                  </a:endParaRPr>
                </a:p>
              </p:txBody>
            </p:sp>
          </p:grpSp>
        </p:grpSp>
        <p:sp>
          <p:nvSpPr>
            <p:cNvPr id="6" name="Line 22"/>
            <p:cNvSpPr>
              <a:spLocks noChangeShapeType="1"/>
            </p:cNvSpPr>
            <p:nvPr userDrawn="1"/>
          </p:nvSpPr>
          <p:spPr bwMode="auto">
            <a:xfrm flipH="1">
              <a:off x="0" y="1536"/>
              <a:ext cx="1584" cy="21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7" name="Line 23"/>
            <p:cNvSpPr>
              <a:spLocks noChangeShapeType="1"/>
            </p:cNvSpPr>
            <p:nvPr userDrawn="1"/>
          </p:nvSpPr>
          <p:spPr bwMode="auto">
            <a:xfrm>
              <a:off x="4176" y="1392"/>
              <a:ext cx="1584" cy="17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8" name="Line 24"/>
            <p:cNvSpPr>
              <a:spLocks noChangeShapeType="1"/>
            </p:cNvSpPr>
            <p:nvPr userDrawn="1"/>
          </p:nvSpPr>
          <p:spPr bwMode="auto">
            <a:xfrm flipV="1">
              <a:off x="3216" y="0"/>
              <a:ext cx="240" cy="31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</p:grpSp>
      <p:sp>
        <p:nvSpPr>
          <p:cNvPr id="71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6EC8D4F1-147A-1B4A-8982-A8C2A76EB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0180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85ACE-188D-A843-AFAA-93D58A563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077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CFAE4-C075-304A-9A3D-38D68D670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591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0D10B-3E2D-AA40-9FF0-E334EC2C7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61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EE3B8-21A1-774C-AF71-0B5865D4F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729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1FE6A-AADB-E346-B963-A565CCCA1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49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BE282-FD03-2B4A-9972-6B8F8D3BD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13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8B9C4-B964-7F4A-8A1B-A27338A67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1321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47140-5150-974D-B18C-124F6483B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8996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9C40D-B28E-E045-BDD7-040069BC4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4209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CD30-F49F-554E-BDDB-191DE79A6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580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CDC9D-8710-9D46-9AC7-11CF16291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292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2147483647 w 95"/>
              <a:gd name="T1" fmla="*/ 2147483647 h 3052"/>
              <a:gd name="T2" fmla="*/ 2147483647 w 95"/>
              <a:gd name="T3" fmla="*/ 2147483647 h 3052"/>
              <a:gd name="T4" fmla="*/ 2147483647 w 95"/>
              <a:gd name="T5" fmla="*/ 2147483647 h 3052"/>
              <a:gd name="T6" fmla="*/ 2147483647 w 95"/>
              <a:gd name="T7" fmla="*/ 2147483647 h 3052"/>
              <a:gd name="T8" fmla="*/ 2147483647 w 95"/>
              <a:gd name="T9" fmla="*/ 2147483647 h 3052"/>
              <a:gd name="T10" fmla="*/ 2147483647 w 95"/>
              <a:gd name="T11" fmla="*/ 2147483647 h 3052"/>
              <a:gd name="T12" fmla="*/ 2147483647 w 95"/>
              <a:gd name="T13" fmla="*/ 2147483647 h 3052"/>
              <a:gd name="T14" fmla="*/ 2147483647 w 95"/>
              <a:gd name="T15" fmla="*/ 2147483647 h 3052"/>
              <a:gd name="T16" fmla="*/ 2147483647 w 95"/>
              <a:gd name="T17" fmla="*/ 2147483647 h 3052"/>
              <a:gd name="T18" fmla="*/ 2147483647 w 95"/>
              <a:gd name="T19" fmla="*/ 2147483647 h 3052"/>
              <a:gd name="T20" fmla="*/ 2147483647 w 95"/>
              <a:gd name="T21" fmla="*/ 2147483647 h 3052"/>
              <a:gd name="T22" fmla="*/ 2147483647 w 95"/>
              <a:gd name="T23" fmla="*/ 2147483647 h 3052"/>
              <a:gd name="T24" fmla="*/ 2147483647 w 95"/>
              <a:gd name="T25" fmla="*/ 2147483647 h 3052"/>
              <a:gd name="T26" fmla="*/ 2147483647 w 95"/>
              <a:gd name="T27" fmla="*/ 2147483647 h 3052"/>
              <a:gd name="T28" fmla="*/ 2147483647 w 95"/>
              <a:gd name="T29" fmla="*/ 2147483647 h 3052"/>
              <a:gd name="T30" fmla="*/ 2147483647 w 95"/>
              <a:gd name="T31" fmla="*/ 2147483647 h 3052"/>
              <a:gd name="T32" fmla="*/ 2147483647 w 95"/>
              <a:gd name="T33" fmla="*/ 2147483647 h 3052"/>
              <a:gd name="T34" fmla="*/ 2147483647 w 95"/>
              <a:gd name="T35" fmla="*/ 2147483647 h 3052"/>
              <a:gd name="T36" fmla="*/ 2147483647 w 95"/>
              <a:gd name="T37" fmla="*/ 2147483647 h 3052"/>
              <a:gd name="T38" fmla="*/ 2147483647 w 95"/>
              <a:gd name="T39" fmla="*/ 2147483647 h 3052"/>
              <a:gd name="T40" fmla="*/ 2147483647 w 95"/>
              <a:gd name="T41" fmla="*/ 2147483647 h 3052"/>
              <a:gd name="T42" fmla="*/ 2147483647 w 95"/>
              <a:gd name="T43" fmla="*/ 2147483647 h 3052"/>
              <a:gd name="T44" fmla="*/ 2147483647 w 95"/>
              <a:gd name="T45" fmla="*/ 2147483647 h 3052"/>
              <a:gd name="T46" fmla="*/ 2147483647 w 95"/>
              <a:gd name="T47" fmla="*/ 2147483647 h 3052"/>
              <a:gd name="T48" fmla="*/ 2147483647 w 95"/>
              <a:gd name="T49" fmla="*/ 2147483647 h 3052"/>
              <a:gd name="T50" fmla="*/ 2147483647 w 95"/>
              <a:gd name="T51" fmla="*/ 2147483647 h 3052"/>
              <a:gd name="T52" fmla="*/ 2147483647 w 95"/>
              <a:gd name="T53" fmla="*/ 2147483647 h 3052"/>
              <a:gd name="T54" fmla="*/ 2147483647 w 95"/>
              <a:gd name="T55" fmla="*/ 2147483647 h 3052"/>
              <a:gd name="T56" fmla="*/ 2147483647 w 95"/>
              <a:gd name="T57" fmla="*/ 2147483647 h 3052"/>
              <a:gd name="T58" fmla="*/ 2147483647 w 95"/>
              <a:gd name="T59" fmla="*/ 2147483647 h 3052"/>
              <a:gd name="T60" fmla="*/ 2147483647 w 95"/>
              <a:gd name="T61" fmla="*/ 2147483647 h 3052"/>
              <a:gd name="T62" fmla="*/ 2147483647 w 95"/>
              <a:gd name="T63" fmla="*/ 2147483647 h 3052"/>
              <a:gd name="T64" fmla="*/ 2147483647 w 95"/>
              <a:gd name="T65" fmla="*/ 2147483647 h 3052"/>
              <a:gd name="T66" fmla="*/ 2147483647 w 95"/>
              <a:gd name="T67" fmla="*/ 2147483647 h 3052"/>
              <a:gd name="T68" fmla="*/ 2147483647 w 95"/>
              <a:gd name="T69" fmla="*/ 0 h 3052"/>
              <a:gd name="T70" fmla="*/ 2147483647 w 95"/>
              <a:gd name="T71" fmla="*/ 2147483647 h 3052"/>
              <a:gd name="T72" fmla="*/ 2147483647 w 95"/>
              <a:gd name="T73" fmla="*/ 2147483647 h 3052"/>
              <a:gd name="T74" fmla="*/ 2147483647 w 95"/>
              <a:gd name="T75" fmla="*/ 2147483647 h 3052"/>
              <a:gd name="T76" fmla="*/ 2147483647 w 95"/>
              <a:gd name="T77" fmla="*/ 2147483647 h 3052"/>
              <a:gd name="T78" fmla="*/ 0 w 95"/>
              <a:gd name="T79" fmla="*/ 2147483647 h 3052"/>
              <a:gd name="T80" fmla="*/ 2147483647 w 95"/>
              <a:gd name="T81" fmla="*/ 2147483647 h 3052"/>
              <a:gd name="T82" fmla="*/ 2147483647 w 95"/>
              <a:gd name="T83" fmla="*/ 2147483647 h 3052"/>
              <a:gd name="T84" fmla="*/ 2147483647 w 95"/>
              <a:gd name="T85" fmla="*/ 2147483647 h 3052"/>
              <a:gd name="T86" fmla="*/ 2147483647 w 95"/>
              <a:gd name="T87" fmla="*/ 2147483647 h 3052"/>
              <a:gd name="T88" fmla="*/ 2147483647 w 95"/>
              <a:gd name="T89" fmla="*/ 2147483647 h 3052"/>
              <a:gd name="T90" fmla="*/ 2147483647 w 95"/>
              <a:gd name="T91" fmla="*/ 2147483647 h 3052"/>
              <a:gd name="T92" fmla="*/ 2147483647 w 95"/>
              <a:gd name="T93" fmla="*/ 2147483647 h 3052"/>
              <a:gd name="T94" fmla="*/ 2147483647 w 95"/>
              <a:gd name="T95" fmla="*/ 2147483647 h 3052"/>
              <a:gd name="T96" fmla="*/ 2147483647 w 95"/>
              <a:gd name="T97" fmla="*/ 2147483647 h 3052"/>
              <a:gd name="T98" fmla="*/ 2147483647 w 95"/>
              <a:gd name="T99" fmla="*/ 2147483647 h 3052"/>
              <a:gd name="T100" fmla="*/ 2147483647 w 95"/>
              <a:gd name="T101" fmla="*/ 2147483647 h 3052"/>
              <a:gd name="T102" fmla="*/ 2147483647 w 95"/>
              <a:gd name="T103" fmla="*/ 2147483647 h 3052"/>
              <a:gd name="T104" fmla="*/ 2147483647 w 95"/>
              <a:gd name="T105" fmla="*/ 2147483647 h 3052"/>
              <a:gd name="T106" fmla="*/ 2147483647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5156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345157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pitchFamily="-128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325678F9-8815-6441-8DE2-6FA8FC1FC6A8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5735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55848-2F58-C044-9EA4-21A1026C7FC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344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02B5B-B94B-A94D-9AA4-ED9183858C3D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8604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3ED9A-3C10-7849-BE51-A54FACD02934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128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90A12-DD92-C845-8B2B-323F4CCA28FC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25618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65AA4-236B-F34E-95A8-B3B575282F8E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174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57BC0-D924-6B46-9EB3-999FDD547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5646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5CE60-B6B9-5646-9C6D-0A82F7DE86BD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3376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1286E-B170-FB4E-9D29-BB3D7968386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0185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11FCD-4BAA-6548-A975-D1AB1AF2D2D2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0341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EAD3F-2BD2-D444-AB84-2E5B25C11D66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3335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8B651-6FE5-0C49-AFFD-D12B0E1B3EE7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7204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A17EFA5-0D50-7046-800E-12818BE94FB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2506288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FC28428-AE38-9642-8240-B79E92E89C2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24831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04CB2AF-C1C7-154B-AB84-7909A91CD8D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8800084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A887178-7A94-A24D-A692-C2B3A858056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673612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BEC6BC3-F7AB-EA4D-B05F-D3E7EA2A437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944762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C75F3-9DD7-474F-A729-5D14AE6C0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8667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B62BEF-DA0B-5E47-92FD-C4CB450DC44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910526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8669CC9-3E95-634D-8C6F-D4DC46AFA0C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255687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94169CB-F87E-DA4A-BDF4-42CEF32BC6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854995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F14843A-030F-FA44-B4B8-8B4A6BFF7C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268506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0288B05-D80A-8244-B2B1-BAAF72FC48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7272060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0051B1E-0AFB-5141-B52D-EE223056F23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698102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3CEFA5A-00BF-174A-BFB6-52F7F7D521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97131746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8600" y="3124200"/>
            <a:ext cx="8564563" cy="390525"/>
            <a:chOff x="144" y="1968"/>
            <a:chExt cx="5395" cy="246"/>
          </a:xfrm>
        </p:grpSpPr>
        <p:sp>
          <p:nvSpPr>
            <p:cNvPr id="5" name="Freeform 3"/>
            <p:cNvSpPr>
              <a:spLocks/>
            </p:cNvSpPr>
            <p:nvPr userDrawn="1"/>
          </p:nvSpPr>
          <p:spPr bwMode="auto">
            <a:xfrm rot="-5400000" flipH="1" flipV="1">
              <a:off x="2794" y="-586"/>
              <a:ext cx="96" cy="5395"/>
            </a:xfrm>
            <a:custGeom>
              <a:avLst/>
              <a:gdLst>
                <a:gd name="T0" fmla="*/ 0 w 1699"/>
                <a:gd name="T1" fmla="*/ 10721 h 3264"/>
                <a:gd name="T2" fmla="*/ 0 w 1699"/>
                <a:gd name="T3" fmla="*/ 3569 h 3264"/>
                <a:gd name="T4" fmla="*/ 0 w 1699"/>
                <a:gd name="T5" fmla="*/ 656 h 3264"/>
                <a:gd name="T6" fmla="*/ 0 w 1699"/>
                <a:gd name="T7" fmla="*/ 656 h 3264"/>
                <a:gd name="T8" fmla="*/ 0 w 1699"/>
                <a:gd name="T9" fmla="*/ 208 h 3264"/>
                <a:gd name="T10" fmla="*/ 0 w 1699"/>
                <a:gd name="T11" fmla="*/ 506 h 3264"/>
                <a:gd name="T12" fmla="*/ 0 w 1699"/>
                <a:gd name="T13" fmla="*/ 3256 h 3264"/>
                <a:gd name="T14" fmla="*/ 0 w 1699"/>
                <a:gd name="T15" fmla="*/ 8278 h 3264"/>
                <a:gd name="T16" fmla="*/ 0 w 1699"/>
                <a:gd name="T17" fmla="*/ 15018 h 3264"/>
                <a:gd name="T18" fmla="*/ 0 w 1699"/>
                <a:gd name="T19" fmla="*/ 23995 h 3264"/>
                <a:gd name="T20" fmla="*/ 0 w 1699"/>
                <a:gd name="T21" fmla="*/ 32238 h 3264"/>
                <a:gd name="T22" fmla="*/ 0 w 1699"/>
                <a:gd name="T23" fmla="*/ 45510 h 3264"/>
                <a:gd name="T24" fmla="*/ 0 w 1699"/>
                <a:gd name="T25" fmla="*/ 57710 h 3264"/>
                <a:gd name="T26" fmla="*/ 0 w 1699"/>
                <a:gd name="T27" fmla="*/ 62304 h 3264"/>
                <a:gd name="T28" fmla="*/ 0 w 1699"/>
                <a:gd name="T29" fmla="*/ 65943 h 3264"/>
                <a:gd name="T30" fmla="*/ 0 w 1699"/>
                <a:gd name="T31" fmla="*/ 65943 h 3264"/>
                <a:gd name="T32" fmla="*/ 0 w 1699"/>
                <a:gd name="T33" fmla="*/ 65338 h 3264"/>
                <a:gd name="T34" fmla="*/ 0 w 1699"/>
                <a:gd name="T35" fmla="*/ 66249 h 3264"/>
                <a:gd name="T36" fmla="*/ 0 w 1699"/>
                <a:gd name="T37" fmla="*/ 64581 h 3264"/>
                <a:gd name="T38" fmla="*/ 0 w 1699"/>
                <a:gd name="T39" fmla="*/ 60153 h 3264"/>
                <a:gd name="T40" fmla="*/ 0 w 1699"/>
                <a:gd name="T41" fmla="*/ 54061 h 3264"/>
                <a:gd name="T42" fmla="*/ 0 w 1699"/>
                <a:gd name="T43" fmla="*/ 45510 h 3264"/>
                <a:gd name="T44" fmla="*/ 0 w 1699"/>
                <a:gd name="T45" fmla="*/ 36975 h 3264"/>
                <a:gd name="T46" fmla="*/ 0 w 1699"/>
                <a:gd name="T47" fmla="*/ 25676 h 3264"/>
                <a:gd name="T48" fmla="*/ 0 w 1699"/>
                <a:gd name="T49" fmla="*/ 18654 h 3264"/>
                <a:gd name="T50" fmla="*/ 0 w 1699"/>
                <a:gd name="T51" fmla="*/ 10721 h 32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99" h="3264">
                  <a:moveTo>
                    <a:pt x="91" y="526"/>
                  </a:moveTo>
                  <a:cubicBezTo>
                    <a:pt x="116" y="403"/>
                    <a:pt x="152" y="257"/>
                    <a:pt x="211" y="175"/>
                  </a:cubicBezTo>
                  <a:cubicBezTo>
                    <a:pt x="270" y="93"/>
                    <a:pt x="345" y="56"/>
                    <a:pt x="443" y="32"/>
                  </a:cubicBezTo>
                  <a:cubicBezTo>
                    <a:pt x="541" y="8"/>
                    <a:pt x="675" y="36"/>
                    <a:pt x="802" y="32"/>
                  </a:cubicBezTo>
                  <a:cubicBezTo>
                    <a:pt x="929" y="28"/>
                    <a:pt x="1093" y="11"/>
                    <a:pt x="1206" y="10"/>
                  </a:cubicBezTo>
                  <a:cubicBezTo>
                    <a:pt x="1319" y="9"/>
                    <a:pt x="1407" y="0"/>
                    <a:pt x="1482" y="25"/>
                  </a:cubicBezTo>
                  <a:cubicBezTo>
                    <a:pt x="1557" y="50"/>
                    <a:pt x="1626" y="97"/>
                    <a:pt x="1655" y="160"/>
                  </a:cubicBezTo>
                  <a:cubicBezTo>
                    <a:pt x="1684" y="223"/>
                    <a:pt x="1669" y="310"/>
                    <a:pt x="1655" y="406"/>
                  </a:cubicBezTo>
                  <a:cubicBezTo>
                    <a:pt x="1641" y="502"/>
                    <a:pt x="1587" y="608"/>
                    <a:pt x="1572" y="736"/>
                  </a:cubicBezTo>
                  <a:cubicBezTo>
                    <a:pt x="1557" y="864"/>
                    <a:pt x="1555" y="1036"/>
                    <a:pt x="1565" y="1177"/>
                  </a:cubicBezTo>
                  <a:cubicBezTo>
                    <a:pt x="1575" y="1318"/>
                    <a:pt x="1611" y="1405"/>
                    <a:pt x="1632" y="1581"/>
                  </a:cubicBezTo>
                  <a:cubicBezTo>
                    <a:pt x="1653" y="1757"/>
                    <a:pt x="1699" y="2024"/>
                    <a:pt x="1692" y="2232"/>
                  </a:cubicBezTo>
                  <a:cubicBezTo>
                    <a:pt x="1685" y="2440"/>
                    <a:pt x="1598" y="2693"/>
                    <a:pt x="1587" y="2830"/>
                  </a:cubicBezTo>
                  <a:cubicBezTo>
                    <a:pt x="1576" y="2967"/>
                    <a:pt x="1634" y="2988"/>
                    <a:pt x="1625" y="3055"/>
                  </a:cubicBezTo>
                  <a:cubicBezTo>
                    <a:pt x="1616" y="3122"/>
                    <a:pt x="1585" y="3204"/>
                    <a:pt x="1535" y="3234"/>
                  </a:cubicBezTo>
                  <a:cubicBezTo>
                    <a:pt x="1485" y="3264"/>
                    <a:pt x="1427" y="3239"/>
                    <a:pt x="1325" y="3234"/>
                  </a:cubicBezTo>
                  <a:cubicBezTo>
                    <a:pt x="1223" y="3229"/>
                    <a:pt x="1057" y="3202"/>
                    <a:pt x="921" y="3204"/>
                  </a:cubicBezTo>
                  <a:cubicBezTo>
                    <a:pt x="785" y="3206"/>
                    <a:pt x="641" y="3255"/>
                    <a:pt x="510" y="3249"/>
                  </a:cubicBezTo>
                  <a:cubicBezTo>
                    <a:pt x="379" y="3243"/>
                    <a:pt x="214" y="3217"/>
                    <a:pt x="136" y="3167"/>
                  </a:cubicBezTo>
                  <a:cubicBezTo>
                    <a:pt x="58" y="3117"/>
                    <a:pt x="45" y="3036"/>
                    <a:pt x="39" y="2950"/>
                  </a:cubicBezTo>
                  <a:cubicBezTo>
                    <a:pt x="33" y="2864"/>
                    <a:pt x="89" y="2771"/>
                    <a:pt x="99" y="2651"/>
                  </a:cubicBezTo>
                  <a:cubicBezTo>
                    <a:pt x="109" y="2531"/>
                    <a:pt x="114" y="2372"/>
                    <a:pt x="99" y="2232"/>
                  </a:cubicBezTo>
                  <a:cubicBezTo>
                    <a:pt x="84" y="2092"/>
                    <a:pt x="18" y="1975"/>
                    <a:pt x="9" y="1813"/>
                  </a:cubicBezTo>
                  <a:cubicBezTo>
                    <a:pt x="0" y="1651"/>
                    <a:pt x="37" y="1409"/>
                    <a:pt x="46" y="1259"/>
                  </a:cubicBezTo>
                  <a:cubicBezTo>
                    <a:pt x="55" y="1109"/>
                    <a:pt x="52" y="1036"/>
                    <a:pt x="61" y="915"/>
                  </a:cubicBezTo>
                  <a:cubicBezTo>
                    <a:pt x="70" y="794"/>
                    <a:pt x="66" y="649"/>
                    <a:pt x="91" y="5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2400" y="1968"/>
              <a:ext cx="768" cy="246"/>
              <a:chOff x="1797" y="3074"/>
              <a:chExt cx="2346" cy="655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1797" y="3074"/>
                <a:ext cx="2346" cy="655"/>
                <a:chOff x="1865" y="1810"/>
                <a:chExt cx="2346" cy="655"/>
              </a:xfrm>
            </p:grpSpPr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>
                  <a:off x="2051" y="2007"/>
                  <a:ext cx="2160" cy="458"/>
                </a:xfrm>
                <a:custGeom>
                  <a:avLst/>
                  <a:gdLst>
                    <a:gd name="T0" fmla="*/ 7 w 2161"/>
                    <a:gd name="T1" fmla="*/ 139 h 457"/>
                    <a:gd name="T2" fmla="*/ 89 w 2161"/>
                    <a:gd name="T3" fmla="*/ 272 h 457"/>
                    <a:gd name="T4" fmla="*/ 187 w 2161"/>
                    <a:gd name="T5" fmla="*/ 339 h 457"/>
                    <a:gd name="T6" fmla="*/ 351 w 2161"/>
                    <a:gd name="T7" fmla="*/ 309 h 457"/>
                    <a:gd name="T8" fmla="*/ 561 w 2161"/>
                    <a:gd name="T9" fmla="*/ 287 h 457"/>
                    <a:gd name="T10" fmla="*/ 852 w 2161"/>
                    <a:gd name="T11" fmla="*/ 265 h 457"/>
                    <a:gd name="T12" fmla="*/ 1161 w 2161"/>
                    <a:gd name="T13" fmla="*/ 265 h 457"/>
                    <a:gd name="T14" fmla="*/ 1535 w 2161"/>
                    <a:gd name="T15" fmla="*/ 324 h 457"/>
                    <a:gd name="T16" fmla="*/ 1752 w 2161"/>
                    <a:gd name="T17" fmla="*/ 407 h 457"/>
                    <a:gd name="T18" fmla="*/ 1901 w 2161"/>
                    <a:gd name="T19" fmla="*/ 459 h 457"/>
                    <a:gd name="T20" fmla="*/ 2043 w 2161"/>
                    <a:gd name="T21" fmla="*/ 429 h 457"/>
                    <a:gd name="T22" fmla="*/ 2103 w 2161"/>
                    <a:gd name="T23" fmla="*/ 354 h 457"/>
                    <a:gd name="T24" fmla="*/ 2103 w 2161"/>
                    <a:gd name="T25" fmla="*/ 257 h 457"/>
                    <a:gd name="T26" fmla="*/ 1998 w 2161"/>
                    <a:gd name="T27" fmla="*/ 154 h 457"/>
                    <a:gd name="T28" fmla="*/ 1161 w 2161"/>
                    <a:gd name="T29" fmla="*/ 27 h 457"/>
                    <a:gd name="T30" fmla="*/ 336 w 2161"/>
                    <a:gd name="T31" fmla="*/ 4 h 457"/>
                    <a:gd name="T32" fmla="*/ 52 w 2161"/>
                    <a:gd name="T33" fmla="*/ 49 h 457"/>
                    <a:gd name="T34" fmla="*/ 7 w 2161"/>
                    <a:gd name="T35" fmla="*/ 139 h 4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61" h="457">
                      <a:moveTo>
                        <a:pt x="7" y="139"/>
                      </a:moveTo>
                      <a:cubicBezTo>
                        <a:pt x="13" y="175"/>
                        <a:pt x="59" y="234"/>
                        <a:pt x="89" y="266"/>
                      </a:cubicBezTo>
                      <a:cubicBezTo>
                        <a:pt x="119" y="298"/>
                        <a:pt x="143" y="327"/>
                        <a:pt x="187" y="333"/>
                      </a:cubicBezTo>
                      <a:cubicBezTo>
                        <a:pt x="231" y="339"/>
                        <a:pt x="289" y="312"/>
                        <a:pt x="351" y="303"/>
                      </a:cubicBezTo>
                      <a:cubicBezTo>
                        <a:pt x="413" y="294"/>
                        <a:pt x="478" y="288"/>
                        <a:pt x="561" y="281"/>
                      </a:cubicBezTo>
                      <a:cubicBezTo>
                        <a:pt x="644" y="274"/>
                        <a:pt x="751" y="263"/>
                        <a:pt x="852" y="259"/>
                      </a:cubicBezTo>
                      <a:cubicBezTo>
                        <a:pt x="953" y="255"/>
                        <a:pt x="1052" y="249"/>
                        <a:pt x="1167" y="259"/>
                      </a:cubicBezTo>
                      <a:cubicBezTo>
                        <a:pt x="1282" y="269"/>
                        <a:pt x="1443" y="294"/>
                        <a:pt x="1541" y="318"/>
                      </a:cubicBezTo>
                      <a:cubicBezTo>
                        <a:pt x="1639" y="342"/>
                        <a:pt x="1697" y="379"/>
                        <a:pt x="1758" y="401"/>
                      </a:cubicBezTo>
                      <a:cubicBezTo>
                        <a:pt x="1819" y="423"/>
                        <a:pt x="1858" y="449"/>
                        <a:pt x="1907" y="453"/>
                      </a:cubicBezTo>
                      <a:cubicBezTo>
                        <a:pt x="1956" y="457"/>
                        <a:pt x="2015" y="440"/>
                        <a:pt x="2049" y="423"/>
                      </a:cubicBezTo>
                      <a:cubicBezTo>
                        <a:pt x="2083" y="406"/>
                        <a:pt x="2099" y="377"/>
                        <a:pt x="2109" y="348"/>
                      </a:cubicBezTo>
                      <a:cubicBezTo>
                        <a:pt x="2119" y="319"/>
                        <a:pt x="2127" y="283"/>
                        <a:pt x="2109" y="251"/>
                      </a:cubicBezTo>
                      <a:cubicBezTo>
                        <a:pt x="2091" y="219"/>
                        <a:pt x="2161" y="191"/>
                        <a:pt x="2004" y="154"/>
                      </a:cubicBezTo>
                      <a:cubicBezTo>
                        <a:pt x="1847" y="117"/>
                        <a:pt x="1445" y="52"/>
                        <a:pt x="1167" y="27"/>
                      </a:cubicBezTo>
                      <a:cubicBezTo>
                        <a:pt x="889" y="2"/>
                        <a:pt x="522" y="0"/>
                        <a:pt x="336" y="4"/>
                      </a:cubicBezTo>
                      <a:cubicBezTo>
                        <a:pt x="150" y="8"/>
                        <a:pt x="104" y="27"/>
                        <a:pt x="52" y="49"/>
                      </a:cubicBezTo>
                      <a:cubicBezTo>
                        <a:pt x="0" y="71"/>
                        <a:pt x="1" y="103"/>
                        <a:pt x="7" y="13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" name="Freeform 7"/>
                <p:cNvSpPr>
                  <a:spLocks/>
                </p:cNvSpPr>
                <p:nvPr/>
              </p:nvSpPr>
              <p:spPr bwMode="auto">
                <a:xfrm>
                  <a:off x="1865" y="1810"/>
                  <a:ext cx="2340" cy="586"/>
                </a:xfrm>
                <a:custGeom>
                  <a:avLst/>
                  <a:gdLst>
                    <a:gd name="T0" fmla="*/ 506 w 2341"/>
                    <a:gd name="T1" fmla="*/ 447 h 585"/>
                    <a:gd name="T2" fmla="*/ 274 w 2341"/>
                    <a:gd name="T3" fmla="*/ 521 h 585"/>
                    <a:gd name="T4" fmla="*/ 72 w 2341"/>
                    <a:gd name="T5" fmla="*/ 492 h 585"/>
                    <a:gd name="T6" fmla="*/ 5 w 2341"/>
                    <a:gd name="T7" fmla="*/ 379 h 585"/>
                    <a:gd name="T8" fmla="*/ 43 w 2341"/>
                    <a:gd name="T9" fmla="*/ 224 h 585"/>
                    <a:gd name="T10" fmla="*/ 215 w 2341"/>
                    <a:gd name="T11" fmla="*/ 89 h 585"/>
                    <a:gd name="T12" fmla="*/ 476 w 2341"/>
                    <a:gd name="T13" fmla="*/ 52 h 585"/>
                    <a:gd name="T14" fmla="*/ 731 w 2341"/>
                    <a:gd name="T15" fmla="*/ 74 h 585"/>
                    <a:gd name="T16" fmla="*/ 1090 w 2341"/>
                    <a:gd name="T17" fmla="*/ 37 h 585"/>
                    <a:gd name="T18" fmla="*/ 1361 w 2341"/>
                    <a:gd name="T19" fmla="*/ 7 h 585"/>
                    <a:gd name="T20" fmla="*/ 1772 w 2341"/>
                    <a:gd name="T21" fmla="*/ 7 h 585"/>
                    <a:gd name="T22" fmla="*/ 2198 w 2341"/>
                    <a:gd name="T23" fmla="*/ 52 h 585"/>
                    <a:gd name="T24" fmla="*/ 2281 w 2341"/>
                    <a:gd name="T25" fmla="*/ 111 h 585"/>
                    <a:gd name="T26" fmla="*/ 2326 w 2341"/>
                    <a:gd name="T27" fmla="*/ 246 h 585"/>
                    <a:gd name="T28" fmla="*/ 2333 w 2341"/>
                    <a:gd name="T29" fmla="*/ 379 h 585"/>
                    <a:gd name="T30" fmla="*/ 2318 w 2341"/>
                    <a:gd name="T31" fmla="*/ 462 h 585"/>
                    <a:gd name="T32" fmla="*/ 2333 w 2341"/>
                    <a:gd name="T33" fmla="*/ 544 h 585"/>
                    <a:gd name="T34" fmla="*/ 2303 w 2341"/>
                    <a:gd name="T35" fmla="*/ 589 h 585"/>
                    <a:gd name="T36" fmla="*/ 2228 w 2341"/>
                    <a:gd name="T37" fmla="*/ 559 h 585"/>
                    <a:gd name="T38" fmla="*/ 2056 w 2341"/>
                    <a:gd name="T39" fmla="*/ 492 h 585"/>
                    <a:gd name="T40" fmla="*/ 1772 w 2341"/>
                    <a:gd name="T41" fmla="*/ 454 h 585"/>
                    <a:gd name="T42" fmla="*/ 1607 w 2341"/>
                    <a:gd name="T43" fmla="*/ 454 h 585"/>
                    <a:gd name="T44" fmla="*/ 1323 w 2341"/>
                    <a:gd name="T45" fmla="*/ 424 h 585"/>
                    <a:gd name="T46" fmla="*/ 1189 w 2341"/>
                    <a:gd name="T47" fmla="*/ 417 h 585"/>
                    <a:gd name="T48" fmla="*/ 895 w 2341"/>
                    <a:gd name="T49" fmla="*/ 432 h 585"/>
                    <a:gd name="T50" fmla="*/ 671 w 2341"/>
                    <a:gd name="T51" fmla="*/ 417 h 585"/>
                    <a:gd name="T52" fmla="*/ 506 w 2341"/>
                    <a:gd name="T53" fmla="*/ 447 h 58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341" h="585">
                      <a:moveTo>
                        <a:pt x="506" y="441"/>
                      </a:moveTo>
                      <a:cubicBezTo>
                        <a:pt x="440" y="458"/>
                        <a:pt x="346" y="507"/>
                        <a:pt x="274" y="515"/>
                      </a:cubicBezTo>
                      <a:cubicBezTo>
                        <a:pt x="202" y="523"/>
                        <a:pt x="117" y="510"/>
                        <a:pt x="72" y="486"/>
                      </a:cubicBezTo>
                      <a:cubicBezTo>
                        <a:pt x="27" y="462"/>
                        <a:pt x="10" y="417"/>
                        <a:pt x="5" y="373"/>
                      </a:cubicBezTo>
                      <a:cubicBezTo>
                        <a:pt x="0" y="329"/>
                        <a:pt x="8" y="271"/>
                        <a:pt x="43" y="224"/>
                      </a:cubicBezTo>
                      <a:cubicBezTo>
                        <a:pt x="78" y="177"/>
                        <a:pt x="143" y="118"/>
                        <a:pt x="215" y="89"/>
                      </a:cubicBezTo>
                      <a:cubicBezTo>
                        <a:pt x="287" y="60"/>
                        <a:pt x="390" y="55"/>
                        <a:pt x="476" y="52"/>
                      </a:cubicBezTo>
                      <a:cubicBezTo>
                        <a:pt x="562" y="49"/>
                        <a:pt x="629" y="77"/>
                        <a:pt x="731" y="74"/>
                      </a:cubicBezTo>
                      <a:cubicBezTo>
                        <a:pt x="833" y="71"/>
                        <a:pt x="984" y="48"/>
                        <a:pt x="1090" y="37"/>
                      </a:cubicBezTo>
                      <a:cubicBezTo>
                        <a:pt x="1196" y="26"/>
                        <a:pt x="1252" y="12"/>
                        <a:pt x="1367" y="7"/>
                      </a:cubicBezTo>
                      <a:cubicBezTo>
                        <a:pt x="1482" y="2"/>
                        <a:pt x="1639" y="0"/>
                        <a:pt x="1778" y="7"/>
                      </a:cubicBezTo>
                      <a:cubicBezTo>
                        <a:pt x="1917" y="14"/>
                        <a:pt x="2119" y="35"/>
                        <a:pt x="2204" y="52"/>
                      </a:cubicBezTo>
                      <a:cubicBezTo>
                        <a:pt x="2289" y="69"/>
                        <a:pt x="2266" y="79"/>
                        <a:pt x="2287" y="111"/>
                      </a:cubicBezTo>
                      <a:cubicBezTo>
                        <a:pt x="2308" y="143"/>
                        <a:pt x="2323" y="202"/>
                        <a:pt x="2332" y="246"/>
                      </a:cubicBezTo>
                      <a:cubicBezTo>
                        <a:pt x="2341" y="290"/>
                        <a:pt x="2340" y="338"/>
                        <a:pt x="2339" y="373"/>
                      </a:cubicBezTo>
                      <a:cubicBezTo>
                        <a:pt x="2338" y="408"/>
                        <a:pt x="2324" y="429"/>
                        <a:pt x="2324" y="456"/>
                      </a:cubicBezTo>
                      <a:cubicBezTo>
                        <a:pt x="2324" y="483"/>
                        <a:pt x="2341" y="517"/>
                        <a:pt x="2339" y="538"/>
                      </a:cubicBezTo>
                      <a:cubicBezTo>
                        <a:pt x="2337" y="559"/>
                        <a:pt x="2326" y="581"/>
                        <a:pt x="2309" y="583"/>
                      </a:cubicBezTo>
                      <a:cubicBezTo>
                        <a:pt x="2292" y="585"/>
                        <a:pt x="2275" y="569"/>
                        <a:pt x="2234" y="553"/>
                      </a:cubicBezTo>
                      <a:cubicBezTo>
                        <a:pt x="2193" y="537"/>
                        <a:pt x="2138" y="504"/>
                        <a:pt x="2062" y="486"/>
                      </a:cubicBezTo>
                      <a:cubicBezTo>
                        <a:pt x="1986" y="468"/>
                        <a:pt x="1853" y="454"/>
                        <a:pt x="1778" y="448"/>
                      </a:cubicBezTo>
                      <a:cubicBezTo>
                        <a:pt x="1703" y="442"/>
                        <a:pt x="1688" y="453"/>
                        <a:pt x="1613" y="448"/>
                      </a:cubicBezTo>
                      <a:cubicBezTo>
                        <a:pt x="1538" y="443"/>
                        <a:pt x="1399" y="424"/>
                        <a:pt x="1329" y="418"/>
                      </a:cubicBezTo>
                      <a:cubicBezTo>
                        <a:pt x="1259" y="412"/>
                        <a:pt x="1267" y="410"/>
                        <a:pt x="1195" y="411"/>
                      </a:cubicBezTo>
                      <a:cubicBezTo>
                        <a:pt x="1123" y="412"/>
                        <a:pt x="982" y="426"/>
                        <a:pt x="895" y="426"/>
                      </a:cubicBezTo>
                      <a:cubicBezTo>
                        <a:pt x="808" y="426"/>
                        <a:pt x="738" y="410"/>
                        <a:pt x="671" y="411"/>
                      </a:cubicBezTo>
                      <a:cubicBezTo>
                        <a:pt x="604" y="412"/>
                        <a:pt x="572" y="424"/>
                        <a:pt x="506" y="4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8" name="Freeform 8"/>
              <p:cNvSpPr>
                <a:spLocks/>
              </p:cNvSpPr>
              <p:nvPr/>
            </p:nvSpPr>
            <p:spPr bwMode="auto">
              <a:xfrm>
                <a:off x="1864" y="3173"/>
                <a:ext cx="898" cy="397"/>
              </a:xfrm>
              <a:custGeom>
                <a:avLst/>
                <a:gdLst>
                  <a:gd name="T0" fmla="*/ 247 w 898"/>
                  <a:gd name="T1" fmla="*/ 397 h 397"/>
                  <a:gd name="T2" fmla="*/ 239 w 898"/>
                  <a:gd name="T3" fmla="*/ 269 h 397"/>
                  <a:gd name="T4" fmla="*/ 142 w 898"/>
                  <a:gd name="T5" fmla="*/ 307 h 397"/>
                  <a:gd name="T6" fmla="*/ 0 w 898"/>
                  <a:gd name="T7" fmla="*/ 299 h 397"/>
                  <a:gd name="T8" fmla="*/ 120 w 898"/>
                  <a:gd name="T9" fmla="*/ 262 h 397"/>
                  <a:gd name="T10" fmla="*/ 224 w 898"/>
                  <a:gd name="T11" fmla="*/ 202 h 397"/>
                  <a:gd name="T12" fmla="*/ 209 w 898"/>
                  <a:gd name="T13" fmla="*/ 67 h 397"/>
                  <a:gd name="T14" fmla="*/ 232 w 898"/>
                  <a:gd name="T15" fmla="*/ 0 h 397"/>
                  <a:gd name="T16" fmla="*/ 292 w 898"/>
                  <a:gd name="T17" fmla="*/ 90 h 397"/>
                  <a:gd name="T18" fmla="*/ 314 w 898"/>
                  <a:gd name="T19" fmla="*/ 187 h 397"/>
                  <a:gd name="T20" fmla="*/ 486 w 898"/>
                  <a:gd name="T21" fmla="*/ 135 h 397"/>
                  <a:gd name="T22" fmla="*/ 651 w 898"/>
                  <a:gd name="T23" fmla="*/ 112 h 397"/>
                  <a:gd name="T24" fmla="*/ 898 w 898"/>
                  <a:gd name="T25" fmla="*/ 82 h 397"/>
                  <a:gd name="T26" fmla="*/ 748 w 898"/>
                  <a:gd name="T27" fmla="*/ 150 h 397"/>
                  <a:gd name="T28" fmla="*/ 464 w 898"/>
                  <a:gd name="T29" fmla="*/ 187 h 397"/>
                  <a:gd name="T30" fmla="*/ 314 w 898"/>
                  <a:gd name="T31" fmla="*/ 232 h 397"/>
                  <a:gd name="T32" fmla="*/ 322 w 898"/>
                  <a:gd name="T33" fmla="*/ 374 h 397"/>
                  <a:gd name="T34" fmla="*/ 247 w 898"/>
                  <a:gd name="T35" fmla="*/ 397 h 39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8" h="397">
                    <a:moveTo>
                      <a:pt x="247" y="397"/>
                    </a:moveTo>
                    <a:lnTo>
                      <a:pt x="239" y="269"/>
                    </a:lnTo>
                    <a:lnTo>
                      <a:pt x="142" y="307"/>
                    </a:lnTo>
                    <a:lnTo>
                      <a:pt x="0" y="299"/>
                    </a:lnTo>
                    <a:lnTo>
                      <a:pt x="120" y="262"/>
                    </a:lnTo>
                    <a:lnTo>
                      <a:pt x="224" y="202"/>
                    </a:lnTo>
                    <a:lnTo>
                      <a:pt x="209" y="67"/>
                    </a:lnTo>
                    <a:lnTo>
                      <a:pt x="232" y="0"/>
                    </a:lnTo>
                    <a:lnTo>
                      <a:pt x="292" y="90"/>
                    </a:lnTo>
                    <a:lnTo>
                      <a:pt x="314" y="187"/>
                    </a:lnTo>
                    <a:lnTo>
                      <a:pt x="486" y="135"/>
                    </a:lnTo>
                    <a:lnTo>
                      <a:pt x="651" y="112"/>
                    </a:lnTo>
                    <a:lnTo>
                      <a:pt x="898" y="82"/>
                    </a:lnTo>
                    <a:lnTo>
                      <a:pt x="748" y="150"/>
                    </a:lnTo>
                    <a:lnTo>
                      <a:pt x="464" y="187"/>
                    </a:lnTo>
                    <a:lnTo>
                      <a:pt x="314" y="232"/>
                    </a:lnTo>
                    <a:lnTo>
                      <a:pt x="322" y="374"/>
                    </a:lnTo>
                    <a:lnTo>
                      <a:pt x="247" y="39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3352" y="3074"/>
                <a:ext cx="156" cy="338"/>
              </a:xfrm>
              <a:custGeom>
                <a:avLst/>
                <a:gdLst>
                  <a:gd name="T0" fmla="*/ 84 w 157"/>
                  <a:gd name="T1" fmla="*/ 8 h 337"/>
                  <a:gd name="T2" fmla="*/ 151 w 157"/>
                  <a:gd name="T3" fmla="*/ 201 h 337"/>
                  <a:gd name="T4" fmla="*/ 136 w 157"/>
                  <a:gd name="T5" fmla="*/ 343 h 337"/>
                  <a:gd name="T6" fmla="*/ 0 w 157"/>
                  <a:gd name="T7" fmla="*/ 0 h 337"/>
                  <a:gd name="T8" fmla="*/ 84 w 157"/>
                  <a:gd name="T9" fmla="*/ 8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337">
                    <a:moveTo>
                      <a:pt x="90" y="8"/>
                    </a:moveTo>
                    <a:lnTo>
                      <a:pt x="157" y="195"/>
                    </a:lnTo>
                    <a:lnTo>
                      <a:pt x="142" y="337"/>
                    </a:lnTo>
                    <a:lnTo>
                      <a:pt x="0" y="0"/>
                    </a:lnTo>
                    <a:lnTo>
                      <a:pt x="90" y="8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3306" y="3127"/>
                <a:ext cx="809" cy="397"/>
              </a:xfrm>
              <a:custGeom>
                <a:avLst/>
                <a:gdLst>
                  <a:gd name="T0" fmla="*/ 0 w 808"/>
                  <a:gd name="T1" fmla="*/ 372 h 396"/>
                  <a:gd name="T2" fmla="*/ 105 w 808"/>
                  <a:gd name="T3" fmla="*/ 372 h 396"/>
                  <a:gd name="T4" fmla="*/ 255 w 808"/>
                  <a:gd name="T5" fmla="*/ 312 h 396"/>
                  <a:gd name="T6" fmla="*/ 477 w 808"/>
                  <a:gd name="T7" fmla="*/ 112 h 396"/>
                  <a:gd name="T8" fmla="*/ 307 w 808"/>
                  <a:gd name="T9" fmla="*/ 67 h 396"/>
                  <a:gd name="T10" fmla="*/ 232 w 808"/>
                  <a:gd name="T11" fmla="*/ 22 h 396"/>
                  <a:gd name="T12" fmla="*/ 352 w 808"/>
                  <a:gd name="T13" fmla="*/ 22 h 396"/>
                  <a:gd name="T14" fmla="*/ 530 w 808"/>
                  <a:gd name="T15" fmla="*/ 74 h 396"/>
                  <a:gd name="T16" fmla="*/ 627 w 808"/>
                  <a:gd name="T17" fmla="*/ 0 h 396"/>
                  <a:gd name="T18" fmla="*/ 687 w 808"/>
                  <a:gd name="T19" fmla="*/ 0 h 396"/>
                  <a:gd name="T20" fmla="*/ 582 w 808"/>
                  <a:gd name="T21" fmla="*/ 82 h 396"/>
                  <a:gd name="T22" fmla="*/ 807 w 808"/>
                  <a:gd name="T23" fmla="*/ 134 h 396"/>
                  <a:gd name="T24" fmla="*/ 814 w 808"/>
                  <a:gd name="T25" fmla="*/ 215 h 396"/>
                  <a:gd name="T26" fmla="*/ 522 w 808"/>
                  <a:gd name="T27" fmla="*/ 134 h 396"/>
                  <a:gd name="T28" fmla="*/ 344 w 808"/>
                  <a:gd name="T29" fmla="*/ 297 h 396"/>
                  <a:gd name="T30" fmla="*/ 277 w 808"/>
                  <a:gd name="T31" fmla="*/ 350 h 396"/>
                  <a:gd name="T32" fmla="*/ 157 w 808"/>
                  <a:gd name="T33" fmla="*/ 402 h 396"/>
                  <a:gd name="T34" fmla="*/ 0 w 808"/>
                  <a:gd name="T35" fmla="*/ 372 h 3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08" h="396">
                    <a:moveTo>
                      <a:pt x="0" y="366"/>
                    </a:moveTo>
                    <a:lnTo>
                      <a:pt x="105" y="366"/>
                    </a:lnTo>
                    <a:lnTo>
                      <a:pt x="255" y="306"/>
                    </a:lnTo>
                    <a:lnTo>
                      <a:pt x="471" y="112"/>
                    </a:lnTo>
                    <a:lnTo>
                      <a:pt x="307" y="67"/>
                    </a:lnTo>
                    <a:lnTo>
                      <a:pt x="232" y="22"/>
                    </a:lnTo>
                    <a:lnTo>
                      <a:pt x="352" y="22"/>
                    </a:lnTo>
                    <a:lnTo>
                      <a:pt x="524" y="74"/>
                    </a:lnTo>
                    <a:lnTo>
                      <a:pt x="621" y="0"/>
                    </a:lnTo>
                    <a:lnTo>
                      <a:pt x="681" y="0"/>
                    </a:lnTo>
                    <a:lnTo>
                      <a:pt x="576" y="82"/>
                    </a:lnTo>
                    <a:lnTo>
                      <a:pt x="801" y="134"/>
                    </a:lnTo>
                    <a:lnTo>
                      <a:pt x="808" y="209"/>
                    </a:lnTo>
                    <a:lnTo>
                      <a:pt x="516" y="134"/>
                    </a:lnTo>
                    <a:lnTo>
                      <a:pt x="344" y="291"/>
                    </a:lnTo>
                    <a:lnTo>
                      <a:pt x="277" y="344"/>
                    </a:lnTo>
                    <a:lnTo>
                      <a:pt x="157" y="396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887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416050"/>
            <a:ext cx="7772400" cy="140335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8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06680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01AD8-8AD4-0345-AD47-0B01B7E8B1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98813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A17F6-4BC7-954E-8401-4444CC572E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31583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CD655-8260-7946-8858-9B6697FD5D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40533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45BA4-6E06-C142-A20C-30F6F2562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2138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959CE-3119-0E42-8CF6-9F09FBD572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90631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86556-40A5-4642-A218-EC54961E2D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7592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6F1C5-4926-7849-A050-4015568F83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32352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5FC02-E20B-B64D-A10F-01F0B080F6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6810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B7384-15C1-2B4B-9E10-74548C154A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92037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9A79C-AE42-4449-9A49-22A667C6D4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21359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CCEDF-DC1F-AA4F-A768-E483A33E25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3483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5950" y="547688"/>
            <a:ext cx="2147888" cy="5624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113" y="547688"/>
            <a:ext cx="6294437" cy="5624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9428D-AC20-EE4F-AF8A-969AA1DA12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38071"/>
      </p:ext>
    </p:extLst>
  </p:cSld>
  <p:clrMapOvr>
    <a:masterClrMapping/>
  </p:clrMapOvr>
  <p:transition xmlns:p14="http://schemas.microsoft.com/office/powerpoint/2010/main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18DD2-221B-F048-9976-52FDACC91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0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60606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505CC-D303-C346-8C64-5CB4448E7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18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12197-19C7-6C43-B1A7-A3693D2E5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2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6C2DD-B62D-8340-95EA-CF07B12A0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74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8382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2438400"/>
            <a:ext cx="6400800" cy="1752600"/>
          </a:xfrm>
        </p:spPr>
        <p:txBody>
          <a:bodyPr/>
          <a:lstStyle>
            <a:lvl1pPr marL="0" indent="0" algn="r">
              <a:buFont typeface="Wingdings" pitchFamily="-10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905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886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02D51-801B-0A43-B481-56DF75493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93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E99FB-45CC-7646-A8D8-9AF78C2AA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3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88B08-FE1E-FF49-9EEF-5A8FF91FD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02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764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764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21039-1724-0F4A-9A84-C2BDC27B1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84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7F2FC-F28B-F84D-B5CE-1EE841425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90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CAB5B-B7CC-4E4F-A7BB-D0F9754D7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45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616FE-988B-4E4F-AEAD-910C9C86B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4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38630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8F70F-ADAD-B14B-A13E-DECE5819B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66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1CCB-24F2-A541-8D9B-D526458E6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43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6E8B5-626C-FF40-ACD2-11B826E04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81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048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048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56FAF-C3F9-C946-8A5E-F9D614F86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96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55EF09-BAFB-8043-887F-1BFDC750A096}" type="datetime1">
              <a:rPr lang="en-US"/>
              <a:pPr>
                <a:defRPr/>
              </a:pPr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DE33455-9C60-8A4B-BC99-36E75812D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33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0B056F-007B-A04C-910C-9C45B0F84C1F}" type="datetime1">
              <a:rPr lang="en-US"/>
              <a:pPr>
                <a:defRPr/>
              </a:pPr>
              <a:t>9/5/18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92B849C-2996-6C4F-998A-4B19C176D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69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rgbClr val="80000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D154319-6990-A543-B047-881C9A8089B1}" type="datetime1">
              <a:rPr lang="en-US"/>
              <a:pPr>
                <a:defRPr/>
              </a:pPr>
              <a:t>9/5/18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096B4D-18EC-DD45-9A8F-5FE1F8B21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C539C6F-636D-C246-84CD-18854715BD58}" type="datetime1">
              <a:rPr lang="en-US"/>
              <a:pPr>
                <a:defRPr/>
              </a:pPr>
              <a:t>9/5/18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1F659B-7E11-8244-A4E7-2E66D3939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8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7470754-70B3-E44E-96ED-68B8490F831E}" type="datetime1">
              <a:rPr lang="en-US"/>
              <a:pPr>
                <a:defRPr/>
              </a:pPr>
              <a:t>9/5/18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42FA98-E2BD-9647-B1C0-32E0F046C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rgbClr val="80000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144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6C5C78-D82A-AE4D-AD31-B2F68A16E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11465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125FA85-1558-9648-AB40-1CDE4AC77379}" type="datetime1">
              <a:rPr lang="en-US"/>
              <a:pPr>
                <a:defRPr/>
              </a:pPr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BAEB895-F138-EC41-88C6-8AF51031C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60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D07C1E7-1889-B34E-9112-2C3AB10F1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B6EDB3-A56C-B443-9F14-9EB1700370AD}" type="datetime1">
              <a:rPr lang="en-US"/>
              <a:pPr>
                <a:defRPr/>
              </a:pPr>
              <a:t>9/5/18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83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rgbClr val="80000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DD1831-0BD4-D944-BF36-1DC2DA3F3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BB77BD-209C-1248-AAC3-FE5A49585BF6}" type="datetime1">
              <a:rPr lang="en-US"/>
              <a:pPr>
                <a:defRPr/>
              </a:pPr>
              <a:t>9/5/18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31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346D95-4EB9-9748-9077-993D48AE13A6}" type="datetime1">
              <a:rPr lang="en-US"/>
              <a:pPr>
                <a:defRPr/>
              </a:pPr>
              <a:t>9/5/18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ABFD784-6641-A445-97CB-70ECA25A0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46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3592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12431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1467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56052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7216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9536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34559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12736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8411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8537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5140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  <a:latin typeface="Times New Roman" pitchFamily="-112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  <a:latin typeface="Times New Roman" pitchFamily="-112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2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 b="0">
                <a:latin typeface="Times New Roman" pitchFamily="-11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87684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85036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43530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82652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10709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55186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20058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16505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72936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3563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26920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34222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E1ED2-40F5-2843-8B43-B01B57E9AA56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203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827146-6B00-404A-BD6F-2CD85F540B8E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145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D1A9BA-BA88-434C-AC1B-E833CFC2BABB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431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C39AE-696D-A64E-A6E6-C4666A711F92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959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5D4CE1-872B-C64E-933C-CE625BB9FE9D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9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34666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2ECAD-B2FE-E548-93B2-1D3AF87129B9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190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B0528-860F-1049-BE54-724DCF8B7013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242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CA05A-35E7-A446-8EF2-4F06FDC24731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01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F5511-6EBD-7C4B-92E5-E5DF6180F463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401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16640-8FF0-5547-ADD1-7512AB3E020C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591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68B86-A447-B349-B32A-69254BB7F1BA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051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FFF02F86-F0D1-D148-8E71-029D43C64B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535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E70F8E9B-E471-F446-B2DA-B18EF3094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190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8E3684AA-747A-F34E-9AB6-A8F75F43F7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696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3B81A6F9-A58C-4544-AE01-883D7FB344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49185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E6CB433B-B211-5F48-A3A6-93DF062A72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297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BAD18714-DCC4-A54E-8617-E59C8BC59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535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D9D389D7-8313-9248-AC3D-1CBCFB2AD4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439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8AE8EDFA-EF51-1244-9BDF-15D6EB397C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350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F44DCB-E444-6949-9F48-6DF817B198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091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9D2D043-21EC-EB4B-9CB2-15CA99403E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402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F0164CA6-8770-BF4D-898A-B43DDFF460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37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87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568" cy="4320"/>
              <a:chOff x="0" y="0"/>
              <a:chExt cx="5568" cy="4320"/>
            </a:xfrm>
          </p:grpSpPr>
          <p:grpSp>
            <p:nvGrpSpPr>
              <p:cNvPr id="9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3216" cy="3072"/>
                <a:chOff x="0" y="0"/>
                <a:chExt cx="2928" cy="2784"/>
              </a:xfrm>
            </p:grpSpPr>
            <p:sp>
              <p:nvSpPr>
                <p:cNvPr id="22" name="Oval 5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3" name="Oval 6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5" cy="230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4" name="Oval 7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68" cy="182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5" name="Oval 8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9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6" name="Oval 9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3" cy="962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 userDrawn="1"/>
            </p:nvGrpSpPr>
            <p:grpSpPr bwMode="auto">
              <a:xfrm>
                <a:off x="2016" y="2016"/>
                <a:ext cx="2448" cy="2304"/>
                <a:chOff x="0" y="0"/>
                <a:chExt cx="2928" cy="2784"/>
              </a:xfrm>
            </p:grpSpPr>
            <p:sp>
              <p:nvSpPr>
                <p:cNvPr id="17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8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47" cy="2303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9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480" y="480"/>
                  <a:ext cx="1970" cy="1826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0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21" name="Oval 15"/>
                <p:cNvSpPr>
                  <a:spLocks noChangeArrowheads="1"/>
                </p:cNvSpPr>
                <p:nvPr userDrawn="1"/>
              </p:nvSpPr>
              <p:spPr bwMode="auto">
                <a:xfrm>
                  <a:off x="911" y="912"/>
                  <a:ext cx="1105" cy="958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11" name="Group 16"/>
              <p:cNvGrpSpPr>
                <a:grpSpLocks/>
              </p:cNvGrpSpPr>
              <p:nvPr userDrawn="1"/>
            </p:nvGrpSpPr>
            <p:grpSpPr bwMode="auto">
              <a:xfrm>
                <a:off x="2832" y="96"/>
                <a:ext cx="2736" cy="2592"/>
                <a:chOff x="0" y="0"/>
                <a:chExt cx="2928" cy="2784"/>
              </a:xfrm>
            </p:grpSpPr>
            <p:sp>
              <p:nvSpPr>
                <p:cNvPr id="12" name="Oval 17"/>
                <p:cNvSpPr>
                  <a:spLocks noChangeArrowheads="1"/>
                </p:cNvSpPr>
                <p:nvPr userDrawn="1"/>
              </p:nvSpPr>
              <p:spPr bwMode="auto">
                <a:xfrm>
                  <a:off x="0" y="0"/>
                  <a:ext cx="2928" cy="278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3" name="Oval 18"/>
                <p:cNvSpPr>
                  <a:spLocks noChangeArrowheads="1"/>
                </p:cNvSpPr>
                <p:nvPr userDrawn="1"/>
              </p:nvSpPr>
              <p:spPr bwMode="auto">
                <a:xfrm>
                  <a:off x="240" y="240"/>
                  <a:ext cx="2452" cy="2305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4" name="Oval 19"/>
                <p:cNvSpPr>
                  <a:spLocks noChangeArrowheads="1"/>
                </p:cNvSpPr>
                <p:nvPr userDrawn="1"/>
              </p:nvSpPr>
              <p:spPr bwMode="auto">
                <a:xfrm>
                  <a:off x="481" y="480"/>
                  <a:ext cx="1967" cy="1824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5" name="Oval 20"/>
                <p:cNvSpPr>
                  <a:spLocks noChangeArrowheads="1"/>
                </p:cNvSpPr>
                <p:nvPr userDrawn="1"/>
              </p:nvSpPr>
              <p:spPr bwMode="auto">
                <a:xfrm>
                  <a:off x="720" y="720"/>
                  <a:ext cx="1488" cy="1347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  <p:sp>
              <p:nvSpPr>
                <p:cNvPr id="16" name="Oval 21"/>
                <p:cNvSpPr>
                  <a:spLocks noChangeArrowheads="1"/>
                </p:cNvSpPr>
                <p:nvPr userDrawn="1"/>
              </p:nvSpPr>
              <p:spPr bwMode="auto">
                <a:xfrm>
                  <a:off x="912" y="912"/>
                  <a:ext cx="1104" cy="960"/>
                </a:xfrm>
                <a:prstGeom prst="ellipse">
                  <a:avLst/>
                </a:prstGeom>
                <a:noFill/>
                <a:ln w="9525">
                  <a:solidFill>
                    <a:schemeClr val="accent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sz="1800">
                    <a:solidFill>
                      <a:srgbClr val="EAEAEA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6" name="Line 22"/>
            <p:cNvSpPr>
              <a:spLocks noChangeShapeType="1"/>
            </p:cNvSpPr>
            <p:nvPr userDrawn="1"/>
          </p:nvSpPr>
          <p:spPr bwMode="auto">
            <a:xfrm flipH="1">
              <a:off x="0" y="1536"/>
              <a:ext cx="1584" cy="216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7" name="Line 23"/>
            <p:cNvSpPr>
              <a:spLocks noChangeShapeType="1"/>
            </p:cNvSpPr>
            <p:nvPr userDrawn="1"/>
          </p:nvSpPr>
          <p:spPr bwMode="auto">
            <a:xfrm>
              <a:off x="4176" y="1392"/>
              <a:ext cx="1584" cy="172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  <p:sp>
          <p:nvSpPr>
            <p:cNvPr id="8" name="Line 24"/>
            <p:cNvSpPr>
              <a:spLocks noChangeShapeType="1"/>
            </p:cNvSpPr>
            <p:nvPr userDrawn="1"/>
          </p:nvSpPr>
          <p:spPr bwMode="auto">
            <a:xfrm flipV="1">
              <a:off x="3216" y="0"/>
              <a:ext cx="240" cy="312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EAEAEA"/>
                </a:solidFill>
                <a:latin typeface="Arial" charset="0"/>
              </a:endParaRPr>
            </a:p>
          </p:txBody>
        </p:sp>
      </p:grpSp>
      <p:sp>
        <p:nvSpPr>
          <p:cNvPr id="33282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82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317E9AF1-1556-B047-AD6B-FB1C4D1F872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195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A5CA6-E3A3-A846-9258-0805EAAF7714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1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99502"/>
      </p:ext>
    </p:extLst>
  </p:cSld>
  <p:clrMapOvr>
    <a:masterClrMapping/>
  </p:clrMapOvr>
  <p:transition xmlns:p14="http://schemas.microsoft.com/office/powerpoint/2010/main" spd="med">
    <p:zoom dir="in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B5E67-4046-7A48-93B0-EC063DE3DFAA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098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216-C8F9-AA4C-8C6A-6755D1A7C92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379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33919-9250-5644-BB62-8AB3C116E39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291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D76D3-9662-AE42-AAE7-B0F889CC7D23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663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09396-9E29-1D42-B7B5-BE130E92E60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535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FFE94-B018-9741-8FD4-F06A04AB0E1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12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9EDAC-1ADA-6E40-8D72-4AD8B204DF9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653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1FF47-0C39-AD47-B0EB-B9ED44DA56C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348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0BB64-3BF7-314D-8584-153A9D502AC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795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8F8C1-ECE5-9D4E-9E05-DC80CD152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1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7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9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99.xml"/><Relationship Id="rId2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8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0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9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1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0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2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3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49.xml"/><Relationship Id="rId8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2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4.xml"/><Relationship Id="rId12" Type="http://schemas.openxmlformats.org/officeDocument/2006/relationships/theme" Target="../theme/theme16.xml"/><Relationship Id="rId13" Type="http://schemas.openxmlformats.org/officeDocument/2006/relationships/image" Target="../media/image11.wmf"/><Relationship Id="rId1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0.xml"/><Relationship Id="rId8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3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76.xml"/><Relationship Id="rId13" Type="http://schemas.openxmlformats.org/officeDocument/2006/relationships/theme" Target="../theme/theme17.xml"/><Relationship Id="rId1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4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8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8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Relationship Id="rId11" Type="http://schemas.openxmlformats.org/officeDocument/2006/relationships/theme" Target="../theme/theme5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13" Type="http://schemas.openxmlformats.org/officeDocument/2006/relationships/image" Target="../media/image10.jpeg"/><Relationship Id="rId1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1.xml"/><Relationship Id="rId8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2" charset="0"/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2" charset="0"/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-112" charset="0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36" r:id="rId1"/>
    <p:sldLayoutId id="2147485275" r:id="rId2"/>
    <p:sldLayoutId id="2147485276" r:id="rId3"/>
    <p:sldLayoutId id="2147485277" r:id="rId4"/>
    <p:sldLayoutId id="2147485278" r:id="rId5"/>
    <p:sldLayoutId id="2147485279" r:id="rId6"/>
    <p:sldLayoutId id="2147485280" r:id="rId7"/>
    <p:sldLayoutId id="2147485281" r:id="rId8"/>
    <p:sldLayoutId id="2147485282" r:id="rId9"/>
    <p:sldLayoutId id="2147485283" r:id="rId10"/>
    <p:sldLayoutId id="2147485284" r:id="rId11"/>
  </p:sldLayoutIdLst>
  <p:transition xmlns:p14="http://schemas.microsoft.com/office/powerpoint/2010/main" spd="med">
    <p:zoom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l"/>
        <a:defRPr kumimoji="1" sz="3200" b="1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0"/>
            <a:ext cx="8839200" cy="6858000"/>
            <a:chOff x="0" y="0"/>
            <a:chExt cx="5568" cy="4320"/>
          </a:xfrm>
        </p:grpSpPr>
        <p:grpSp>
          <p:nvGrpSpPr>
            <p:cNvPr id="5530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55317" name="Oval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8" name="Oval 5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5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9" name="Oval 6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20" name="Oval 7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9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21" name="Oval 8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3" cy="96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  <p:grpSp>
          <p:nvGrpSpPr>
            <p:cNvPr id="55305" name="Group 9"/>
            <p:cNvGrpSpPr>
              <a:grpSpLocks/>
            </p:cNvGrpSpPr>
            <p:nvPr userDrawn="1"/>
          </p:nvGrpSpPr>
          <p:grpSpPr bwMode="auto"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55312" name="Oval 10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3" name="Oval 11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7" cy="2303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4" name="Oval 12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70" cy="182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5" name="Oval 13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6" name="Oval 14"/>
              <p:cNvSpPr>
                <a:spLocks noChangeArrowheads="1"/>
              </p:cNvSpPr>
              <p:nvPr userDrawn="1"/>
            </p:nvSpPr>
            <p:spPr bwMode="auto">
              <a:xfrm>
                <a:off x="911" y="912"/>
                <a:ext cx="1105" cy="958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  <p:grpSp>
          <p:nvGrpSpPr>
            <p:cNvPr id="55306" name="Group 15"/>
            <p:cNvGrpSpPr>
              <a:grpSpLocks/>
            </p:cNvGrpSpPr>
            <p:nvPr userDrawn="1"/>
          </p:nvGrpSpPr>
          <p:grpSpPr bwMode="auto"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55307" name="Oval 1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08" name="Oval 17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52" cy="230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09" name="Oval 18"/>
              <p:cNvSpPr>
                <a:spLocks noChangeArrowheads="1"/>
              </p:cNvSpPr>
              <p:nvPr userDrawn="1"/>
            </p:nvSpPr>
            <p:spPr bwMode="auto">
              <a:xfrm>
                <a:off x="481" y="480"/>
                <a:ext cx="1967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0" name="Oval 19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7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1" name="Oval 20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5529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30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179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latin typeface="Times New Roman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3180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latin typeface="Times New Roman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3180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latin typeface="Times New Roman" charset="0"/>
              </a:defRPr>
            </a:lvl1pPr>
          </a:lstStyle>
          <a:p>
            <a:pPr eaLnBrk="1" hangingPunct="1">
              <a:defRPr/>
            </a:pPr>
            <a:fld id="{28E7776B-D1AB-9B43-8FC2-7CEDEAC55043}" type="slidenum">
              <a:rPr lang="en-US">
                <a:solidFill>
                  <a:srgbClr val="EAEAEA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638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64" r:id="rId1"/>
    <p:sldLayoutId id="2147485465" r:id="rId2"/>
    <p:sldLayoutId id="2147485466" r:id="rId3"/>
    <p:sldLayoutId id="2147485467" r:id="rId4"/>
    <p:sldLayoutId id="2147485468" r:id="rId5"/>
    <p:sldLayoutId id="2147485469" r:id="rId6"/>
    <p:sldLayoutId id="2147485470" r:id="rId7"/>
    <p:sldLayoutId id="2147485471" r:id="rId8"/>
    <p:sldLayoutId id="2147485472" r:id="rId9"/>
    <p:sldLayoutId id="2147485473" r:id="rId10"/>
    <p:sldLayoutId id="21474854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66800" y="2995613"/>
            <a:ext cx="80772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2995613"/>
            <a:ext cx="10668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26980" name="Group 7"/>
          <p:cNvGrpSpPr>
            <a:grpSpLocks/>
          </p:cNvGrpSpPr>
          <p:nvPr/>
        </p:nvGrpSpPr>
        <p:grpSpPr bwMode="auto">
          <a:xfrm>
            <a:off x="0" y="1905000"/>
            <a:ext cx="6172200" cy="2438400"/>
            <a:chOff x="0" y="1200"/>
            <a:chExt cx="3888" cy="1536"/>
          </a:xfrm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698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37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162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FFFFFF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rgbClr val="FFFFFF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FFFFFF"/>
                </a:solidFill>
                <a:latin typeface="Times" charset="0"/>
              </a:defRPr>
            </a:lvl1pPr>
          </a:lstStyle>
          <a:p>
            <a:pPr>
              <a:defRPr/>
            </a:pPr>
            <a:fld id="{CD0F9F5A-7F57-DE4B-9768-D2F4DFAF9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385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76" r:id="rId1"/>
    <p:sldLayoutId id="2147485477" r:id="rId2"/>
    <p:sldLayoutId id="2147485478" r:id="rId3"/>
    <p:sldLayoutId id="2147485479" r:id="rId4"/>
    <p:sldLayoutId id="2147485480" r:id="rId5"/>
    <p:sldLayoutId id="2147485481" r:id="rId6"/>
    <p:sldLayoutId id="2147485482" r:id="rId7"/>
    <p:sldLayoutId id="2147485483" r:id="rId8"/>
    <p:sldLayoutId id="2147485484" r:id="rId9"/>
    <p:sldLayoutId id="2147485485" r:id="rId10"/>
    <p:sldLayoutId id="21474854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28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28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28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Ø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1066800" y="1458913"/>
            <a:ext cx="8077200" cy="53990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0" y="1447800"/>
            <a:ext cx="1066800" cy="54102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FFFFFF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rgbClr val="FFFFFF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FFFFFF"/>
                </a:solidFill>
                <a:latin typeface="Times" charset="0"/>
              </a:defRPr>
            </a:lvl1pPr>
          </a:lstStyle>
          <a:p>
            <a:pPr>
              <a:defRPr/>
            </a:pPr>
            <a:fld id="{86AA20FC-52A4-D146-B3A2-B3C7536B7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39271" name="Group 7"/>
          <p:cNvGrpSpPr>
            <a:grpSpLocks/>
          </p:cNvGrpSpPr>
          <p:nvPr/>
        </p:nvGrpSpPr>
        <p:grpSpPr bwMode="auto">
          <a:xfrm>
            <a:off x="0" y="355600"/>
            <a:ext cx="6172200" cy="2438400"/>
            <a:chOff x="0" y="1200"/>
            <a:chExt cx="3888" cy="1536"/>
          </a:xfrm>
        </p:grpSpPr>
        <p:sp>
          <p:nvSpPr>
            <p:cNvPr id="243720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3721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3722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3723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3724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927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37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162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30617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88" r:id="rId1"/>
    <p:sldLayoutId id="2147485489" r:id="rId2"/>
    <p:sldLayoutId id="2147485490" r:id="rId3"/>
    <p:sldLayoutId id="2147485491" r:id="rId4"/>
    <p:sldLayoutId id="2147485492" r:id="rId5"/>
    <p:sldLayoutId id="2147485493" r:id="rId6"/>
    <p:sldLayoutId id="2147485494" r:id="rId7"/>
    <p:sldLayoutId id="2147485495" r:id="rId8"/>
    <p:sldLayoutId id="2147485496" r:id="rId9"/>
    <p:sldLayoutId id="2147485497" r:id="rId10"/>
    <p:sldLayoutId id="21474854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Ø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08" charset="2"/>
        <a:buChar char="§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0"/>
            <a:ext cx="8839200" cy="6858000"/>
            <a:chOff x="0" y="0"/>
            <a:chExt cx="5568" cy="4320"/>
          </a:xfrm>
        </p:grpSpPr>
        <p:grpSp>
          <p:nvGrpSpPr>
            <p:cNvPr id="5530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55317" name="Oval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8" name="Oval 5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5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9" name="Oval 6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20" name="Oval 7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9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21" name="Oval 8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3" cy="96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  <p:grpSp>
          <p:nvGrpSpPr>
            <p:cNvPr id="55305" name="Group 9"/>
            <p:cNvGrpSpPr>
              <a:grpSpLocks/>
            </p:cNvGrpSpPr>
            <p:nvPr userDrawn="1"/>
          </p:nvGrpSpPr>
          <p:grpSpPr bwMode="auto"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55312" name="Oval 10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3" name="Oval 11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7" cy="2303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4" name="Oval 12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70" cy="182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5" name="Oval 13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6" name="Oval 14"/>
              <p:cNvSpPr>
                <a:spLocks noChangeArrowheads="1"/>
              </p:cNvSpPr>
              <p:nvPr userDrawn="1"/>
            </p:nvSpPr>
            <p:spPr bwMode="auto">
              <a:xfrm>
                <a:off x="911" y="912"/>
                <a:ext cx="1105" cy="958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  <p:grpSp>
          <p:nvGrpSpPr>
            <p:cNvPr id="55306" name="Group 15"/>
            <p:cNvGrpSpPr>
              <a:grpSpLocks/>
            </p:cNvGrpSpPr>
            <p:nvPr userDrawn="1"/>
          </p:nvGrpSpPr>
          <p:grpSpPr bwMode="auto"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55307" name="Oval 1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08" name="Oval 17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52" cy="230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09" name="Oval 18"/>
              <p:cNvSpPr>
                <a:spLocks noChangeArrowheads="1"/>
              </p:cNvSpPr>
              <p:nvPr userDrawn="1"/>
            </p:nvSpPr>
            <p:spPr bwMode="auto">
              <a:xfrm>
                <a:off x="481" y="480"/>
                <a:ext cx="1967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0" name="Oval 19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7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  <p:sp>
            <p:nvSpPr>
              <p:cNvPr id="55311" name="Oval 20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z="1800">
                  <a:solidFill>
                    <a:srgbClr val="EAEAEA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5529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530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179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latin typeface="Times New Roman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3180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latin typeface="Times New Roman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3180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latin typeface="Times New Roman" charset="0"/>
              </a:defRPr>
            </a:lvl1pPr>
          </a:lstStyle>
          <a:p>
            <a:pPr eaLnBrk="1" hangingPunct="1">
              <a:defRPr/>
            </a:pPr>
            <a:fld id="{28E7776B-D1AB-9B43-8FC2-7CEDEAC55043}" type="slidenum">
              <a:rPr lang="en-US">
                <a:solidFill>
                  <a:srgbClr val="EAEAEA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128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00" r:id="rId1"/>
    <p:sldLayoutId id="2147485501" r:id="rId2"/>
    <p:sldLayoutId id="2147485502" r:id="rId3"/>
    <p:sldLayoutId id="2147485503" r:id="rId4"/>
    <p:sldLayoutId id="2147485504" r:id="rId5"/>
    <p:sldLayoutId id="2147485505" r:id="rId6"/>
    <p:sldLayoutId id="2147485506" r:id="rId7"/>
    <p:sldLayoutId id="2147485507" r:id="rId8"/>
    <p:sldLayoutId id="2147485508" r:id="rId9"/>
    <p:sldLayoutId id="2147485509" r:id="rId10"/>
    <p:sldLayoutId id="21474855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1066800" y="1458913"/>
            <a:ext cx="8077200" cy="53990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0" y="1447800"/>
            <a:ext cx="1066800" cy="54102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latin typeface="Times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latin typeface="Times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3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Times" charset="0"/>
              </a:defRPr>
            </a:lvl1pPr>
          </a:lstStyle>
          <a:p>
            <a:pPr>
              <a:defRPr/>
            </a:pPr>
            <a:fld id="{2A72CAA0-DD7C-8742-A486-A1B02EE3CE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0727" name="Group 7"/>
          <p:cNvGrpSpPr>
            <a:grpSpLocks/>
          </p:cNvGrpSpPr>
          <p:nvPr/>
        </p:nvGrpSpPr>
        <p:grpSpPr bwMode="auto">
          <a:xfrm>
            <a:off x="0" y="355600"/>
            <a:ext cx="6172200" cy="2438400"/>
            <a:chOff x="0" y="1200"/>
            <a:chExt cx="3888" cy="1536"/>
          </a:xfrm>
        </p:grpSpPr>
        <p:sp>
          <p:nvSpPr>
            <p:cNvPr id="373768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73769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73770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73771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73772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07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>
            <a:noFill/>
          </a:ln>
          <a:effectLst>
            <a:outerShdw blurRad="63500" dist="12700" dir="162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5623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12" r:id="rId1"/>
    <p:sldLayoutId id="2147485513" r:id="rId2"/>
    <p:sldLayoutId id="2147485514" r:id="rId3"/>
    <p:sldLayoutId id="2147485515" r:id="rId4"/>
    <p:sldLayoutId id="2147485516" r:id="rId5"/>
    <p:sldLayoutId id="2147485517" r:id="rId6"/>
    <p:sldLayoutId id="2147485518" r:id="rId7"/>
    <p:sldLayoutId id="2147485519" r:id="rId8"/>
    <p:sldLayoutId id="2147485520" r:id="rId9"/>
    <p:sldLayoutId id="2147485521" r:id="rId10"/>
    <p:sldLayoutId id="21474855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28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2" name="Group 2"/>
          <p:cNvGrpSpPr>
            <a:grpSpLocks/>
          </p:cNvGrpSpPr>
          <p:nvPr/>
        </p:nvGrpSpPr>
        <p:grpSpPr bwMode="auto">
          <a:xfrm>
            <a:off x="0" y="0"/>
            <a:ext cx="8839200" cy="6858000"/>
            <a:chOff x="0" y="0"/>
            <a:chExt cx="5568" cy="4320"/>
          </a:xfrm>
        </p:grpSpPr>
        <p:grpSp>
          <p:nvGrpSpPr>
            <p:cNvPr id="163848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163861" name="Oval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62" name="Oval 5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5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63" name="Oval 6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64" name="Oval 7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9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65" name="Oval 8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3" cy="96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</p:grpSp>
        <p:grpSp>
          <p:nvGrpSpPr>
            <p:cNvPr id="163849" name="Group 9"/>
            <p:cNvGrpSpPr>
              <a:grpSpLocks/>
            </p:cNvGrpSpPr>
            <p:nvPr userDrawn="1"/>
          </p:nvGrpSpPr>
          <p:grpSpPr bwMode="auto"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163856" name="Oval 10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57" name="Oval 11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7" cy="2303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58" name="Oval 12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70" cy="182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59" name="Oval 13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60" name="Oval 14"/>
              <p:cNvSpPr>
                <a:spLocks noChangeArrowheads="1"/>
              </p:cNvSpPr>
              <p:nvPr userDrawn="1"/>
            </p:nvSpPr>
            <p:spPr bwMode="auto">
              <a:xfrm>
                <a:off x="911" y="912"/>
                <a:ext cx="1105" cy="958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</p:grpSp>
        <p:grpSp>
          <p:nvGrpSpPr>
            <p:cNvPr id="163850" name="Group 15"/>
            <p:cNvGrpSpPr>
              <a:grpSpLocks/>
            </p:cNvGrpSpPr>
            <p:nvPr userDrawn="1"/>
          </p:nvGrpSpPr>
          <p:grpSpPr bwMode="auto"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163851" name="Oval 1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52" name="Oval 17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52" cy="230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53" name="Oval 18"/>
              <p:cNvSpPr>
                <a:spLocks noChangeArrowheads="1"/>
              </p:cNvSpPr>
              <p:nvPr userDrawn="1"/>
            </p:nvSpPr>
            <p:spPr bwMode="auto">
              <a:xfrm>
                <a:off x="481" y="480"/>
                <a:ext cx="1967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54" name="Oval 19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7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3855" name="Oval 20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6384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4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EAEAEA"/>
                </a:solidFill>
                <a:latin typeface="Times New Roman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EAEAEA"/>
                </a:solidFill>
                <a:latin typeface="Times New Roman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EAEAEA"/>
                </a:solidFill>
                <a:latin typeface="Times New Roman" charset="0"/>
              </a:defRPr>
            </a:lvl1pPr>
          </a:lstStyle>
          <a:p>
            <a:pPr eaLnBrk="1" hangingPunct="1">
              <a:defRPr/>
            </a:pPr>
            <a:fld id="{80164CEC-9727-B546-BA7B-F0FB6CA7CCB7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945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24" r:id="rId1"/>
    <p:sldLayoutId id="2147485525" r:id="rId2"/>
    <p:sldLayoutId id="2147485526" r:id="rId3"/>
    <p:sldLayoutId id="2147485527" r:id="rId4"/>
    <p:sldLayoutId id="2147485528" r:id="rId5"/>
    <p:sldLayoutId id="2147485529" r:id="rId6"/>
    <p:sldLayoutId id="2147485530" r:id="rId7"/>
    <p:sldLayoutId id="2147485531" r:id="rId8"/>
    <p:sldLayoutId id="2147485532" r:id="rId9"/>
    <p:sldLayoutId id="2147485533" r:id="rId10"/>
    <p:sldLayoutId id="21474855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43017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18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19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0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1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2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3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4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5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6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7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8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29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0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1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2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3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4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5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6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7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8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39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0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1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2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3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4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5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6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7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8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49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0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1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2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3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4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5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6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7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8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59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0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1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2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3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4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5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6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7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8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69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0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1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2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3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4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5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6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7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8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  <p:sp>
          <p:nvSpPr>
            <p:cNvPr id="43079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>
                <a:solidFill>
                  <a:srgbClr val="FFFFFF"/>
                </a:solidFill>
                <a:latin typeface="Arial" charset="0"/>
                <a:ea typeface="Osaka" charset="0"/>
                <a:cs typeface="Osaka" charset="0"/>
              </a:endParaRPr>
            </a:p>
          </p:txBody>
        </p:sp>
      </p:grpSp>
      <p:sp>
        <p:nvSpPr>
          <p:cNvPr id="43011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43012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34413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 smtClean="0">
                <a:latin typeface="Helvetica" charset="0"/>
                <a:ea typeface="Osaka" charset="0"/>
                <a:cs typeface="Osaka" charset="0"/>
              </a:defRPr>
            </a:lvl1pPr>
          </a:lstStyle>
          <a:p>
            <a:pPr eaLnBrk="1" hangingPunct="1"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4413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 smtClean="0">
                <a:latin typeface="Helvetica" charset="0"/>
                <a:ea typeface="Osaka" charset="0"/>
                <a:cs typeface="Osaka" charset="0"/>
              </a:defRPr>
            </a:lvl1pPr>
          </a:lstStyle>
          <a:p>
            <a:pPr eaLnBrk="1" hangingPunct="1">
              <a:defRPr/>
            </a:pPr>
            <a:endParaRPr lang="en-US" altLang="ja-JP">
              <a:solidFill>
                <a:srgbClr val="FFFFFF"/>
              </a:solidFill>
            </a:endParaRPr>
          </a:p>
        </p:txBody>
      </p:sp>
      <p:sp>
        <p:nvSpPr>
          <p:cNvPr id="34413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 smtClean="0">
                <a:latin typeface="Helvetica" charset="0"/>
                <a:ea typeface="Osaka" charset="0"/>
                <a:cs typeface="Osaka" charset="0"/>
              </a:defRPr>
            </a:lvl1pPr>
          </a:lstStyle>
          <a:p>
            <a:pPr eaLnBrk="1" hangingPunct="1">
              <a:defRPr/>
            </a:pPr>
            <a:fld id="{753D76AB-A699-1D4A-AABD-F53D1B8D5A6A}" type="slidenum">
              <a:rPr lang="en-US" altLang="ja-JP">
                <a:solidFill>
                  <a:srgbClr val="FFFFFF"/>
                </a:solidFill>
              </a:rPr>
              <a:pPr eaLnBrk="1" hangingPunct="1">
                <a:defRPr/>
              </a:pPr>
              <a:t>‹#›</a:t>
            </a:fld>
            <a:endParaRPr lang="en-US" altLang="ja-JP">
              <a:solidFill>
                <a:srgbClr val="FFFFFF"/>
              </a:solidFill>
            </a:endParaRPr>
          </a:p>
        </p:txBody>
      </p:sp>
      <p:pic>
        <p:nvPicPr>
          <p:cNvPr id="43016" name="Picture 71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1432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36" r:id="rId1"/>
    <p:sldLayoutId id="2147485537" r:id="rId2"/>
    <p:sldLayoutId id="2147485538" r:id="rId3"/>
    <p:sldLayoutId id="2147485539" r:id="rId4"/>
    <p:sldLayoutId id="2147485540" r:id="rId5"/>
    <p:sldLayoutId id="2147485541" r:id="rId6"/>
    <p:sldLayoutId id="2147485542" r:id="rId7"/>
    <p:sldLayoutId id="2147485543" r:id="rId8"/>
    <p:sldLayoutId id="2147485544" r:id="rId9"/>
    <p:sldLayoutId id="2147485545" r:id="rId10"/>
    <p:sldLayoutId id="21474855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Osak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pitchFamily="-128" charset="0"/>
          <a:ea typeface="Osaka" pitchFamily="-128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Osaka" charset="-128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Osaka" charset="-128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Osaka" charset="-128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Osaka" charset="-128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Osaka" charset="-128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pitchFamily="-128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pitchFamily="-128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pitchFamily="-128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pitchFamily="-128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  <a:cs typeface="MS PGothic" charset="0"/>
              </a:defRPr>
            </a:lvl1pPr>
          </a:lstStyle>
          <a:p>
            <a:pPr>
              <a:defRPr/>
            </a:pPr>
            <a:fld id="{77F0174D-8720-3446-A603-EC7D19F96B0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71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8" r:id="rId1"/>
    <p:sldLayoutId id="2147485549" r:id="rId2"/>
    <p:sldLayoutId id="2147485550" r:id="rId3"/>
    <p:sldLayoutId id="2147485551" r:id="rId4"/>
    <p:sldLayoutId id="2147485552" r:id="rId5"/>
    <p:sldLayoutId id="2147485553" r:id="rId6"/>
    <p:sldLayoutId id="2147485554" r:id="rId7"/>
    <p:sldLayoutId id="2147485555" r:id="rId8"/>
    <p:sldLayoutId id="2147485556" r:id="rId9"/>
    <p:sldLayoutId id="2147485557" r:id="rId10"/>
    <p:sldLayoutId id="2147485558" r:id="rId11"/>
    <p:sldLayoutId id="2147485559" r:id="rId12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charset="0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-23813" y="1763713"/>
            <a:ext cx="6899276" cy="171450"/>
          </a:xfrm>
          <a:custGeom>
            <a:avLst/>
            <a:gdLst>
              <a:gd name="T0" fmla="*/ 2147483647 w 4346"/>
              <a:gd name="T1" fmla="*/ 2147483647 h 108"/>
              <a:gd name="T2" fmla="*/ 2147483647 w 4346"/>
              <a:gd name="T3" fmla="*/ 2147483647 h 108"/>
              <a:gd name="T4" fmla="*/ 2147483647 w 4346"/>
              <a:gd name="T5" fmla="*/ 2147483647 h 108"/>
              <a:gd name="T6" fmla="*/ 2147483647 w 4346"/>
              <a:gd name="T7" fmla="*/ 2147483647 h 108"/>
              <a:gd name="T8" fmla="*/ 2147483647 w 4346"/>
              <a:gd name="T9" fmla="*/ 2147483647 h 108"/>
              <a:gd name="T10" fmla="*/ 2147483647 w 4346"/>
              <a:gd name="T11" fmla="*/ 2147483647 h 108"/>
              <a:gd name="T12" fmla="*/ 2147483647 w 4346"/>
              <a:gd name="T13" fmla="*/ 2147483647 h 108"/>
              <a:gd name="T14" fmla="*/ 2147483647 w 4346"/>
              <a:gd name="T15" fmla="*/ 2147483647 h 108"/>
              <a:gd name="T16" fmla="*/ 2147483647 w 4346"/>
              <a:gd name="T17" fmla="*/ 2147483647 h 108"/>
              <a:gd name="T18" fmla="*/ 2147483647 w 4346"/>
              <a:gd name="T19" fmla="*/ 2147483647 h 108"/>
              <a:gd name="T20" fmla="*/ 2147483647 w 4346"/>
              <a:gd name="T21" fmla="*/ 2147483647 h 108"/>
              <a:gd name="T22" fmla="*/ 2147483647 w 4346"/>
              <a:gd name="T23" fmla="*/ 2147483647 h 108"/>
              <a:gd name="T24" fmla="*/ 2147483647 w 4346"/>
              <a:gd name="T25" fmla="*/ 2147483647 h 108"/>
              <a:gd name="T26" fmla="*/ 0 w 4346"/>
              <a:gd name="T27" fmla="*/ 2147483647 h 108"/>
              <a:gd name="T28" fmla="*/ 2147483647 w 4346"/>
              <a:gd name="T29" fmla="*/ 2147483647 h 108"/>
              <a:gd name="T30" fmla="*/ 2147483647 w 4346"/>
              <a:gd name="T31" fmla="*/ 2147483647 h 108"/>
              <a:gd name="T32" fmla="*/ 2147483647 w 4346"/>
              <a:gd name="T33" fmla="*/ 2147483647 h 108"/>
              <a:gd name="T34" fmla="*/ 2147483647 w 4346"/>
              <a:gd name="T35" fmla="*/ 2147483647 h 108"/>
              <a:gd name="T36" fmla="*/ 2147483647 w 4346"/>
              <a:gd name="T37" fmla="*/ 2147483647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198438" y="152400"/>
            <a:ext cx="715962" cy="6400800"/>
          </a:xfrm>
          <a:custGeom>
            <a:avLst/>
            <a:gdLst>
              <a:gd name="T0" fmla="*/ 2147483647 w 883"/>
              <a:gd name="T1" fmla="*/ 2147483647 h 4115"/>
              <a:gd name="T2" fmla="*/ 2147483647 w 883"/>
              <a:gd name="T3" fmla="*/ 2147483647 h 4115"/>
              <a:gd name="T4" fmla="*/ 2147483647 w 883"/>
              <a:gd name="T5" fmla="*/ 2147483647 h 4115"/>
              <a:gd name="T6" fmla="*/ 2147483647 w 883"/>
              <a:gd name="T7" fmla="*/ 2147483647 h 4115"/>
              <a:gd name="T8" fmla="*/ 2147483647 w 883"/>
              <a:gd name="T9" fmla="*/ 2147483647 h 4115"/>
              <a:gd name="T10" fmla="*/ 2147483647 w 883"/>
              <a:gd name="T11" fmla="*/ 2147483647 h 4115"/>
              <a:gd name="T12" fmla="*/ 2147483647 w 883"/>
              <a:gd name="T13" fmla="*/ 2147483647 h 4115"/>
              <a:gd name="T14" fmla="*/ 2147483647 w 883"/>
              <a:gd name="T15" fmla="*/ 2147483647 h 4115"/>
              <a:gd name="T16" fmla="*/ 2147483647 w 883"/>
              <a:gd name="T17" fmla="*/ 2147483647 h 4115"/>
              <a:gd name="T18" fmla="*/ 2147483647 w 883"/>
              <a:gd name="T19" fmla="*/ 2147483647 h 4115"/>
              <a:gd name="T20" fmla="*/ 2147483647 w 883"/>
              <a:gd name="T21" fmla="*/ 2147483647 h 4115"/>
              <a:gd name="T22" fmla="*/ 2147483647 w 883"/>
              <a:gd name="T23" fmla="*/ 2147483647 h 4115"/>
              <a:gd name="T24" fmla="*/ 2147483647 w 883"/>
              <a:gd name="T25" fmla="*/ 2147483647 h 4115"/>
              <a:gd name="T26" fmla="*/ 2147483647 w 883"/>
              <a:gd name="T27" fmla="*/ 2147483647 h 4115"/>
              <a:gd name="T28" fmla="*/ 2147483647 w 883"/>
              <a:gd name="T29" fmla="*/ 2147483647 h 4115"/>
              <a:gd name="T30" fmla="*/ 2147483647 w 883"/>
              <a:gd name="T31" fmla="*/ 2147483647 h 4115"/>
              <a:gd name="T32" fmla="*/ 2147483647 w 883"/>
              <a:gd name="T33" fmla="*/ 2147483647 h 4115"/>
              <a:gd name="T34" fmla="*/ 2147483647 w 883"/>
              <a:gd name="T35" fmla="*/ 2147483647 h 4115"/>
              <a:gd name="T36" fmla="*/ 2147483647 w 883"/>
              <a:gd name="T37" fmla="*/ 2147483647 h 4115"/>
              <a:gd name="T38" fmla="*/ 2147483647 w 883"/>
              <a:gd name="T39" fmla="*/ 2147483647 h 4115"/>
              <a:gd name="T40" fmla="*/ 2147483647 w 883"/>
              <a:gd name="T41" fmla="*/ 2147483647 h 4115"/>
              <a:gd name="T42" fmla="*/ 2147483647 w 883"/>
              <a:gd name="T43" fmla="*/ 2147483647 h 4115"/>
              <a:gd name="T44" fmla="*/ 2147483647 w 883"/>
              <a:gd name="T45" fmla="*/ 2147483647 h 4115"/>
              <a:gd name="T46" fmla="*/ 2147483647 w 883"/>
              <a:gd name="T47" fmla="*/ 2147483647 h 4115"/>
              <a:gd name="T48" fmla="*/ 2147483647 w 883"/>
              <a:gd name="T49" fmla="*/ 2147483647 h 4115"/>
              <a:gd name="T50" fmla="*/ 2147483647 w 883"/>
              <a:gd name="T51" fmla="*/ 2147483647 h 4115"/>
              <a:gd name="T52" fmla="*/ 2147483647 w 883"/>
              <a:gd name="T53" fmla="*/ 2147483647 h 4115"/>
              <a:gd name="T54" fmla="*/ 2147483647 w 883"/>
              <a:gd name="T55" fmla="*/ 2147483647 h 4115"/>
              <a:gd name="T56" fmla="*/ 2147483647 w 883"/>
              <a:gd name="T57" fmla="*/ 2147483647 h 4115"/>
              <a:gd name="T58" fmla="*/ 2147483647 w 883"/>
              <a:gd name="T59" fmla="*/ 2147483647 h 4115"/>
              <a:gd name="T60" fmla="*/ 2147483647 w 883"/>
              <a:gd name="T61" fmla="*/ 2147483647 h 411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83" h="4115">
                <a:moveTo>
                  <a:pt x="86" y="3201"/>
                </a:moveTo>
                <a:cubicBezTo>
                  <a:pt x="89" y="3056"/>
                  <a:pt x="83" y="2912"/>
                  <a:pt x="79" y="2730"/>
                </a:cubicBezTo>
                <a:cubicBezTo>
                  <a:pt x="75" y="2548"/>
                  <a:pt x="60" y="2270"/>
                  <a:pt x="64" y="2109"/>
                </a:cubicBezTo>
                <a:cubicBezTo>
                  <a:pt x="68" y="1948"/>
                  <a:pt x="99" y="1927"/>
                  <a:pt x="101" y="1765"/>
                </a:cubicBezTo>
                <a:cubicBezTo>
                  <a:pt x="103" y="1603"/>
                  <a:pt x="90" y="1323"/>
                  <a:pt x="79" y="1137"/>
                </a:cubicBezTo>
                <a:cubicBezTo>
                  <a:pt x="68" y="951"/>
                  <a:pt x="44" y="793"/>
                  <a:pt x="34" y="651"/>
                </a:cubicBezTo>
                <a:cubicBezTo>
                  <a:pt x="24" y="509"/>
                  <a:pt x="17" y="385"/>
                  <a:pt x="19" y="284"/>
                </a:cubicBezTo>
                <a:cubicBezTo>
                  <a:pt x="21" y="183"/>
                  <a:pt x="32" y="90"/>
                  <a:pt x="49" y="45"/>
                </a:cubicBezTo>
                <a:cubicBezTo>
                  <a:pt x="66" y="0"/>
                  <a:pt x="91" y="16"/>
                  <a:pt x="123" y="15"/>
                </a:cubicBezTo>
                <a:cubicBezTo>
                  <a:pt x="155" y="14"/>
                  <a:pt x="204" y="37"/>
                  <a:pt x="243" y="37"/>
                </a:cubicBezTo>
                <a:cubicBezTo>
                  <a:pt x="282" y="37"/>
                  <a:pt x="310" y="20"/>
                  <a:pt x="355" y="15"/>
                </a:cubicBezTo>
                <a:cubicBezTo>
                  <a:pt x="400" y="10"/>
                  <a:pt x="453" y="0"/>
                  <a:pt x="512" y="7"/>
                </a:cubicBezTo>
                <a:cubicBezTo>
                  <a:pt x="571" y="14"/>
                  <a:pt x="659" y="37"/>
                  <a:pt x="707" y="60"/>
                </a:cubicBezTo>
                <a:cubicBezTo>
                  <a:pt x="755" y="83"/>
                  <a:pt x="783" y="99"/>
                  <a:pt x="797" y="142"/>
                </a:cubicBezTo>
                <a:cubicBezTo>
                  <a:pt x="811" y="185"/>
                  <a:pt x="788" y="235"/>
                  <a:pt x="789" y="321"/>
                </a:cubicBezTo>
                <a:cubicBezTo>
                  <a:pt x="790" y="407"/>
                  <a:pt x="794" y="537"/>
                  <a:pt x="804" y="658"/>
                </a:cubicBezTo>
                <a:cubicBezTo>
                  <a:pt x="814" y="779"/>
                  <a:pt x="844" y="892"/>
                  <a:pt x="849" y="1047"/>
                </a:cubicBezTo>
                <a:cubicBezTo>
                  <a:pt x="854" y="1202"/>
                  <a:pt x="840" y="1394"/>
                  <a:pt x="834" y="1586"/>
                </a:cubicBezTo>
                <a:cubicBezTo>
                  <a:pt x="828" y="1778"/>
                  <a:pt x="805" y="1995"/>
                  <a:pt x="812" y="2199"/>
                </a:cubicBezTo>
                <a:cubicBezTo>
                  <a:pt x="819" y="2403"/>
                  <a:pt x="875" y="2624"/>
                  <a:pt x="879" y="2812"/>
                </a:cubicBezTo>
                <a:cubicBezTo>
                  <a:pt x="883" y="3000"/>
                  <a:pt x="840" y="3138"/>
                  <a:pt x="834" y="3329"/>
                </a:cubicBezTo>
                <a:cubicBezTo>
                  <a:pt x="828" y="3520"/>
                  <a:pt x="848" y="3836"/>
                  <a:pt x="842" y="3957"/>
                </a:cubicBezTo>
                <a:cubicBezTo>
                  <a:pt x="836" y="4078"/>
                  <a:pt x="833" y="4033"/>
                  <a:pt x="797" y="4054"/>
                </a:cubicBezTo>
                <a:cubicBezTo>
                  <a:pt x="761" y="4075"/>
                  <a:pt x="686" y="4086"/>
                  <a:pt x="625" y="4084"/>
                </a:cubicBezTo>
                <a:cubicBezTo>
                  <a:pt x="564" y="4082"/>
                  <a:pt x="492" y="4041"/>
                  <a:pt x="430" y="4039"/>
                </a:cubicBezTo>
                <a:cubicBezTo>
                  <a:pt x="368" y="4037"/>
                  <a:pt x="302" y="4057"/>
                  <a:pt x="251" y="4069"/>
                </a:cubicBezTo>
                <a:cubicBezTo>
                  <a:pt x="200" y="4081"/>
                  <a:pt x="162" y="4115"/>
                  <a:pt x="123" y="4114"/>
                </a:cubicBezTo>
                <a:cubicBezTo>
                  <a:pt x="84" y="4113"/>
                  <a:pt x="38" y="4102"/>
                  <a:pt x="19" y="4062"/>
                </a:cubicBezTo>
                <a:cubicBezTo>
                  <a:pt x="0" y="4022"/>
                  <a:pt x="3" y="3952"/>
                  <a:pt x="11" y="3875"/>
                </a:cubicBezTo>
                <a:cubicBezTo>
                  <a:pt x="19" y="3798"/>
                  <a:pt x="51" y="3710"/>
                  <a:pt x="64" y="3598"/>
                </a:cubicBezTo>
                <a:cubicBezTo>
                  <a:pt x="77" y="3486"/>
                  <a:pt x="83" y="3346"/>
                  <a:pt x="86" y="3201"/>
                </a:cubicBez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6" name="Freeform 4"/>
          <p:cNvSpPr>
            <a:spLocks/>
          </p:cNvSpPr>
          <p:nvPr/>
        </p:nvSpPr>
        <p:spPr bwMode="invGray">
          <a:xfrm>
            <a:off x="323850" y="1157288"/>
            <a:ext cx="152400" cy="914400"/>
          </a:xfrm>
          <a:custGeom>
            <a:avLst/>
            <a:gdLst>
              <a:gd name="T0" fmla="*/ 2147483647 w 110"/>
              <a:gd name="T1" fmla="*/ 0 h 842"/>
              <a:gd name="T2" fmla="*/ 2147483647 w 110"/>
              <a:gd name="T3" fmla="*/ 2147483647 h 842"/>
              <a:gd name="T4" fmla="*/ 2147483647 w 110"/>
              <a:gd name="T5" fmla="*/ 2147483647 h 842"/>
              <a:gd name="T6" fmla="*/ 2147483647 w 110"/>
              <a:gd name="T7" fmla="*/ 2147483647 h 842"/>
              <a:gd name="T8" fmla="*/ 2147483647 w 110"/>
              <a:gd name="T9" fmla="*/ 2147483647 h 842"/>
              <a:gd name="T10" fmla="*/ 2147483647 w 110"/>
              <a:gd name="T11" fmla="*/ 2147483647 h 842"/>
              <a:gd name="T12" fmla="*/ 2147483647 w 110"/>
              <a:gd name="T13" fmla="*/ 2147483647 h 842"/>
              <a:gd name="T14" fmla="*/ 2147483647 w 110"/>
              <a:gd name="T15" fmla="*/ 2147483647 h 842"/>
              <a:gd name="T16" fmla="*/ 2147483647 w 110"/>
              <a:gd name="T17" fmla="*/ 2147483647 h 842"/>
              <a:gd name="T18" fmla="*/ 0 w 110"/>
              <a:gd name="T19" fmla="*/ 2147483647 h 842"/>
              <a:gd name="T20" fmla="*/ 2147483647 w 110"/>
              <a:gd name="T21" fmla="*/ 2147483647 h 842"/>
              <a:gd name="T22" fmla="*/ 2147483647 w 110"/>
              <a:gd name="T23" fmla="*/ 2147483647 h 842"/>
              <a:gd name="T24" fmla="*/ 2147483647 w 110"/>
              <a:gd name="T25" fmla="*/ 0 h 8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0" h="842">
                <a:moveTo>
                  <a:pt x="92" y="0"/>
                </a:moveTo>
                <a:lnTo>
                  <a:pt x="81" y="170"/>
                </a:lnTo>
                <a:lnTo>
                  <a:pt x="51" y="362"/>
                </a:lnTo>
                <a:lnTo>
                  <a:pt x="74" y="539"/>
                </a:lnTo>
                <a:lnTo>
                  <a:pt x="88" y="709"/>
                </a:lnTo>
                <a:lnTo>
                  <a:pt x="110" y="842"/>
                </a:lnTo>
                <a:lnTo>
                  <a:pt x="81" y="768"/>
                </a:lnTo>
                <a:lnTo>
                  <a:pt x="59" y="716"/>
                </a:lnTo>
                <a:lnTo>
                  <a:pt x="29" y="598"/>
                </a:lnTo>
                <a:lnTo>
                  <a:pt x="0" y="414"/>
                </a:lnTo>
                <a:lnTo>
                  <a:pt x="22" y="251"/>
                </a:lnTo>
                <a:lnTo>
                  <a:pt x="51" y="81"/>
                </a:lnTo>
                <a:lnTo>
                  <a:pt x="9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19113" y="547688"/>
            <a:ext cx="859472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omic Sans M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7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omic Sans M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77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charset="0"/>
              </a:defRPr>
            </a:lvl1pPr>
          </a:lstStyle>
          <a:p>
            <a:pPr>
              <a:defRPr/>
            </a:pPr>
            <a:fld id="{0C466014-6517-3642-96D9-3897B5B0BD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1" r:id="rId1"/>
    <p:sldLayoutId id="2147485562" r:id="rId2"/>
    <p:sldLayoutId id="2147485563" r:id="rId3"/>
    <p:sldLayoutId id="2147485564" r:id="rId4"/>
    <p:sldLayoutId id="2147485565" r:id="rId5"/>
    <p:sldLayoutId id="2147485566" r:id="rId6"/>
    <p:sldLayoutId id="2147485567" r:id="rId7"/>
    <p:sldLayoutId id="2147485568" r:id="rId8"/>
    <p:sldLayoutId id="2147485569" r:id="rId9"/>
    <p:sldLayoutId id="2147485570" r:id="rId10"/>
    <p:sldLayoutId id="2147485571" r:id="rId11"/>
  </p:sldLayoutIdLst>
  <p:transition xmlns:p14="http://schemas.microsoft.com/office/powerpoint/2010/main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8839200" cy="6858000"/>
            <a:chOff x="0" y="0"/>
            <a:chExt cx="5568" cy="4320"/>
          </a:xfrm>
        </p:grpSpPr>
        <p:grpSp>
          <p:nvGrpSpPr>
            <p:cNvPr id="25608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3216" cy="3072"/>
              <a:chOff x="0" y="0"/>
              <a:chExt cx="2928" cy="2784"/>
            </a:xfrm>
          </p:grpSpPr>
          <p:sp>
            <p:nvSpPr>
              <p:cNvPr id="25621" name="Oval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2" name="Oval 5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5" cy="230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3" name="Oval 6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68" cy="182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4" name="Oval 7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9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5" name="Oval 8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3" cy="962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09" name="Group 9"/>
            <p:cNvGrpSpPr>
              <a:grpSpLocks/>
            </p:cNvGrpSpPr>
            <p:nvPr userDrawn="1"/>
          </p:nvGrpSpPr>
          <p:grpSpPr bwMode="auto">
            <a:xfrm>
              <a:off x="2016" y="2016"/>
              <a:ext cx="2448" cy="2304"/>
              <a:chOff x="0" y="0"/>
              <a:chExt cx="2928" cy="2784"/>
            </a:xfrm>
          </p:grpSpPr>
          <p:sp>
            <p:nvSpPr>
              <p:cNvPr id="25616" name="Oval 10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7" name="Oval 11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47" cy="2303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8" name="Oval 12"/>
              <p:cNvSpPr>
                <a:spLocks noChangeArrowheads="1"/>
              </p:cNvSpPr>
              <p:nvPr userDrawn="1"/>
            </p:nvSpPr>
            <p:spPr bwMode="auto">
              <a:xfrm>
                <a:off x="480" y="480"/>
                <a:ext cx="1970" cy="182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9" name="Oval 13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0" name="Oval 14"/>
              <p:cNvSpPr>
                <a:spLocks noChangeArrowheads="1"/>
              </p:cNvSpPr>
              <p:nvPr userDrawn="1"/>
            </p:nvSpPr>
            <p:spPr bwMode="auto">
              <a:xfrm>
                <a:off x="911" y="912"/>
                <a:ext cx="1105" cy="958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10" name="Group 15"/>
            <p:cNvGrpSpPr>
              <a:grpSpLocks/>
            </p:cNvGrpSpPr>
            <p:nvPr userDrawn="1"/>
          </p:nvGrpSpPr>
          <p:grpSpPr bwMode="auto">
            <a:xfrm>
              <a:off x="2832" y="96"/>
              <a:ext cx="2736" cy="2592"/>
              <a:chOff x="0" y="0"/>
              <a:chExt cx="2928" cy="2784"/>
            </a:xfrm>
          </p:grpSpPr>
          <p:sp>
            <p:nvSpPr>
              <p:cNvPr id="25611" name="Oval 16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928" cy="278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2" name="Oval 17"/>
              <p:cNvSpPr>
                <a:spLocks noChangeArrowheads="1"/>
              </p:cNvSpPr>
              <p:nvPr userDrawn="1"/>
            </p:nvSpPr>
            <p:spPr bwMode="auto">
              <a:xfrm>
                <a:off x="240" y="240"/>
                <a:ext cx="2452" cy="2305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3" name="Oval 18"/>
              <p:cNvSpPr>
                <a:spLocks noChangeArrowheads="1"/>
              </p:cNvSpPr>
              <p:nvPr userDrawn="1"/>
            </p:nvSpPr>
            <p:spPr bwMode="auto">
              <a:xfrm>
                <a:off x="481" y="480"/>
                <a:ext cx="1967" cy="1824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4" name="Oval 19"/>
              <p:cNvSpPr>
                <a:spLocks noChangeArrowheads="1"/>
              </p:cNvSpPr>
              <p:nvPr userDrawn="1"/>
            </p:nvSpPr>
            <p:spPr bwMode="auto">
              <a:xfrm>
                <a:off x="720" y="720"/>
                <a:ext cx="1488" cy="1347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15" name="Oval 20"/>
              <p:cNvSpPr>
                <a:spLocks noChangeArrowheads="1"/>
              </p:cNvSpPr>
              <p:nvPr userDrawn="1"/>
            </p:nvSpPr>
            <p:spPr bwMode="auto">
              <a:xfrm>
                <a:off x="912" y="912"/>
                <a:ext cx="1104" cy="960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60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Times New Roman" charset="0"/>
              </a:defRPr>
            </a:lvl1pPr>
          </a:lstStyle>
          <a:p>
            <a:pPr>
              <a:defRPr/>
            </a:pPr>
            <a:fld id="{0BF76FD7-D042-5F44-97D8-4EF31A668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38" r:id="rId1"/>
    <p:sldLayoutId id="2147485295" r:id="rId2"/>
    <p:sldLayoutId id="2147485296" r:id="rId3"/>
    <p:sldLayoutId id="2147485297" r:id="rId4"/>
    <p:sldLayoutId id="2147485298" r:id="rId5"/>
    <p:sldLayoutId id="2147485299" r:id="rId6"/>
    <p:sldLayoutId id="2147485300" r:id="rId7"/>
    <p:sldLayoutId id="2147485301" r:id="rId8"/>
    <p:sldLayoutId id="2147485302" r:id="rId9"/>
    <p:sldLayoutId id="2147485303" r:id="rId10"/>
    <p:sldLayoutId id="21474853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0000"/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Char char="•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764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elvetic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Helvetic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Helvetica" charset="0"/>
              </a:defRPr>
            </a:lvl1pPr>
          </a:lstStyle>
          <a:p>
            <a:pPr>
              <a:defRPr/>
            </a:pPr>
            <a:fld id="{36807046-E6F4-054E-B565-BF3878C48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0" r:id="rId1"/>
    <p:sldLayoutId id="2147485315" r:id="rId2"/>
    <p:sldLayoutId id="2147485316" r:id="rId3"/>
    <p:sldLayoutId id="2147485317" r:id="rId4"/>
    <p:sldLayoutId id="2147485318" r:id="rId5"/>
    <p:sldLayoutId id="2147485319" r:id="rId6"/>
    <p:sldLayoutId id="2147485320" r:id="rId7"/>
    <p:sldLayoutId id="2147485321" r:id="rId8"/>
    <p:sldLayoutId id="2147485322" r:id="rId9"/>
    <p:sldLayoutId id="2147485323" r:id="rId10"/>
    <p:sldLayoutId id="21474853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elvetica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26CBB"/>
        </a:buClr>
        <a:buFont typeface="Wingdings" charset="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3687"/>
        </a:buClr>
        <a:buSzPct val="95000"/>
        <a:buFont typeface="Wingdings" charset="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8806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8806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8806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Georgia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Georgia" charset="0"/>
              </a:defRPr>
            </a:lvl1pPr>
          </a:lstStyle>
          <a:p>
            <a:pPr>
              <a:defRPr/>
            </a:pPr>
            <a:fld id="{0A229A8D-B08D-C64F-AC40-2749A4B4BA4C}" type="datetime1">
              <a:rPr lang="en-US"/>
              <a:pPr>
                <a:defRPr/>
              </a:pPr>
              <a:t>9/5/18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  <a:latin typeface="Georgia" charset="0"/>
              </a:defRPr>
            </a:lvl1pPr>
          </a:lstStyle>
          <a:p>
            <a:pPr>
              <a:defRPr/>
            </a:pPr>
            <a:fld id="{59D18DD8-18D4-F040-BC05-B754FCC1A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807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807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3" r:id="rId1"/>
    <p:sldLayoutId id="2147485354" r:id="rId2"/>
    <p:sldLayoutId id="2147485355" r:id="rId3"/>
    <p:sldLayoutId id="2147485356" r:id="rId4"/>
    <p:sldLayoutId id="2147485357" r:id="rId5"/>
    <p:sldLayoutId id="2147485358" r:id="rId6"/>
    <p:sldLayoutId id="2147485359" r:id="rId7"/>
    <p:sldLayoutId id="2147485360" r:id="rId8"/>
    <p:sldLayoutId id="2147485361" r:id="rId9"/>
    <p:sldLayoutId id="2147485362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 kern="1200">
          <a:solidFill>
            <a:schemeClr val="tx2"/>
          </a:solidFill>
          <a:latin typeface="+mn-lt"/>
          <a:ea typeface="ＭＳ Ｐゴシック" pitchFamily="-107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0"/>
        <a:buChar char=""/>
        <a:defRPr sz="20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0"/>
        <a:buChar char=""/>
        <a:defRPr sz="2000" kern="1200">
          <a:solidFill>
            <a:schemeClr val="tx2"/>
          </a:solidFill>
          <a:latin typeface="+mn-lt"/>
          <a:ea typeface="Geneva" charset="-128"/>
          <a:cs typeface="Geneva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336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365" r:id="rId1"/>
    <p:sldLayoutId id="2147485366" r:id="rId2"/>
    <p:sldLayoutId id="2147485367" r:id="rId3"/>
    <p:sldLayoutId id="2147485368" r:id="rId4"/>
    <p:sldLayoutId id="2147485369" r:id="rId5"/>
    <p:sldLayoutId id="2147485370" r:id="rId6"/>
    <p:sldLayoutId id="2147485371" r:id="rId7"/>
    <p:sldLayoutId id="2147485372" r:id="rId8"/>
    <p:sldLayoutId id="2147485373" r:id="rId9"/>
    <p:sldLayoutId id="2147485374" r:id="rId10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  <a:latin typeface="Times New Roman" pitchFamily="-112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en-US" sz="2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  <a:latin typeface="Times New Roman" pitchFamily="-112" charset="0"/>
            </a:endParaRP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  <a:latin typeface="Times New Roman" pitchFamily="-112" charset="0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25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1"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kumimoji="1"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1"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72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390" r:id="rId1"/>
    <p:sldLayoutId id="2147485391" r:id="rId2"/>
    <p:sldLayoutId id="2147485392" r:id="rId3"/>
    <p:sldLayoutId id="2147485393" r:id="rId4"/>
    <p:sldLayoutId id="2147485394" r:id="rId5"/>
    <p:sldLayoutId id="2147485395" r:id="rId6"/>
    <p:sldLayoutId id="2147485396" r:id="rId7"/>
    <p:sldLayoutId id="2147485397" r:id="rId8"/>
    <p:sldLayoutId id="2147485398" r:id="rId9"/>
    <p:sldLayoutId id="2147485399" r:id="rId10"/>
    <p:sldLayoutId id="2147485400" r:id="rId11"/>
  </p:sldLayoutIdLst>
  <p:transition xmlns:p14="http://schemas.microsoft.com/office/powerpoint/2010/main" spd="med">
    <p:zoom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  <a:ea typeface="ＭＳ Ｐゴシック" pitchFamily="-105" charset="-128"/>
          <a:cs typeface="ＭＳ Ｐゴシック" pitchFamily="-10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l"/>
        <a:defRPr kumimoji="1" sz="3200" b="1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 b="1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rebuchet MS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rebuchet MS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rebuchet MS" charset="0"/>
                <a:ea typeface="Osaka" charset="0"/>
                <a:cs typeface="Osaka" charset="0"/>
              </a:defRPr>
            </a:lvl1pPr>
          </a:lstStyle>
          <a:p>
            <a:fld id="{3D526EC4-669A-4C46-9B15-AC347DBEB437}" type="slidenum">
              <a:rPr lang="en-US">
                <a:solidFill>
                  <a:srgbClr val="FFFF66"/>
                </a:solidFill>
              </a:rPr>
              <a:pPr/>
              <a:t>‹#›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302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02" r:id="rId1"/>
    <p:sldLayoutId id="2147485403" r:id="rId2"/>
    <p:sldLayoutId id="2147485404" r:id="rId3"/>
    <p:sldLayoutId id="2147485405" r:id="rId4"/>
    <p:sldLayoutId id="2147485406" r:id="rId5"/>
    <p:sldLayoutId id="2147485407" r:id="rId6"/>
    <p:sldLayoutId id="2147485408" r:id="rId7"/>
    <p:sldLayoutId id="2147485409" r:id="rId8"/>
    <p:sldLayoutId id="2147485410" r:id="rId9"/>
    <p:sldLayoutId id="2147485411" r:id="rId10"/>
    <p:sldLayoutId id="2147485412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-111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MS PGothic" charset="0"/>
              </a:defRPr>
            </a:lvl1pPr>
          </a:lstStyle>
          <a:p>
            <a:pPr eaLnBrk="1" hangingPunct="1"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MS PGothic" charset="0"/>
              </a:defRPr>
            </a:lvl1pPr>
          </a:lstStyle>
          <a:p>
            <a:pPr eaLnBrk="1" hangingPunct="1">
              <a:defRPr/>
            </a:pPr>
            <a:endParaRPr lang="en-US">
              <a:cs typeface="MS PGothic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/>
            <a:fld id="{1356DC06-D135-8541-95BD-7C882F18835B}" type="slidenum">
              <a:rPr lang="en-US" smtClean="0">
                <a:cs typeface="MS PGothic" charset="0"/>
              </a:rPr>
              <a:pPr eaLnBrk="1" hangingPunct="1"/>
              <a:t>‹#›</a:t>
            </a:fld>
            <a:endParaRPr lang="en-US" smtClean="0"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1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4" r:id="rId1"/>
    <p:sldLayoutId id="2147485415" r:id="rId2"/>
    <p:sldLayoutId id="2147485416" r:id="rId3"/>
    <p:sldLayoutId id="2147485417" r:id="rId4"/>
    <p:sldLayoutId id="2147485418" r:id="rId5"/>
    <p:sldLayoutId id="2147485419" r:id="rId6"/>
    <p:sldLayoutId id="2147485420" r:id="rId7"/>
    <p:sldLayoutId id="2147485421" r:id="rId8"/>
    <p:sldLayoutId id="2147485422" r:id="rId9"/>
    <p:sldLayoutId id="2147485423" r:id="rId10"/>
    <p:sldLayoutId id="21474854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8000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0" y="0"/>
            <a:ext cx="9145588" cy="6845300"/>
            <a:chOff x="0" y="0"/>
            <a:chExt cx="5761" cy="4312"/>
          </a:xfrm>
        </p:grpSpPr>
        <p:sp>
          <p:nvSpPr>
            <p:cNvPr id="10957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000080"/>
                </a:gs>
                <a:gs pos="100000">
                  <a:srgbClr val="00002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FFFFFF"/>
                </a:solidFill>
                <a:latin typeface="Times New Roman" charset="0"/>
              </a:endParaRPr>
            </a:p>
          </p:txBody>
        </p:sp>
        <p:sp useBgFill="1">
          <p:nvSpPr>
            <p:cNvPr id="109574" name="Freeform 4"/>
            <p:cNvSpPr>
              <a:spLocks/>
            </p:cNvSpPr>
            <p:nvPr/>
          </p:nvSpPr>
          <p:spPr bwMode="auto">
            <a:xfrm>
              <a:off x="0" y="73"/>
              <a:ext cx="5761" cy="4166"/>
            </a:xfrm>
            <a:custGeom>
              <a:avLst/>
              <a:gdLst>
                <a:gd name="T0" fmla="*/ 1 w 5761"/>
                <a:gd name="T1" fmla="*/ 3948 h 4166"/>
                <a:gd name="T2" fmla="*/ 1 w 5761"/>
                <a:gd name="T3" fmla="*/ 3997 h 4166"/>
                <a:gd name="T4" fmla="*/ 5760 w 5761"/>
                <a:gd name="T5" fmla="*/ 4105 h 4166"/>
                <a:gd name="T6" fmla="*/ 5760 w 5761"/>
                <a:gd name="T7" fmla="*/ 4165 h 4166"/>
                <a:gd name="T8" fmla="*/ 1 w 5761"/>
                <a:gd name="T9" fmla="*/ 61 h 4166"/>
                <a:gd name="T10" fmla="*/ 1 w 5761"/>
                <a:gd name="T11" fmla="*/ 108 h 4166"/>
                <a:gd name="T12" fmla="*/ 5760 w 5761"/>
                <a:gd name="T13" fmla="*/ 216 h 4166"/>
                <a:gd name="T14" fmla="*/ 5760 w 5761"/>
                <a:gd name="T15" fmla="*/ 277 h 4166"/>
                <a:gd name="T16" fmla="*/ 1 w 5761"/>
                <a:gd name="T17" fmla="*/ 384 h 4166"/>
                <a:gd name="T18" fmla="*/ 1 w 5761"/>
                <a:gd name="T19" fmla="*/ 432 h 4166"/>
                <a:gd name="T20" fmla="*/ 5760 w 5761"/>
                <a:gd name="T21" fmla="*/ 540 h 4166"/>
                <a:gd name="T22" fmla="*/ 5760 w 5761"/>
                <a:gd name="T23" fmla="*/ 600 h 4166"/>
                <a:gd name="T24" fmla="*/ 1 w 5761"/>
                <a:gd name="T25" fmla="*/ 708 h 4166"/>
                <a:gd name="T26" fmla="*/ 1 w 5761"/>
                <a:gd name="T27" fmla="*/ 756 h 4166"/>
                <a:gd name="T28" fmla="*/ 5760 w 5761"/>
                <a:gd name="T29" fmla="*/ 865 h 4166"/>
                <a:gd name="T30" fmla="*/ 5760 w 5761"/>
                <a:gd name="T31" fmla="*/ 925 h 4166"/>
                <a:gd name="T32" fmla="*/ 1 w 5761"/>
                <a:gd name="T33" fmla="*/ 1032 h 4166"/>
                <a:gd name="T34" fmla="*/ 1 w 5761"/>
                <a:gd name="T35" fmla="*/ 1080 h 4166"/>
                <a:gd name="T36" fmla="*/ 5760 w 5761"/>
                <a:gd name="T37" fmla="*/ 1188 h 4166"/>
                <a:gd name="T38" fmla="*/ 5760 w 5761"/>
                <a:gd name="T39" fmla="*/ 1248 h 4166"/>
                <a:gd name="T40" fmla="*/ 1 w 5761"/>
                <a:gd name="T41" fmla="*/ 1357 h 4166"/>
                <a:gd name="T42" fmla="*/ 1 w 5761"/>
                <a:gd name="T43" fmla="*/ 1404 h 4166"/>
                <a:gd name="T44" fmla="*/ 5760 w 5761"/>
                <a:gd name="T45" fmla="*/ 1512 h 4166"/>
                <a:gd name="T46" fmla="*/ 5760 w 5761"/>
                <a:gd name="T47" fmla="*/ 1572 h 4166"/>
                <a:gd name="T48" fmla="*/ 1 w 5761"/>
                <a:gd name="T49" fmla="*/ 1680 h 4166"/>
                <a:gd name="T50" fmla="*/ 1 w 5761"/>
                <a:gd name="T51" fmla="*/ 1728 h 4166"/>
                <a:gd name="T52" fmla="*/ 5760 w 5761"/>
                <a:gd name="T53" fmla="*/ 1836 h 4166"/>
                <a:gd name="T54" fmla="*/ 5760 w 5761"/>
                <a:gd name="T55" fmla="*/ 1896 h 4166"/>
                <a:gd name="T56" fmla="*/ 1 w 5761"/>
                <a:gd name="T57" fmla="*/ 2005 h 4166"/>
                <a:gd name="T58" fmla="*/ 1 w 5761"/>
                <a:gd name="T59" fmla="*/ 2052 h 4166"/>
                <a:gd name="T60" fmla="*/ 5760 w 5761"/>
                <a:gd name="T61" fmla="*/ 2161 h 4166"/>
                <a:gd name="T62" fmla="*/ 5760 w 5761"/>
                <a:gd name="T63" fmla="*/ 2220 h 4166"/>
                <a:gd name="T64" fmla="*/ 1 w 5761"/>
                <a:gd name="T65" fmla="*/ 2328 h 4166"/>
                <a:gd name="T66" fmla="*/ 1 w 5761"/>
                <a:gd name="T67" fmla="*/ 2376 h 4166"/>
                <a:gd name="T68" fmla="*/ 5760 w 5761"/>
                <a:gd name="T69" fmla="*/ 2484 h 4166"/>
                <a:gd name="T70" fmla="*/ 5760 w 5761"/>
                <a:gd name="T71" fmla="*/ 2545 h 4166"/>
                <a:gd name="T72" fmla="*/ 1 w 5761"/>
                <a:gd name="T73" fmla="*/ 2652 h 4166"/>
                <a:gd name="T74" fmla="*/ 1 w 5761"/>
                <a:gd name="T75" fmla="*/ 2700 h 4166"/>
                <a:gd name="T76" fmla="*/ 5760 w 5761"/>
                <a:gd name="T77" fmla="*/ 2808 h 4166"/>
                <a:gd name="T78" fmla="*/ 5760 w 5761"/>
                <a:gd name="T79" fmla="*/ 2868 h 4166"/>
                <a:gd name="T80" fmla="*/ 1 w 5761"/>
                <a:gd name="T81" fmla="*/ 2977 h 4166"/>
                <a:gd name="T82" fmla="*/ 1 w 5761"/>
                <a:gd name="T83" fmla="*/ 3024 h 4166"/>
                <a:gd name="T84" fmla="*/ 5760 w 5761"/>
                <a:gd name="T85" fmla="*/ 3132 h 4166"/>
                <a:gd name="T86" fmla="*/ 5760 w 5761"/>
                <a:gd name="T87" fmla="*/ 3192 h 4166"/>
                <a:gd name="T88" fmla="*/ 1 w 5761"/>
                <a:gd name="T89" fmla="*/ 3301 h 4166"/>
                <a:gd name="T90" fmla="*/ 1 w 5761"/>
                <a:gd name="T91" fmla="*/ 3348 h 4166"/>
                <a:gd name="T92" fmla="*/ 5760 w 5761"/>
                <a:gd name="T93" fmla="*/ 3457 h 4166"/>
                <a:gd name="T94" fmla="*/ 5760 w 5761"/>
                <a:gd name="T95" fmla="*/ 3516 h 4166"/>
                <a:gd name="T96" fmla="*/ 1 w 5761"/>
                <a:gd name="T97" fmla="*/ 3624 h 4166"/>
                <a:gd name="T98" fmla="*/ 1 w 5761"/>
                <a:gd name="T99" fmla="*/ 3672 h 4166"/>
                <a:gd name="T100" fmla="*/ 5760 w 5761"/>
                <a:gd name="T101" fmla="*/ 3781 h 4166"/>
                <a:gd name="T102" fmla="*/ 5760 w 5761"/>
                <a:gd name="T103" fmla="*/ 3841 h 4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61" h="4166">
                  <a:moveTo>
                    <a:pt x="5760" y="3889"/>
                  </a:moveTo>
                  <a:lnTo>
                    <a:pt x="1" y="3888"/>
                  </a:lnTo>
                  <a:lnTo>
                    <a:pt x="1" y="3948"/>
                  </a:lnTo>
                  <a:lnTo>
                    <a:pt x="5760" y="3948"/>
                  </a:lnTo>
                  <a:lnTo>
                    <a:pt x="5760" y="3996"/>
                  </a:lnTo>
                  <a:lnTo>
                    <a:pt x="1" y="3997"/>
                  </a:lnTo>
                  <a:lnTo>
                    <a:pt x="1" y="4056"/>
                  </a:lnTo>
                  <a:lnTo>
                    <a:pt x="5760" y="4056"/>
                  </a:lnTo>
                  <a:lnTo>
                    <a:pt x="5760" y="4105"/>
                  </a:lnTo>
                  <a:lnTo>
                    <a:pt x="1" y="4104"/>
                  </a:lnTo>
                  <a:lnTo>
                    <a:pt x="1" y="4165"/>
                  </a:lnTo>
                  <a:lnTo>
                    <a:pt x="5760" y="4165"/>
                  </a:lnTo>
                  <a:lnTo>
                    <a:pt x="5760" y="0"/>
                  </a:lnTo>
                  <a:lnTo>
                    <a:pt x="1" y="0"/>
                  </a:lnTo>
                  <a:lnTo>
                    <a:pt x="1" y="61"/>
                  </a:lnTo>
                  <a:lnTo>
                    <a:pt x="5760" y="60"/>
                  </a:lnTo>
                  <a:lnTo>
                    <a:pt x="5760" y="108"/>
                  </a:lnTo>
                  <a:lnTo>
                    <a:pt x="1" y="108"/>
                  </a:lnTo>
                  <a:lnTo>
                    <a:pt x="1" y="168"/>
                  </a:lnTo>
                  <a:lnTo>
                    <a:pt x="5760" y="169"/>
                  </a:lnTo>
                  <a:lnTo>
                    <a:pt x="5760" y="216"/>
                  </a:lnTo>
                  <a:lnTo>
                    <a:pt x="1" y="216"/>
                  </a:lnTo>
                  <a:lnTo>
                    <a:pt x="1" y="276"/>
                  </a:lnTo>
                  <a:lnTo>
                    <a:pt x="5760" y="277"/>
                  </a:lnTo>
                  <a:lnTo>
                    <a:pt x="5760" y="324"/>
                  </a:lnTo>
                  <a:lnTo>
                    <a:pt x="1" y="324"/>
                  </a:lnTo>
                  <a:lnTo>
                    <a:pt x="1" y="384"/>
                  </a:lnTo>
                  <a:lnTo>
                    <a:pt x="5760" y="384"/>
                  </a:lnTo>
                  <a:lnTo>
                    <a:pt x="5760" y="432"/>
                  </a:lnTo>
                  <a:lnTo>
                    <a:pt x="1" y="432"/>
                  </a:lnTo>
                  <a:lnTo>
                    <a:pt x="1" y="492"/>
                  </a:lnTo>
                  <a:lnTo>
                    <a:pt x="5760" y="493"/>
                  </a:lnTo>
                  <a:lnTo>
                    <a:pt x="5760" y="540"/>
                  </a:lnTo>
                  <a:lnTo>
                    <a:pt x="1" y="540"/>
                  </a:lnTo>
                  <a:lnTo>
                    <a:pt x="1" y="600"/>
                  </a:lnTo>
                  <a:lnTo>
                    <a:pt x="5760" y="600"/>
                  </a:lnTo>
                  <a:lnTo>
                    <a:pt x="5760" y="648"/>
                  </a:lnTo>
                  <a:lnTo>
                    <a:pt x="1" y="648"/>
                  </a:lnTo>
                  <a:lnTo>
                    <a:pt x="1" y="708"/>
                  </a:lnTo>
                  <a:lnTo>
                    <a:pt x="5760" y="709"/>
                  </a:lnTo>
                  <a:lnTo>
                    <a:pt x="5760" y="756"/>
                  </a:lnTo>
                  <a:lnTo>
                    <a:pt x="1" y="756"/>
                  </a:lnTo>
                  <a:lnTo>
                    <a:pt x="1" y="816"/>
                  </a:lnTo>
                  <a:lnTo>
                    <a:pt x="5760" y="817"/>
                  </a:lnTo>
                  <a:lnTo>
                    <a:pt x="5760" y="865"/>
                  </a:lnTo>
                  <a:lnTo>
                    <a:pt x="1" y="864"/>
                  </a:lnTo>
                  <a:lnTo>
                    <a:pt x="1" y="925"/>
                  </a:lnTo>
                  <a:lnTo>
                    <a:pt x="5760" y="925"/>
                  </a:lnTo>
                  <a:lnTo>
                    <a:pt x="5760" y="973"/>
                  </a:lnTo>
                  <a:lnTo>
                    <a:pt x="1" y="972"/>
                  </a:lnTo>
                  <a:lnTo>
                    <a:pt x="1" y="1032"/>
                  </a:lnTo>
                  <a:lnTo>
                    <a:pt x="5760" y="1033"/>
                  </a:lnTo>
                  <a:lnTo>
                    <a:pt x="5760" y="1080"/>
                  </a:lnTo>
                  <a:lnTo>
                    <a:pt x="1" y="1080"/>
                  </a:lnTo>
                  <a:lnTo>
                    <a:pt x="1" y="1140"/>
                  </a:lnTo>
                  <a:lnTo>
                    <a:pt x="5760" y="1140"/>
                  </a:lnTo>
                  <a:lnTo>
                    <a:pt x="5760" y="1188"/>
                  </a:lnTo>
                  <a:lnTo>
                    <a:pt x="1" y="1188"/>
                  </a:lnTo>
                  <a:lnTo>
                    <a:pt x="1" y="1248"/>
                  </a:lnTo>
                  <a:lnTo>
                    <a:pt x="5760" y="1248"/>
                  </a:lnTo>
                  <a:lnTo>
                    <a:pt x="5760" y="1296"/>
                  </a:lnTo>
                  <a:lnTo>
                    <a:pt x="1" y="1297"/>
                  </a:lnTo>
                  <a:lnTo>
                    <a:pt x="1" y="1357"/>
                  </a:lnTo>
                  <a:lnTo>
                    <a:pt x="5760" y="1356"/>
                  </a:lnTo>
                  <a:lnTo>
                    <a:pt x="5760" y="1404"/>
                  </a:lnTo>
                  <a:lnTo>
                    <a:pt x="1" y="1404"/>
                  </a:lnTo>
                  <a:lnTo>
                    <a:pt x="1" y="1465"/>
                  </a:lnTo>
                  <a:lnTo>
                    <a:pt x="5760" y="1464"/>
                  </a:lnTo>
                  <a:lnTo>
                    <a:pt x="5760" y="1512"/>
                  </a:lnTo>
                  <a:lnTo>
                    <a:pt x="1" y="1512"/>
                  </a:lnTo>
                  <a:lnTo>
                    <a:pt x="1" y="1572"/>
                  </a:lnTo>
                  <a:lnTo>
                    <a:pt x="5760" y="1572"/>
                  </a:lnTo>
                  <a:lnTo>
                    <a:pt x="5760" y="1620"/>
                  </a:lnTo>
                  <a:lnTo>
                    <a:pt x="1" y="1620"/>
                  </a:lnTo>
                  <a:lnTo>
                    <a:pt x="1" y="1680"/>
                  </a:lnTo>
                  <a:lnTo>
                    <a:pt x="5760" y="1681"/>
                  </a:lnTo>
                  <a:lnTo>
                    <a:pt x="5760" y="1728"/>
                  </a:lnTo>
                  <a:lnTo>
                    <a:pt x="1" y="1728"/>
                  </a:lnTo>
                  <a:lnTo>
                    <a:pt x="1" y="1789"/>
                  </a:lnTo>
                  <a:lnTo>
                    <a:pt x="5760" y="1789"/>
                  </a:lnTo>
                  <a:lnTo>
                    <a:pt x="5760" y="1836"/>
                  </a:lnTo>
                  <a:lnTo>
                    <a:pt x="1" y="1836"/>
                  </a:lnTo>
                  <a:lnTo>
                    <a:pt x="1" y="1896"/>
                  </a:lnTo>
                  <a:lnTo>
                    <a:pt x="5760" y="1896"/>
                  </a:lnTo>
                  <a:lnTo>
                    <a:pt x="5760" y="1944"/>
                  </a:lnTo>
                  <a:lnTo>
                    <a:pt x="1" y="1944"/>
                  </a:lnTo>
                  <a:lnTo>
                    <a:pt x="1" y="2005"/>
                  </a:lnTo>
                  <a:lnTo>
                    <a:pt x="5760" y="2004"/>
                  </a:lnTo>
                  <a:lnTo>
                    <a:pt x="5760" y="2052"/>
                  </a:lnTo>
                  <a:lnTo>
                    <a:pt x="1" y="2052"/>
                  </a:lnTo>
                  <a:lnTo>
                    <a:pt x="1" y="2113"/>
                  </a:lnTo>
                  <a:lnTo>
                    <a:pt x="5760" y="2112"/>
                  </a:lnTo>
                  <a:lnTo>
                    <a:pt x="5760" y="2161"/>
                  </a:lnTo>
                  <a:lnTo>
                    <a:pt x="1" y="2160"/>
                  </a:lnTo>
                  <a:lnTo>
                    <a:pt x="1" y="2220"/>
                  </a:lnTo>
                  <a:lnTo>
                    <a:pt x="5760" y="2220"/>
                  </a:lnTo>
                  <a:lnTo>
                    <a:pt x="5760" y="2268"/>
                  </a:lnTo>
                  <a:lnTo>
                    <a:pt x="1" y="2268"/>
                  </a:lnTo>
                  <a:lnTo>
                    <a:pt x="1" y="2328"/>
                  </a:lnTo>
                  <a:lnTo>
                    <a:pt x="5760" y="2328"/>
                  </a:lnTo>
                  <a:lnTo>
                    <a:pt x="5760" y="2376"/>
                  </a:lnTo>
                  <a:lnTo>
                    <a:pt x="1" y="2376"/>
                  </a:lnTo>
                  <a:lnTo>
                    <a:pt x="1" y="2437"/>
                  </a:lnTo>
                  <a:lnTo>
                    <a:pt x="5760" y="2436"/>
                  </a:lnTo>
                  <a:lnTo>
                    <a:pt x="5760" y="2484"/>
                  </a:lnTo>
                  <a:lnTo>
                    <a:pt x="1" y="2484"/>
                  </a:lnTo>
                  <a:lnTo>
                    <a:pt x="1" y="2545"/>
                  </a:lnTo>
                  <a:lnTo>
                    <a:pt x="5760" y="2545"/>
                  </a:lnTo>
                  <a:lnTo>
                    <a:pt x="5760" y="2592"/>
                  </a:lnTo>
                  <a:lnTo>
                    <a:pt x="1" y="2592"/>
                  </a:lnTo>
                  <a:lnTo>
                    <a:pt x="1" y="2652"/>
                  </a:lnTo>
                  <a:lnTo>
                    <a:pt x="5760" y="2652"/>
                  </a:lnTo>
                  <a:lnTo>
                    <a:pt x="5760" y="2700"/>
                  </a:lnTo>
                  <a:lnTo>
                    <a:pt x="1" y="2700"/>
                  </a:lnTo>
                  <a:lnTo>
                    <a:pt x="1" y="2761"/>
                  </a:lnTo>
                  <a:lnTo>
                    <a:pt x="5760" y="2760"/>
                  </a:lnTo>
                  <a:lnTo>
                    <a:pt x="5760" y="2808"/>
                  </a:lnTo>
                  <a:lnTo>
                    <a:pt x="1" y="2808"/>
                  </a:lnTo>
                  <a:lnTo>
                    <a:pt x="1" y="2868"/>
                  </a:lnTo>
                  <a:lnTo>
                    <a:pt x="5760" y="2868"/>
                  </a:lnTo>
                  <a:lnTo>
                    <a:pt x="5760" y="2917"/>
                  </a:lnTo>
                  <a:lnTo>
                    <a:pt x="0" y="2917"/>
                  </a:lnTo>
                  <a:lnTo>
                    <a:pt x="1" y="2977"/>
                  </a:lnTo>
                  <a:lnTo>
                    <a:pt x="5760" y="2976"/>
                  </a:lnTo>
                  <a:lnTo>
                    <a:pt x="5760" y="3024"/>
                  </a:lnTo>
                  <a:lnTo>
                    <a:pt x="1" y="3024"/>
                  </a:lnTo>
                  <a:lnTo>
                    <a:pt x="1" y="3084"/>
                  </a:lnTo>
                  <a:lnTo>
                    <a:pt x="5760" y="3084"/>
                  </a:lnTo>
                  <a:lnTo>
                    <a:pt x="5760" y="3132"/>
                  </a:lnTo>
                  <a:lnTo>
                    <a:pt x="1" y="3132"/>
                  </a:lnTo>
                  <a:lnTo>
                    <a:pt x="1" y="3192"/>
                  </a:lnTo>
                  <a:lnTo>
                    <a:pt x="5760" y="3192"/>
                  </a:lnTo>
                  <a:lnTo>
                    <a:pt x="5760" y="3240"/>
                  </a:lnTo>
                  <a:lnTo>
                    <a:pt x="1" y="3240"/>
                  </a:lnTo>
                  <a:lnTo>
                    <a:pt x="1" y="3301"/>
                  </a:lnTo>
                  <a:lnTo>
                    <a:pt x="5760" y="3300"/>
                  </a:lnTo>
                  <a:lnTo>
                    <a:pt x="5760" y="3348"/>
                  </a:lnTo>
                  <a:lnTo>
                    <a:pt x="1" y="3348"/>
                  </a:lnTo>
                  <a:lnTo>
                    <a:pt x="1" y="3408"/>
                  </a:lnTo>
                  <a:lnTo>
                    <a:pt x="5760" y="3409"/>
                  </a:lnTo>
                  <a:lnTo>
                    <a:pt x="5760" y="3457"/>
                  </a:lnTo>
                  <a:lnTo>
                    <a:pt x="1" y="3456"/>
                  </a:lnTo>
                  <a:lnTo>
                    <a:pt x="1" y="3517"/>
                  </a:lnTo>
                  <a:lnTo>
                    <a:pt x="5760" y="3516"/>
                  </a:lnTo>
                  <a:lnTo>
                    <a:pt x="5760" y="3565"/>
                  </a:lnTo>
                  <a:lnTo>
                    <a:pt x="1" y="3565"/>
                  </a:lnTo>
                  <a:lnTo>
                    <a:pt x="1" y="3624"/>
                  </a:lnTo>
                  <a:lnTo>
                    <a:pt x="5760" y="3625"/>
                  </a:lnTo>
                  <a:lnTo>
                    <a:pt x="5760" y="3673"/>
                  </a:lnTo>
                  <a:lnTo>
                    <a:pt x="1" y="3672"/>
                  </a:lnTo>
                  <a:lnTo>
                    <a:pt x="1" y="3733"/>
                  </a:lnTo>
                  <a:lnTo>
                    <a:pt x="5760" y="3733"/>
                  </a:lnTo>
                  <a:lnTo>
                    <a:pt x="5760" y="3781"/>
                  </a:lnTo>
                  <a:lnTo>
                    <a:pt x="1" y="3781"/>
                  </a:lnTo>
                  <a:lnTo>
                    <a:pt x="1" y="3841"/>
                  </a:lnTo>
                  <a:lnTo>
                    <a:pt x="5760" y="3841"/>
                  </a:lnTo>
                  <a:lnTo>
                    <a:pt x="5760" y="3889"/>
                  </a:lnTo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000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0957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957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30549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4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n"/>
        <a:defRPr sz="3200">
          <a:solidFill>
            <a:schemeClr val="tx1"/>
          </a:solidFill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-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65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3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65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6.xml"/><Relationship Id="rId3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13" y="0"/>
            <a:ext cx="9176127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3"/>
            <a:ext cx="9049395" cy="1080119"/>
          </a:xfrm>
        </p:spPr>
        <p:txBody>
          <a:bodyPr/>
          <a:lstStyle/>
          <a:p>
            <a:r>
              <a:rPr lang="zh-CN" altLang="en-US" sz="6000" b="1" dirty="0" smtClean="0">
                <a:effectLst>
                  <a:glow rad="177800">
                    <a:schemeClr val="bg2"/>
                  </a:glow>
                </a:effectLst>
              </a:rPr>
              <a:t>国王与先知</a:t>
            </a:r>
            <a:endParaRPr lang="en-US" sz="6000" b="1" dirty="0">
              <a:effectLst>
                <a:glow rad="177800">
                  <a:schemeClr val="bg2"/>
                </a:glo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Rick Griffith </a:t>
            </a:r>
            <a:r>
              <a:rPr lang="zh-CN" alt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博士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 • </a:t>
            </a:r>
            <a:r>
              <a:rPr lang="zh-CN" alt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新加坡神学院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•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9109" y="3787169"/>
            <a:ext cx="9049395" cy="252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</a:defRPr>
            </a:lvl9pPr>
          </a:lstStyle>
          <a:p>
            <a:r>
              <a:rPr lang="en-US" sz="3200" b="1" dirty="0">
                <a:effectLst>
                  <a:glow rad="177800">
                    <a:schemeClr val="bg2"/>
                  </a:glow>
                </a:effectLst>
              </a:rPr>
              <a:t>The many charts on this file make look the same but have different options for animation so should be viewed in Slide Show mode.</a:t>
            </a:r>
          </a:p>
        </p:txBody>
      </p:sp>
    </p:spTree>
    <p:extLst>
      <p:ext uri="{BB962C8B-B14F-4D97-AF65-F5344CB8AC3E}">
        <p14:creationId xmlns:p14="http://schemas.microsoft.com/office/powerpoint/2010/main" val="12615576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ChangeArrowheads="1"/>
          </p:cNvSpPr>
          <p:nvPr/>
        </p:nvSpPr>
        <p:spPr bwMode="auto">
          <a:xfrm>
            <a:off x="0" y="1905000"/>
            <a:ext cx="411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4690" name="Rectangle 3"/>
          <p:cNvSpPr>
            <a:spLocks noChangeArrowheads="1"/>
          </p:cNvSpPr>
          <p:nvPr/>
        </p:nvSpPr>
        <p:spPr bwMode="auto">
          <a:xfrm>
            <a:off x="4114800" y="2438400"/>
            <a:ext cx="50292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4691" name="Rectangle 4"/>
          <p:cNvSpPr>
            <a:spLocks noChangeArrowheads="1"/>
          </p:cNvSpPr>
          <p:nvPr/>
        </p:nvSpPr>
        <p:spPr bwMode="auto">
          <a:xfrm>
            <a:off x="4114800" y="1371600"/>
            <a:ext cx="50292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4692" name="Rectangle 5"/>
          <p:cNvSpPr>
            <a:spLocks noChangeArrowheads="1"/>
          </p:cNvSpPr>
          <p:nvPr/>
        </p:nvSpPr>
        <p:spPr bwMode="auto">
          <a:xfrm>
            <a:off x="0" y="4572000"/>
            <a:ext cx="9144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4693" name="Rectangle 6"/>
          <p:cNvSpPr>
            <a:spLocks noChangeArrowheads="1"/>
          </p:cNvSpPr>
          <p:nvPr/>
        </p:nvSpPr>
        <p:spPr bwMode="auto">
          <a:xfrm>
            <a:off x="0" y="3429000"/>
            <a:ext cx="43434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4694" name="Rectangle 7"/>
          <p:cNvSpPr>
            <a:spLocks noChangeArrowheads="1"/>
          </p:cNvSpPr>
          <p:nvPr/>
        </p:nvSpPr>
        <p:spPr bwMode="auto">
          <a:xfrm>
            <a:off x="3657600" y="6400800"/>
            <a:ext cx="5486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4695" name="Rectangle 8"/>
          <p:cNvSpPr>
            <a:spLocks noChangeArrowheads="1"/>
          </p:cNvSpPr>
          <p:nvPr/>
        </p:nvSpPr>
        <p:spPr bwMode="auto">
          <a:xfrm>
            <a:off x="0" y="6400800"/>
            <a:ext cx="2286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4696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600200" y="0"/>
            <a:ext cx="6477000" cy="914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kumimoji="1" lang="zh-CN" altLang="en-US" sz="4000" dirty="0" smtClean="0">
                <a:latin typeface="Arial" charset="0"/>
                <a:ea typeface="ＭＳ Ｐゴシック" charset="0"/>
                <a:cs typeface="Arial" charset="0"/>
              </a:rPr>
              <a:t>南国早期国王</a:t>
            </a:r>
            <a:endParaRPr kumimoji="1"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7391400" y="76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232 &amp; 342</a:t>
            </a:r>
          </a:p>
        </p:txBody>
      </p:sp>
      <p:sp>
        <p:nvSpPr>
          <p:cNvPr id="201739" name="Text Box 11"/>
          <p:cNvSpPr txBox="1">
            <a:spLocks noChangeArrowheads="1"/>
          </p:cNvSpPr>
          <p:nvPr/>
        </p:nvSpPr>
        <p:spPr bwMode="auto">
          <a:xfrm rot="19866539">
            <a:off x="404653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0" name="Text Box 12"/>
          <p:cNvSpPr txBox="1">
            <a:spLocks noChangeArrowheads="1"/>
          </p:cNvSpPr>
          <p:nvPr/>
        </p:nvSpPr>
        <p:spPr bwMode="auto">
          <a:xfrm rot="19866539">
            <a:off x="44958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拿答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1" name="Text Box 13"/>
          <p:cNvSpPr txBox="1">
            <a:spLocks noChangeArrowheads="1"/>
          </p:cNvSpPr>
          <p:nvPr/>
        </p:nvSpPr>
        <p:spPr bwMode="auto">
          <a:xfrm rot="19866539">
            <a:off x="542448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巴沙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2" name="Text Box 14"/>
          <p:cNvSpPr txBox="1">
            <a:spLocks noChangeArrowheads="1"/>
          </p:cNvSpPr>
          <p:nvPr/>
        </p:nvSpPr>
        <p:spPr bwMode="auto">
          <a:xfrm rot="19866539">
            <a:off x="58674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3" name="Text Box 15"/>
          <p:cNvSpPr txBox="1">
            <a:spLocks noChangeArrowheads="1"/>
          </p:cNvSpPr>
          <p:nvPr/>
        </p:nvSpPr>
        <p:spPr bwMode="auto">
          <a:xfrm rot="19866539">
            <a:off x="62865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心利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4" name="Text Box 16"/>
          <p:cNvSpPr txBox="1">
            <a:spLocks noChangeArrowheads="1"/>
          </p:cNvSpPr>
          <p:nvPr/>
        </p:nvSpPr>
        <p:spPr bwMode="auto">
          <a:xfrm rot="19866539">
            <a:off x="6707188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暗利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5" name="Text Box 17"/>
          <p:cNvSpPr txBox="1">
            <a:spLocks noChangeArrowheads="1"/>
          </p:cNvSpPr>
          <p:nvPr/>
        </p:nvSpPr>
        <p:spPr bwMode="auto">
          <a:xfrm rot="19866539">
            <a:off x="7127875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6" name="Text Box 18"/>
          <p:cNvSpPr txBox="1">
            <a:spLocks noChangeArrowheads="1"/>
          </p:cNvSpPr>
          <p:nvPr/>
        </p:nvSpPr>
        <p:spPr bwMode="auto">
          <a:xfrm rot="19866539">
            <a:off x="7548563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7" name="Text Box 19"/>
          <p:cNvSpPr txBox="1">
            <a:spLocks noChangeArrowheads="1"/>
          </p:cNvSpPr>
          <p:nvPr/>
        </p:nvSpPr>
        <p:spPr bwMode="auto">
          <a:xfrm rot="19866539">
            <a:off x="796925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8" name="Text Box 20"/>
          <p:cNvSpPr txBox="1">
            <a:spLocks noChangeArrowheads="1"/>
          </p:cNvSpPr>
          <p:nvPr/>
        </p:nvSpPr>
        <p:spPr bwMode="auto">
          <a:xfrm rot="19866539">
            <a:off x="4038600" y="1933575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罗波安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49" name="Text Box 21"/>
          <p:cNvSpPr txBox="1">
            <a:spLocks noChangeArrowheads="1"/>
          </p:cNvSpPr>
          <p:nvPr/>
        </p:nvSpPr>
        <p:spPr bwMode="auto">
          <a:xfrm rot="19866539">
            <a:off x="4724400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亚比央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50" name="Text Box 22"/>
          <p:cNvSpPr txBox="1">
            <a:spLocks noChangeArrowheads="1"/>
          </p:cNvSpPr>
          <p:nvPr/>
        </p:nvSpPr>
        <p:spPr bwMode="auto">
          <a:xfrm rot="19866539">
            <a:off x="6016625" y="19192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亚撒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51" name="Text Box 23"/>
          <p:cNvSpPr txBox="1">
            <a:spLocks noChangeArrowheads="1"/>
          </p:cNvSpPr>
          <p:nvPr/>
        </p:nvSpPr>
        <p:spPr bwMode="auto">
          <a:xfrm rot="19866539">
            <a:off x="6940550" y="1866900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52" name="Text Box 24"/>
          <p:cNvSpPr txBox="1">
            <a:spLocks noChangeArrowheads="1"/>
          </p:cNvSpPr>
          <p:nvPr/>
        </p:nvSpPr>
        <p:spPr bwMode="auto">
          <a:xfrm rot="19866539">
            <a:off x="7388225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53" name="Text Box 25"/>
          <p:cNvSpPr txBox="1">
            <a:spLocks noChangeArrowheads="1"/>
          </p:cNvSpPr>
          <p:nvPr/>
        </p:nvSpPr>
        <p:spPr bwMode="auto">
          <a:xfrm rot="19866539">
            <a:off x="7808913" y="197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亚他利雅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54" name="Text Box 26"/>
          <p:cNvSpPr txBox="1">
            <a:spLocks noChangeArrowheads="1"/>
          </p:cNvSpPr>
          <p:nvPr/>
        </p:nvSpPr>
        <p:spPr bwMode="auto">
          <a:xfrm rot="19866539">
            <a:off x="8305800" y="2055297"/>
            <a:ext cx="91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55" name="Text Box 27"/>
          <p:cNvSpPr txBox="1">
            <a:spLocks noChangeArrowheads="1"/>
          </p:cNvSpPr>
          <p:nvPr/>
        </p:nvSpPr>
        <p:spPr bwMode="auto">
          <a:xfrm rot="19866539">
            <a:off x="842645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56" name="Text Box 28"/>
          <p:cNvSpPr txBox="1">
            <a:spLocks noChangeArrowheads="1"/>
          </p:cNvSpPr>
          <p:nvPr/>
        </p:nvSpPr>
        <p:spPr bwMode="auto">
          <a:xfrm rot="19866539">
            <a:off x="6400800" y="1889125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约沙法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57" name="Text Box 29"/>
          <p:cNvSpPr txBox="1">
            <a:spLocks noChangeArrowheads="1"/>
          </p:cNvSpPr>
          <p:nvPr/>
        </p:nvSpPr>
        <p:spPr bwMode="auto">
          <a:xfrm rot="19866539">
            <a:off x="-68263" y="2909888"/>
            <a:ext cx="129540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58" name="Text Box 30"/>
          <p:cNvSpPr txBox="1">
            <a:spLocks noChangeArrowheads="1"/>
          </p:cNvSpPr>
          <p:nvPr/>
        </p:nvSpPr>
        <p:spPr bwMode="auto">
          <a:xfrm rot="19866539">
            <a:off x="3810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59" name="Text Box 31"/>
          <p:cNvSpPr txBox="1">
            <a:spLocks noChangeArrowheads="1"/>
          </p:cNvSpPr>
          <p:nvPr/>
        </p:nvSpPr>
        <p:spPr bwMode="auto">
          <a:xfrm rot="19866539">
            <a:off x="8524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60" name="Text Box 32"/>
          <p:cNvSpPr txBox="1">
            <a:spLocks noChangeArrowheads="1"/>
          </p:cNvSpPr>
          <p:nvPr/>
        </p:nvSpPr>
        <p:spPr bwMode="auto">
          <a:xfrm rot="19866539">
            <a:off x="1295400" y="2825234"/>
            <a:ext cx="1641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耶罗波安二世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61" name="Text Box 33"/>
          <p:cNvSpPr txBox="1">
            <a:spLocks noChangeArrowheads="1"/>
          </p:cNvSpPr>
          <p:nvPr/>
        </p:nvSpPr>
        <p:spPr bwMode="auto">
          <a:xfrm rot="19866539">
            <a:off x="1717675" y="2835275"/>
            <a:ext cx="1601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撒迦利亚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62" name="Text Box 34"/>
          <p:cNvSpPr txBox="1">
            <a:spLocks noChangeArrowheads="1"/>
          </p:cNvSpPr>
          <p:nvPr/>
        </p:nvSpPr>
        <p:spPr bwMode="auto">
          <a:xfrm rot="19866539">
            <a:off x="2743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米拿现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63" name="Text Box 35"/>
          <p:cNvSpPr txBox="1">
            <a:spLocks noChangeArrowheads="1"/>
          </p:cNvSpPr>
          <p:nvPr/>
        </p:nvSpPr>
        <p:spPr bwMode="auto">
          <a:xfrm rot="19866539">
            <a:off x="32400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64" name="Text Box 36"/>
          <p:cNvSpPr txBox="1">
            <a:spLocks noChangeArrowheads="1"/>
          </p:cNvSpPr>
          <p:nvPr/>
        </p:nvSpPr>
        <p:spPr bwMode="auto">
          <a:xfrm rot="19866539">
            <a:off x="3660775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比加作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65" name="Text Box 37"/>
          <p:cNvSpPr txBox="1">
            <a:spLocks noChangeArrowheads="1"/>
          </p:cNvSpPr>
          <p:nvPr/>
        </p:nvSpPr>
        <p:spPr bwMode="auto">
          <a:xfrm rot="19866539">
            <a:off x="0" y="3976688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66" name="Text Box 38"/>
          <p:cNvSpPr txBox="1">
            <a:spLocks noChangeArrowheads="1"/>
          </p:cNvSpPr>
          <p:nvPr/>
        </p:nvSpPr>
        <p:spPr bwMode="auto">
          <a:xfrm rot="19866539">
            <a:off x="1371600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亚玛谢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67" name="Text Box 39"/>
          <p:cNvSpPr txBox="1">
            <a:spLocks noChangeArrowheads="1"/>
          </p:cNvSpPr>
          <p:nvPr/>
        </p:nvSpPr>
        <p:spPr bwMode="auto">
          <a:xfrm rot="19866539">
            <a:off x="2511425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乌西亚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68" name="Text Box 40"/>
          <p:cNvSpPr txBox="1">
            <a:spLocks noChangeArrowheads="1"/>
          </p:cNvSpPr>
          <p:nvPr/>
        </p:nvSpPr>
        <p:spPr bwMode="auto">
          <a:xfrm rot="19866539">
            <a:off x="3932238" y="3910013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69" name="Text Box 41"/>
          <p:cNvSpPr txBox="1">
            <a:spLocks noChangeArrowheads="1"/>
          </p:cNvSpPr>
          <p:nvPr/>
        </p:nvSpPr>
        <p:spPr bwMode="auto">
          <a:xfrm rot="19866539">
            <a:off x="4913313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希西家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70" name="Text Box 42"/>
          <p:cNvSpPr txBox="1">
            <a:spLocks noChangeArrowheads="1"/>
          </p:cNvSpPr>
          <p:nvPr/>
        </p:nvSpPr>
        <p:spPr bwMode="auto">
          <a:xfrm rot="19866539">
            <a:off x="6248400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玛拿西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71" name="Text Box 43"/>
          <p:cNvSpPr txBox="1">
            <a:spLocks noChangeArrowheads="1"/>
          </p:cNvSpPr>
          <p:nvPr/>
        </p:nvSpPr>
        <p:spPr bwMode="auto">
          <a:xfrm rot="19866539">
            <a:off x="70866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72" name="Text Box 44"/>
          <p:cNvSpPr txBox="1">
            <a:spLocks noChangeArrowheads="1"/>
          </p:cNvSpPr>
          <p:nvPr/>
        </p:nvSpPr>
        <p:spPr bwMode="auto">
          <a:xfrm rot="19866539">
            <a:off x="3392488" y="3932238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约坦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73" name="Text Box 45"/>
          <p:cNvSpPr txBox="1">
            <a:spLocks noChangeArrowheads="1"/>
          </p:cNvSpPr>
          <p:nvPr/>
        </p:nvSpPr>
        <p:spPr bwMode="auto">
          <a:xfrm rot="19866539">
            <a:off x="2209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沙龙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74" name="Text Box 46"/>
          <p:cNvSpPr txBox="1">
            <a:spLocks noChangeArrowheads="1"/>
          </p:cNvSpPr>
          <p:nvPr/>
        </p:nvSpPr>
        <p:spPr bwMode="auto">
          <a:xfrm rot="19866539">
            <a:off x="4114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何细亚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75" name="Text Box 47"/>
          <p:cNvSpPr txBox="1">
            <a:spLocks noChangeArrowheads="1"/>
          </p:cNvSpPr>
          <p:nvPr/>
        </p:nvSpPr>
        <p:spPr bwMode="auto">
          <a:xfrm rot="19866539">
            <a:off x="80010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1776" name="Text Box 48"/>
          <p:cNvSpPr txBox="1">
            <a:spLocks noChangeArrowheads="1"/>
          </p:cNvSpPr>
          <p:nvPr/>
        </p:nvSpPr>
        <p:spPr bwMode="auto">
          <a:xfrm rot="19866539">
            <a:off x="-76200" y="578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77" name="Text Box 49"/>
          <p:cNvSpPr txBox="1">
            <a:spLocks noChangeArrowheads="1"/>
          </p:cNvSpPr>
          <p:nvPr/>
        </p:nvSpPr>
        <p:spPr bwMode="auto">
          <a:xfrm rot="19866539">
            <a:off x="412750" y="5743575"/>
            <a:ext cx="1487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78" name="Text Box 50"/>
          <p:cNvSpPr txBox="1">
            <a:spLocks noChangeArrowheads="1"/>
          </p:cNvSpPr>
          <p:nvPr/>
        </p:nvSpPr>
        <p:spPr bwMode="auto">
          <a:xfrm rot="19866539">
            <a:off x="854075" y="5719763"/>
            <a:ext cx="1585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约雅斤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1779" name="Text Box 51"/>
          <p:cNvSpPr txBox="1">
            <a:spLocks noChangeArrowheads="1"/>
          </p:cNvSpPr>
          <p:nvPr/>
        </p:nvSpPr>
        <p:spPr bwMode="auto">
          <a:xfrm rot="19866539">
            <a:off x="1408113" y="5780088"/>
            <a:ext cx="1335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西底家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4745" name="Line 61"/>
          <p:cNvSpPr>
            <a:spLocks noChangeShapeType="1"/>
          </p:cNvSpPr>
          <p:nvPr/>
        </p:nvSpPr>
        <p:spPr bwMode="auto">
          <a:xfrm flipV="1">
            <a:off x="5029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46" name="Line 62"/>
          <p:cNvSpPr>
            <a:spLocks noChangeShapeType="1"/>
          </p:cNvSpPr>
          <p:nvPr/>
        </p:nvSpPr>
        <p:spPr bwMode="auto">
          <a:xfrm flipV="1">
            <a:off x="60960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47" name="Line 63"/>
          <p:cNvSpPr>
            <a:spLocks noChangeShapeType="1"/>
          </p:cNvSpPr>
          <p:nvPr/>
        </p:nvSpPr>
        <p:spPr bwMode="auto">
          <a:xfrm flipV="1">
            <a:off x="6553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48" name="Line 64"/>
          <p:cNvSpPr>
            <a:spLocks noChangeShapeType="1"/>
          </p:cNvSpPr>
          <p:nvPr/>
        </p:nvSpPr>
        <p:spPr bwMode="auto">
          <a:xfrm flipV="1">
            <a:off x="2057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49" name="Line 65"/>
          <p:cNvSpPr>
            <a:spLocks noChangeShapeType="1"/>
          </p:cNvSpPr>
          <p:nvPr/>
        </p:nvSpPr>
        <p:spPr bwMode="auto">
          <a:xfrm flipV="1">
            <a:off x="25908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50" name="Line 66"/>
          <p:cNvSpPr>
            <a:spLocks noChangeShapeType="1"/>
          </p:cNvSpPr>
          <p:nvPr/>
        </p:nvSpPr>
        <p:spPr bwMode="auto">
          <a:xfrm flipV="1">
            <a:off x="35052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51" name="Line 67"/>
          <p:cNvSpPr>
            <a:spLocks noChangeShapeType="1"/>
          </p:cNvSpPr>
          <p:nvPr/>
        </p:nvSpPr>
        <p:spPr bwMode="auto">
          <a:xfrm flipV="1">
            <a:off x="3962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52" name="Line 68"/>
          <p:cNvSpPr>
            <a:spLocks noChangeShapeType="1"/>
          </p:cNvSpPr>
          <p:nvPr/>
        </p:nvSpPr>
        <p:spPr bwMode="auto">
          <a:xfrm flipV="1">
            <a:off x="83058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81"/>
          <p:cNvSpPr txBox="1">
            <a:spLocks noChangeArrowheads="1"/>
          </p:cNvSpPr>
          <p:nvPr/>
        </p:nvSpPr>
        <p:spPr bwMode="auto">
          <a:xfrm rot="1479">
            <a:off x="4876800" y="4860925"/>
            <a:ext cx="2863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以色列的</a:t>
            </a: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王（全部是坏的）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0" name="Text Box 82"/>
          <p:cNvSpPr txBox="1">
            <a:spLocks noChangeArrowheads="1"/>
          </p:cNvSpPr>
          <p:nvPr/>
        </p:nvSpPr>
        <p:spPr bwMode="auto">
          <a:xfrm rot="1479">
            <a:off x="4876800" y="5484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犹大的怀王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1" name="Text Box 83"/>
          <p:cNvSpPr txBox="1">
            <a:spLocks noChangeArrowheads="1"/>
          </p:cNvSpPr>
          <p:nvPr/>
        </p:nvSpPr>
        <p:spPr bwMode="auto">
          <a:xfrm rot="1479">
            <a:off x="4876800" y="5865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latin typeface="Arial"/>
                <a:ea typeface="+mn-ea"/>
                <a:cs typeface="Arial"/>
              </a:rPr>
              <a:t>犹大的好王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14756" name="Right Brace 71"/>
          <p:cNvSpPr>
            <a:spLocks/>
          </p:cNvSpPr>
          <p:nvPr/>
        </p:nvSpPr>
        <p:spPr bwMode="auto">
          <a:xfrm>
            <a:off x="7359650" y="5589588"/>
            <a:ext cx="287338" cy="647700"/>
          </a:xfrm>
          <a:prstGeom prst="rightBrace">
            <a:avLst>
              <a:gd name="adj1" fmla="val 834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7667625" y="5591175"/>
            <a:ext cx="1265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一个王朝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74" name="Text Box 70"/>
          <p:cNvSpPr txBox="1">
            <a:spLocks noChangeArrowheads="1"/>
          </p:cNvSpPr>
          <p:nvPr/>
        </p:nvSpPr>
        <p:spPr bwMode="auto">
          <a:xfrm>
            <a:off x="5219700" y="5157788"/>
            <a:ext cx="3889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有划分以色列的</a:t>
            </a:r>
            <a:r>
              <a:rPr lang="en-US" altLang="zh-CN" sz="1800" b="1" dirty="0" smtClean="0">
                <a:latin typeface="Arial"/>
                <a:ea typeface="+mn-ea"/>
                <a:cs typeface="Arial"/>
              </a:rPr>
              <a:t>9</a:t>
            </a: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cxnSp>
        <p:nvCxnSpPr>
          <p:cNvPr id="114759" name="Straight Connector 74"/>
          <p:cNvCxnSpPr>
            <a:cxnSpLocks noChangeShapeType="1"/>
          </p:cNvCxnSpPr>
          <p:nvPr/>
        </p:nvCxnSpPr>
        <p:spPr bwMode="auto">
          <a:xfrm flipV="1">
            <a:off x="4932363" y="5300663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48" grpId="0" autoUpdateAnimBg="0"/>
      <p:bldP spid="201749" grpId="0" autoUpdateAnimBg="0"/>
      <p:bldP spid="201750" grpId="0" autoUpdateAnimBg="0"/>
      <p:bldP spid="201751" grpId="0" autoUpdateAnimBg="0"/>
      <p:bldP spid="201752" grpId="0" autoUpdateAnimBg="0"/>
      <p:bldP spid="201753" grpId="0" autoUpdateAnimBg="0"/>
      <p:bldP spid="201754" grpId="0" autoUpdateAnimBg="0"/>
      <p:bldP spid="20175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ChangeArrowheads="1"/>
          </p:cNvSpPr>
          <p:nvPr/>
        </p:nvSpPr>
        <p:spPr bwMode="auto">
          <a:xfrm>
            <a:off x="0" y="1905000"/>
            <a:ext cx="411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6738" name="Rectangle 3"/>
          <p:cNvSpPr>
            <a:spLocks noChangeArrowheads="1"/>
          </p:cNvSpPr>
          <p:nvPr/>
        </p:nvSpPr>
        <p:spPr bwMode="auto">
          <a:xfrm>
            <a:off x="4114800" y="2438400"/>
            <a:ext cx="50292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6739" name="Rectangle 4"/>
          <p:cNvSpPr>
            <a:spLocks noChangeArrowheads="1"/>
          </p:cNvSpPr>
          <p:nvPr/>
        </p:nvSpPr>
        <p:spPr bwMode="auto">
          <a:xfrm>
            <a:off x="4114800" y="1371600"/>
            <a:ext cx="50292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6740" name="Rectangle 5"/>
          <p:cNvSpPr>
            <a:spLocks noChangeArrowheads="1"/>
          </p:cNvSpPr>
          <p:nvPr/>
        </p:nvSpPr>
        <p:spPr bwMode="auto">
          <a:xfrm>
            <a:off x="0" y="4572000"/>
            <a:ext cx="9144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6741" name="Rectangle 6"/>
          <p:cNvSpPr>
            <a:spLocks noChangeArrowheads="1"/>
          </p:cNvSpPr>
          <p:nvPr/>
        </p:nvSpPr>
        <p:spPr bwMode="auto">
          <a:xfrm>
            <a:off x="0" y="3429000"/>
            <a:ext cx="43434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6742" name="Rectangle 7"/>
          <p:cNvSpPr>
            <a:spLocks noChangeArrowheads="1"/>
          </p:cNvSpPr>
          <p:nvPr/>
        </p:nvSpPr>
        <p:spPr bwMode="auto">
          <a:xfrm>
            <a:off x="3657600" y="6400800"/>
            <a:ext cx="5486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6743" name="Rectangle 8"/>
          <p:cNvSpPr>
            <a:spLocks noChangeArrowheads="1"/>
          </p:cNvSpPr>
          <p:nvPr/>
        </p:nvSpPr>
        <p:spPr bwMode="auto">
          <a:xfrm>
            <a:off x="0" y="6400800"/>
            <a:ext cx="2286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674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600200" y="0"/>
            <a:ext cx="6477000" cy="914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kumimoji="1" lang="zh-CN" altLang="en-US" sz="4000" dirty="0" smtClean="0">
                <a:latin typeface="Arial" charset="0"/>
                <a:ea typeface="ＭＳ Ｐゴシック" charset="0"/>
                <a:cs typeface="Arial" charset="0"/>
              </a:rPr>
              <a:t>北国后期国王</a:t>
            </a:r>
            <a:endParaRPr kumimoji="1"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3786" name="Text Box 10"/>
          <p:cNvSpPr txBox="1">
            <a:spLocks noChangeArrowheads="1"/>
          </p:cNvSpPr>
          <p:nvPr/>
        </p:nvSpPr>
        <p:spPr bwMode="auto">
          <a:xfrm>
            <a:off x="7391400" y="76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232 &amp; 342</a:t>
            </a:r>
          </a:p>
        </p:txBody>
      </p:sp>
      <p:sp>
        <p:nvSpPr>
          <p:cNvPr id="203787" name="Text Box 11"/>
          <p:cNvSpPr txBox="1">
            <a:spLocks noChangeArrowheads="1"/>
          </p:cNvSpPr>
          <p:nvPr/>
        </p:nvSpPr>
        <p:spPr bwMode="auto">
          <a:xfrm rot="19866539">
            <a:off x="404653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 rot="19866539">
            <a:off x="44958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拿答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89" name="Text Box 13"/>
          <p:cNvSpPr txBox="1">
            <a:spLocks noChangeArrowheads="1"/>
          </p:cNvSpPr>
          <p:nvPr/>
        </p:nvSpPr>
        <p:spPr bwMode="auto">
          <a:xfrm rot="19866539">
            <a:off x="54102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巴沙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0" name="Text Box 14"/>
          <p:cNvSpPr txBox="1">
            <a:spLocks noChangeArrowheads="1"/>
          </p:cNvSpPr>
          <p:nvPr/>
        </p:nvSpPr>
        <p:spPr bwMode="auto">
          <a:xfrm rot="19866539">
            <a:off x="58674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 rot="19866539">
            <a:off x="62865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心利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2" name="Text Box 16"/>
          <p:cNvSpPr txBox="1">
            <a:spLocks noChangeArrowheads="1"/>
          </p:cNvSpPr>
          <p:nvPr/>
        </p:nvSpPr>
        <p:spPr bwMode="auto">
          <a:xfrm rot="19866539">
            <a:off x="6707188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暗利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3" name="Text Box 17"/>
          <p:cNvSpPr txBox="1">
            <a:spLocks noChangeArrowheads="1"/>
          </p:cNvSpPr>
          <p:nvPr/>
        </p:nvSpPr>
        <p:spPr bwMode="auto">
          <a:xfrm rot="19866539">
            <a:off x="7127875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4" name="Text Box 18"/>
          <p:cNvSpPr txBox="1">
            <a:spLocks noChangeArrowheads="1"/>
          </p:cNvSpPr>
          <p:nvPr/>
        </p:nvSpPr>
        <p:spPr bwMode="auto">
          <a:xfrm rot="19866539">
            <a:off x="7548563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5" name="Text Box 19"/>
          <p:cNvSpPr txBox="1">
            <a:spLocks noChangeArrowheads="1"/>
          </p:cNvSpPr>
          <p:nvPr/>
        </p:nvSpPr>
        <p:spPr bwMode="auto">
          <a:xfrm rot="19866539">
            <a:off x="796925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6" name="Text Box 20"/>
          <p:cNvSpPr txBox="1">
            <a:spLocks noChangeArrowheads="1"/>
          </p:cNvSpPr>
          <p:nvPr/>
        </p:nvSpPr>
        <p:spPr bwMode="auto">
          <a:xfrm rot="19866539">
            <a:off x="4038600" y="1933575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罗波安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7" name="Text Box 21"/>
          <p:cNvSpPr txBox="1">
            <a:spLocks noChangeArrowheads="1"/>
          </p:cNvSpPr>
          <p:nvPr/>
        </p:nvSpPr>
        <p:spPr bwMode="auto">
          <a:xfrm rot="19866539">
            <a:off x="4724400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亚比央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798" name="Text Box 22"/>
          <p:cNvSpPr txBox="1">
            <a:spLocks noChangeArrowheads="1"/>
          </p:cNvSpPr>
          <p:nvPr/>
        </p:nvSpPr>
        <p:spPr bwMode="auto">
          <a:xfrm rot="19866539">
            <a:off x="6016625" y="19192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亚撒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799" name="Text Box 23"/>
          <p:cNvSpPr txBox="1">
            <a:spLocks noChangeArrowheads="1"/>
          </p:cNvSpPr>
          <p:nvPr/>
        </p:nvSpPr>
        <p:spPr bwMode="auto">
          <a:xfrm rot="19866539">
            <a:off x="6940550" y="1866900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0" name="Text Box 24"/>
          <p:cNvSpPr txBox="1">
            <a:spLocks noChangeArrowheads="1"/>
          </p:cNvSpPr>
          <p:nvPr/>
        </p:nvSpPr>
        <p:spPr bwMode="auto">
          <a:xfrm rot="19866539">
            <a:off x="7388225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1" name="Text Box 25"/>
          <p:cNvSpPr txBox="1">
            <a:spLocks noChangeArrowheads="1"/>
          </p:cNvSpPr>
          <p:nvPr/>
        </p:nvSpPr>
        <p:spPr bwMode="auto">
          <a:xfrm rot="19866539">
            <a:off x="7808913" y="197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亚他利雅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2" name="Text Box 26"/>
          <p:cNvSpPr txBox="1">
            <a:spLocks noChangeArrowheads="1"/>
          </p:cNvSpPr>
          <p:nvPr/>
        </p:nvSpPr>
        <p:spPr bwMode="auto">
          <a:xfrm rot="19866539">
            <a:off x="8305800" y="2055813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03" name="Text Box 27"/>
          <p:cNvSpPr txBox="1">
            <a:spLocks noChangeArrowheads="1"/>
          </p:cNvSpPr>
          <p:nvPr/>
        </p:nvSpPr>
        <p:spPr bwMode="auto">
          <a:xfrm rot="19866539">
            <a:off x="842645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4" name="Text Box 28"/>
          <p:cNvSpPr txBox="1">
            <a:spLocks noChangeArrowheads="1"/>
          </p:cNvSpPr>
          <p:nvPr/>
        </p:nvSpPr>
        <p:spPr bwMode="auto">
          <a:xfrm rot="19866539">
            <a:off x="6400800" y="1889125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约沙法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05" name="Text Box 29"/>
          <p:cNvSpPr txBox="1">
            <a:spLocks noChangeArrowheads="1"/>
          </p:cNvSpPr>
          <p:nvPr/>
        </p:nvSpPr>
        <p:spPr bwMode="auto">
          <a:xfrm rot="19866539">
            <a:off x="-68263" y="2909888"/>
            <a:ext cx="129540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6" name="Text Box 30"/>
          <p:cNvSpPr txBox="1">
            <a:spLocks noChangeArrowheads="1"/>
          </p:cNvSpPr>
          <p:nvPr/>
        </p:nvSpPr>
        <p:spPr bwMode="auto">
          <a:xfrm rot="19866539">
            <a:off x="3810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7" name="Text Box 31"/>
          <p:cNvSpPr txBox="1">
            <a:spLocks noChangeArrowheads="1"/>
          </p:cNvSpPr>
          <p:nvPr/>
        </p:nvSpPr>
        <p:spPr bwMode="auto">
          <a:xfrm rot="19866539">
            <a:off x="8524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8" name="Text Box 32"/>
          <p:cNvSpPr txBox="1">
            <a:spLocks noChangeArrowheads="1"/>
          </p:cNvSpPr>
          <p:nvPr/>
        </p:nvSpPr>
        <p:spPr bwMode="auto">
          <a:xfrm rot="19866539">
            <a:off x="1295400" y="2825750"/>
            <a:ext cx="1641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耶罗波安二世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09" name="Text Box 33"/>
          <p:cNvSpPr txBox="1">
            <a:spLocks noChangeArrowheads="1"/>
          </p:cNvSpPr>
          <p:nvPr/>
        </p:nvSpPr>
        <p:spPr bwMode="auto">
          <a:xfrm rot="19866539">
            <a:off x="1717675" y="2835275"/>
            <a:ext cx="1601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撒迦利亚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10" name="Text Box 34"/>
          <p:cNvSpPr txBox="1">
            <a:spLocks noChangeArrowheads="1"/>
          </p:cNvSpPr>
          <p:nvPr/>
        </p:nvSpPr>
        <p:spPr bwMode="auto">
          <a:xfrm rot="19866539">
            <a:off x="2743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米拿现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11" name="Text Box 35"/>
          <p:cNvSpPr txBox="1">
            <a:spLocks noChangeArrowheads="1"/>
          </p:cNvSpPr>
          <p:nvPr/>
        </p:nvSpPr>
        <p:spPr bwMode="auto">
          <a:xfrm rot="19866539">
            <a:off x="32400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12" name="Text Box 36"/>
          <p:cNvSpPr txBox="1">
            <a:spLocks noChangeArrowheads="1"/>
          </p:cNvSpPr>
          <p:nvPr/>
        </p:nvSpPr>
        <p:spPr bwMode="auto">
          <a:xfrm rot="19866539">
            <a:off x="3660775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比加作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13" name="Text Box 37"/>
          <p:cNvSpPr txBox="1">
            <a:spLocks noChangeArrowheads="1"/>
          </p:cNvSpPr>
          <p:nvPr/>
        </p:nvSpPr>
        <p:spPr bwMode="auto">
          <a:xfrm rot="19866539">
            <a:off x="0" y="3976688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14" name="Text Box 38"/>
          <p:cNvSpPr txBox="1">
            <a:spLocks noChangeArrowheads="1"/>
          </p:cNvSpPr>
          <p:nvPr/>
        </p:nvSpPr>
        <p:spPr bwMode="auto">
          <a:xfrm rot="19866539">
            <a:off x="1371600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亚玛谢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15" name="Text Box 39"/>
          <p:cNvSpPr txBox="1">
            <a:spLocks noChangeArrowheads="1"/>
          </p:cNvSpPr>
          <p:nvPr/>
        </p:nvSpPr>
        <p:spPr bwMode="auto">
          <a:xfrm rot="19866539">
            <a:off x="2511425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乌西亚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16" name="Text Box 40"/>
          <p:cNvSpPr txBox="1">
            <a:spLocks noChangeArrowheads="1"/>
          </p:cNvSpPr>
          <p:nvPr/>
        </p:nvSpPr>
        <p:spPr bwMode="auto">
          <a:xfrm rot="19866539">
            <a:off x="3932238" y="3910013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17" name="Text Box 41"/>
          <p:cNvSpPr txBox="1">
            <a:spLocks noChangeArrowheads="1"/>
          </p:cNvSpPr>
          <p:nvPr/>
        </p:nvSpPr>
        <p:spPr bwMode="auto">
          <a:xfrm rot="19866539">
            <a:off x="4913313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希西家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18" name="Text Box 42"/>
          <p:cNvSpPr txBox="1">
            <a:spLocks noChangeArrowheads="1"/>
          </p:cNvSpPr>
          <p:nvPr/>
        </p:nvSpPr>
        <p:spPr bwMode="auto">
          <a:xfrm rot="19866539">
            <a:off x="6248400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玛拿西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19" name="Text Box 43"/>
          <p:cNvSpPr txBox="1">
            <a:spLocks noChangeArrowheads="1"/>
          </p:cNvSpPr>
          <p:nvPr/>
        </p:nvSpPr>
        <p:spPr bwMode="auto">
          <a:xfrm rot="19866539">
            <a:off x="70866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20" name="Text Box 44"/>
          <p:cNvSpPr txBox="1">
            <a:spLocks noChangeArrowheads="1"/>
          </p:cNvSpPr>
          <p:nvPr/>
        </p:nvSpPr>
        <p:spPr bwMode="auto">
          <a:xfrm rot="19866539">
            <a:off x="3392488" y="3932238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约坦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21" name="Text Box 45"/>
          <p:cNvSpPr txBox="1">
            <a:spLocks noChangeArrowheads="1"/>
          </p:cNvSpPr>
          <p:nvPr/>
        </p:nvSpPr>
        <p:spPr bwMode="auto">
          <a:xfrm rot="19866539">
            <a:off x="2209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沙龙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22" name="Text Box 46"/>
          <p:cNvSpPr txBox="1">
            <a:spLocks noChangeArrowheads="1"/>
          </p:cNvSpPr>
          <p:nvPr/>
        </p:nvSpPr>
        <p:spPr bwMode="auto">
          <a:xfrm rot="19866539">
            <a:off x="4114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何细亚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23" name="Text Box 47"/>
          <p:cNvSpPr txBox="1">
            <a:spLocks noChangeArrowheads="1"/>
          </p:cNvSpPr>
          <p:nvPr/>
        </p:nvSpPr>
        <p:spPr bwMode="auto">
          <a:xfrm rot="19866539">
            <a:off x="80010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3824" name="Text Box 48"/>
          <p:cNvSpPr txBox="1">
            <a:spLocks noChangeArrowheads="1"/>
          </p:cNvSpPr>
          <p:nvPr/>
        </p:nvSpPr>
        <p:spPr bwMode="auto">
          <a:xfrm rot="19866539">
            <a:off x="-76200" y="578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25" name="Text Box 49"/>
          <p:cNvSpPr txBox="1">
            <a:spLocks noChangeArrowheads="1"/>
          </p:cNvSpPr>
          <p:nvPr/>
        </p:nvSpPr>
        <p:spPr bwMode="auto">
          <a:xfrm rot="19866539">
            <a:off x="412750" y="5743575"/>
            <a:ext cx="1487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26" name="Text Box 50"/>
          <p:cNvSpPr txBox="1">
            <a:spLocks noChangeArrowheads="1"/>
          </p:cNvSpPr>
          <p:nvPr/>
        </p:nvSpPr>
        <p:spPr bwMode="auto">
          <a:xfrm rot="19866539">
            <a:off x="854075" y="5719763"/>
            <a:ext cx="1585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约雅斤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3827" name="Text Box 51"/>
          <p:cNvSpPr txBox="1">
            <a:spLocks noChangeArrowheads="1"/>
          </p:cNvSpPr>
          <p:nvPr/>
        </p:nvSpPr>
        <p:spPr bwMode="auto">
          <a:xfrm rot="19866539">
            <a:off x="1408113" y="5780088"/>
            <a:ext cx="1335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西底家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6793" name="Line 61"/>
          <p:cNvSpPr>
            <a:spLocks noChangeShapeType="1"/>
          </p:cNvSpPr>
          <p:nvPr/>
        </p:nvSpPr>
        <p:spPr bwMode="auto">
          <a:xfrm flipV="1">
            <a:off x="5029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94" name="Line 62"/>
          <p:cNvSpPr>
            <a:spLocks noChangeShapeType="1"/>
          </p:cNvSpPr>
          <p:nvPr/>
        </p:nvSpPr>
        <p:spPr bwMode="auto">
          <a:xfrm flipV="1">
            <a:off x="60960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95" name="Line 63"/>
          <p:cNvSpPr>
            <a:spLocks noChangeShapeType="1"/>
          </p:cNvSpPr>
          <p:nvPr/>
        </p:nvSpPr>
        <p:spPr bwMode="auto">
          <a:xfrm flipV="1">
            <a:off x="6553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96" name="Line 64"/>
          <p:cNvSpPr>
            <a:spLocks noChangeShapeType="1"/>
          </p:cNvSpPr>
          <p:nvPr/>
        </p:nvSpPr>
        <p:spPr bwMode="auto">
          <a:xfrm flipV="1">
            <a:off x="2057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97" name="Line 65"/>
          <p:cNvSpPr>
            <a:spLocks noChangeShapeType="1"/>
          </p:cNvSpPr>
          <p:nvPr/>
        </p:nvSpPr>
        <p:spPr bwMode="auto">
          <a:xfrm flipV="1">
            <a:off x="25908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98" name="Line 66"/>
          <p:cNvSpPr>
            <a:spLocks noChangeShapeType="1"/>
          </p:cNvSpPr>
          <p:nvPr/>
        </p:nvSpPr>
        <p:spPr bwMode="auto">
          <a:xfrm flipV="1">
            <a:off x="35052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99" name="Line 67"/>
          <p:cNvSpPr>
            <a:spLocks noChangeShapeType="1"/>
          </p:cNvSpPr>
          <p:nvPr/>
        </p:nvSpPr>
        <p:spPr bwMode="auto">
          <a:xfrm flipV="1">
            <a:off x="3962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800" name="Line 68"/>
          <p:cNvSpPr>
            <a:spLocks noChangeShapeType="1"/>
          </p:cNvSpPr>
          <p:nvPr/>
        </p:nvSpPr>
        <p:spPr bwMode="auto">
          <a:xfrm flipV="1">
            <a:off x="83058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81"/>
          <p:cNvSpPr txBox="1">
            <a:spLocks noChangeArrowheads="1"/>
          </p:cNvSpPr>
          <p:nvPr/>
        </p:nvSpPr>
        <p:spPr bwMode="auto">
          <a:xfrm rot="1479">
            <a:off x="4876800" y="4860925"/>
            <a:ext cx="2863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以色列的王（全部是坏的）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0" name="Text Box 82"/>
          <p:cNvSpPr txBox="1">
            <a:spLocks noChangeArrowheads="1"/>
          </p:cNvSpPr>
          <p:nvPr/>
        </p:nvSpPr>
        <p:spPr bwMode="auto">
          <a:xfrm rot="1479">
            <a:off x="4876800" y="5484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犹大的怀王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1" name="Text Box 83"/>
          <p:cNvSpPr txBox="1">
            <a:spLocks noChangeArrowheads="1"/>
          </p:cNvSpPr>
          <p:nvPr/>
        </p:nvSpPr>
        <p:spPr bwMode="auto">
          <a:xfrm rot="1479">
            <a:off x="4876800" y="5865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犹大的好王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16804" name="Right Brace 71"/>
          <p:cNvSpPr>
            <a:spLocks/>
          </p:cNvSpPr>
          <p:nvPr/>
        </p:nvSpPr>
        <p:spPr bwMode="auto">
          <a:xfrm>
            <a:off x="7359650" y="5589588"/>
            <a:ext cx="287338" cy="647700"/>
          </a:xfrm>
          <a:prstGeom prst="rightBrace">
            <a:avLst>
              <a:gd name="adj1" fmla="val 834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7667625" y="5591175"/>
            <a:ext cx="1265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一个王朝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74" name="Text Box 70"/>
          <p:cNvSpPr txBox="1">
            <a:spLocks noChangeArrowheads="1"/>
          </p:cNvSpPr>
          <p:nvPr/>
        </p:nvSpPr>
        <p:spPr bwMode="auto">
          <a:xfrm>
            <a:off x="5219700" y="5157788"/>
            <a:ext cx="3889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有划分以色列的</a:t>
            </a:r>
            <a:r>
              <a:rPr lang="en-US" altLang="zh-CN" sz="1800" b="1" dirty="0" smtClean="0">
                <a:latin typeface="Arial"/>
                <a:ea typeface="+mn-ea"/>
                <a:cs typeface="Arial"/>
              </a:rPr>
              <a:t>9</a:t>
            </a: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cxnSp>
        <p:nvCxnSpPr>
          <p:cNvPr id="116807" name="Straight Connector 74"/>
          <p:cNvCxnSpPr>
            <a:cxnSpLocks noChangeShapeType="1"/>
          </p:cNvCxnSpPr>
          <p:nvPr/>
        </p:nvCxnSpPr>
        <p:spPr bwMode="auto">
          <a:xfrm flipV="1">
            <a:off x="4932363" y="5300663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805" grpId="0" autoUpdateAnimBg="0"/>
      <p:bldP spid="203806" grpId="0" autoUpdateAnimBg="0"/>
      <p:bldP spid="203807" grpId="0" autoUpdateAnimBg="0"/>
      <p:bldP spid="203808" grpId="0" autoUpdateAnimBg="0"/>
      <p:bldP spid="203809" grpId="0" autoUpdateAnimBg="0"/>
      <p:bldP spid="203810" grpId="0" autoUpdateAnimBg="0"/>
      <p:bldP spid="203811" grpId="0" autoUpdateAnimBg="0"/>
      <p:bldP spid="203812" grpId="0" autoUpdateAnimBg="0"/>
      <p:bldP spid="203821" grpId="0" autoUpdateAnimBg="0"/>
      <p:bldP spid="20382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ChangeArrowheads="1"/>
          </p:cNvSpPr>
          <p:nvPr/>
        </p:nvSpPr>
        <p:spPr bwMode="auto">
          <a:xfrm>
            <a:off x="0" y="1905000"/>
            <a:ext cx="411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8786" name="Rectangle 3"/>
          <p:cNvSpPr>
            <a:spLocks noChangeArrowheads="1"/>
          </p:cNvSpPr>
          <p:nvPr/>
        </p:nvSpPr>
        <p:spPr bwMode="auto">
          <a:xfrm>
            <a:off x="4114800" y="2438400"/>
            <a:ext cx="50292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8787" name="Rectangle 4"/>
          <p:cNvSpPr>
            <a:spLocks noChangeArrowheads="1"/>
          </p:cNvSpPr>
          <p:nvPr/>
        </p:nvSpPr>
        <p:spPr bwMode="auto">
          <a:xfrm>
            <a:off x="4114800" y="1371600"/>
            <a:ext cx="50292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8788" name="Rectangle 5"/>
          <p:cNvSpPr>
            <a:spLocks noChangeArrowheads="1"/>
          </p:cNvSpPr>
          <p:nvPr/>
        </p:nvSpPr>
        <p:spPr bwMode="auto">
          <a:xfrm>
            <a:off x="0" y="4572000"/>
            <a:ext cx="9144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8789" name="Rectangle 6"/>
          <p:cNvSpPr>
            <a:spLocks noChangeArrowheads="1"/>
          </p:cNvSpPr>
          <p:nvPr/>
        </p:nvSpPr>
        <p:spPr bwMode="auto">
          <a:xfrm>
            <a:off x="0" y="3429000"/>
            <a:ext cx="43434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8790" name="Rectangle 7"/>
          <p:cNvSpPr>
            <a:spLocks noChangeArrowheads="1"/>
          </p:cNvSpPr>
          <p:nvPr/>
        </p:nvSpPr>
        <p:spPr bwMode="auto">
          <a:xfrm>
            <a:off x="3657600" y="6400800"/>
            <a:ext cx="5486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8791" name="Rectangle 8"/>
          <p:cNvSpPr>
            <a:spLocks noChangeArrowheads="1"/>
          </p:cNvSpPr>
          <p:nvPr/>
        </p:nvSpPr>
        <p:spPr bwMode="auto">
          <a:xfrm>
            <a:off x="0" y="6400800"/>
            <a:ext cx="2286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879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600200" y="0"/>
            <a:ext cx="6477000" cy="914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kumimoji="1" lang="zh-CN" altLang="en-US" sz="4000" dirty="0">
                <a:latin typeface="Arial" charset="0"/>
                <a:ea typeface="ＭＳ Ｐゴシック" charset="0"/>
                <a:cs typeface="Arial" charset="0"/>
              </a:rPr>
              <a:t>南国</a:t>
            </a:r>
            <a:r>
              <a:rPr kumimoji="1" lang="zh-CN" altLang="en-US" sz="4000" dirty="0" smtClean="0">
                <a:latin typeface="Arial" charset="0"/>
                <a:ea typeface="ＭＳ Ｐゴシック" charset="0"/>
                <a:cs typeface="Arial" charset="0"/>
              </a:rPr>
              <a:t>后期国王</a:t>
            </a:r>
            <a:endParaRPr kumimoji="1"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7391400" y="76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232 &amp; 342</a:t>
            </a:r>
          </a:p>
        </p:txBody>
      </p:sp>
      <p:sp>
        <p:nvSpPr>
          <p:cNvPr id="205835" name="Text Box 11"/>
          <p:cNvSpPr txBox="1">
            <a:spLocks noChangeArrowheads="1"/>
          </p:cNvSpPr>
          <p:nvPr/>
        </p:nvSpPr>
        <p:spPr bwMode="auto">
          <a:xfrm rot="19866539">
            <a:off x="404653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36" name="Text Box 12"/>
          <p:cNvSpPr txBox="1">
            <a:spLocks noChangeArrowheads="1"/>
          </p:cNvSpPr>
          <p:nvPr/>
        </p:nvSpPr>
        <p:spPr bwMode="auto">
          <a:xfrm rot="19866539">
            <a:off x="44958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拿答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37" name="Text Box 13"/>
          <p:cNvSpPr txBox="1">
            <a:spLocks noChangeArrowheads="1"/>
          </p:cNvSpPr>
          <p:nvPr/>
        </p:nvSpPr>
        <p:spPr bwMode="auto">
          <a:xfrm rot="19866539">
            <a:off x="542448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巴沙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38" name="Text Box 14"/>
          <p:cNvSpPr txBox="1">
            <a:spLocks noChangeArrowheads="1"/>
          </p:cNvSpPr>
          <p:nvPr/>
        </p:nvSpPr>
        <p:spPr bwMode="auto">
          <a:xfrm rot="19866539">
            <a:off x="58674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39" name="Text Box 15"/>
          <p:cNvSpPr txBox="1">
            <a:spLocks noChangeArrowheads="1"/>
          </p:cNvSpPr>
          <p:nvPr/>
        </p:nvSpPr>
        <p:spPr bwMode="auto">
          <a:xfrm rot="19866539">
            <a:off x="62865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心利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0" name="Text Box 16"/>
          <p:cNvSpPr txBox="1">
            <a:spLocks noChangeArrowheads="1"/>
          </p:cNvSpPr>
          <p:nvPr/>
        </p:nvSpPr>
        <p:spPr bwMode="auto">
          <a:xfrm rot="19866539">
            <a:off x="6707188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暗利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1" name="Text Box 17"/>
          <p:cNvSpPr txBox="1">
            <a:spLocks noChangeArrowheads="1"/>
          </p:cNvSpPr>
          <p:nvPr/>
        </p:nvSpPr>
        <p:spPr bwMode="auto">
          <a:xfrm rot="19866539">
            <a:off x="7127875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2" name="Text Box 18"/>
          <p:cNvSpPr txBox="1">
            <a:spLocks noChangeArrowheads="1"/>
          </p:cNvSpPr>
          <p:nvPr/>
        </p:nvSpPr>
        <p:spPr bwMode="auto">
          <a:xfrm rot="19866539">
            <a:off x="7548563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3" name="Text Box 19"/>
          <p:cNvSpPr txBox="1">
            <a:spLocks noChangeArrowheads="1"/>
          </p:cNvSpPr>
          <p:nvPr/>
        </p:nvSpPr>
        <p:spPr bwMode="auto">
          <a:xfrm rot="19866539">
            <a:off x="796925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4" name="Text Box 20"/>
          <p:cNvSpPr txBox="1">
            <a:spLocks noChangeArrowheads="1"/>
          </p:cNvSpPr>
          <p:nvPr/>
        </p:nvSpPr>
        <p:spPr bwMode="auto">
          <a:xfrm rot="19866539">
            <a:off x="4038600" y="1933575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罗波安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5" name="Text Box 21"/>
          <p:cNvSpPr txBox="1">
            <a:spLocks noChangeArrowheads="1"/>
          </p:cNvSpPr>
          <p:nvPr/>
        </p:nvSpPr>
        <p:spPr bwMode="auto">
          <a:xfrm rot="19866539">
            <a:off x="4724400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亚比央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6" name="Text Box 22"/>
          <p:cNvSpPr txBox="1">
            <a:spLocks noChangeArrowheads="1"/>
          </p:cNvSpPr>
          <p:nvPr/>
        </p:nvSpPr>
        <p:spPr bwMode="auto">
          <a:xfrm rot="19866539">
            <a:off x="6016625" y="19192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亚撒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47" name="Text Box 23"/>
          <p:cNvSpPr txBox="1">
            <a:spLocks noChangeArrowheads="1"/>
          </p:cNvSpPr>
          <p:nvPr/>
        </p:nvSpPr>
        <p:spPr bwMode="auto">
          <a:xfrm rot="19866539">
            <a:off x="6940550" y="1866900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8" name="Text Box 24"/>
          <p:cNvSpPr txBox="1">
            <a:spLocks noChangeArrowheads="1"/>
          </p:cNvSpPr>
          <p:nvPr/>
        </p:nvSpPr>
        <p:spPr bwMode="auto">
          <a:xfrm rot="19866539">
            <a:off x="7388225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49" name="Text Box 25"/>
          <p:cNvSpPr txBox="1">
            <a:spLocks noChangeArrowheads="1"/>
          </p:cNvSpPr>
          <p:nvPr/>
        </p:nvSpPr>
        <p:spPr bwMode="auto">
          <a:xfrm rot="19866539">
            <a:off x="7808913" y="197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亚他利雅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0" name="Text Box 26"/>
          <p:cNvSpPr txBox="1">
            <a:spLocks noChangeArrowheads="1"/>
          </p:cNvSpPr>
          <p:nvPr/>
        </p:nvSpPr>
        <p:spPr bwMode="auto">
          <a:xfrm rot="19866539">
            <a:off x="8305800" y="2055813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51" name="Text Box 27"/>
          <p:cNvSpPr txBox="1">
            <a:spLocks noChangeArrowheads="1"/>
          </p:cNvSpPr>
          <p:nvPr/>
        </p:nvSpPr>
        <p:spPr bwMode="auto">
          <a:xfrm rot="19866539">
            <a:off x="842645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2" name="Text Box 28"/>
          <p:cNvSpPr txBox="1">
            <a:spLocks noChangeArrowheads="1"/>
          </p:cNvSpPr>
          <p:nvPr/>
        </p:nvSpPr>
        <p:spPr bwMode="auto">
          <a:xfrm rot="19866539">
            <a:off x="6400800" y="1889125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约沙法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53" name="Text Box 29"/>
          <p:cNvSpPr txBox="1">
            <a:spLocks noChangeArrowheads="1"/>
          </p:cNvSpPr>
          <p:nvPr/>
        </p:nvSpPr>
        <p:spPr bwMode="auto">
          <a:xfrm rot="19866539">
            <a:off x="-68263" y="2909888"/>
            <a:ext cx="129540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4" name="Text Box 30"/>
          <p:cNvSpPr txBox="1">
            <a:spLocks noChangeArrowheads="1"/>
          </p:cNvSpPr>
          <p:nvPr/>
        </p:nvSpPr>
        <p:spPr bwMode="auto">
          <a:xfrm rot="19866539">
            <a:off x="3810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5" name="Text Box 31"/>
          <p:cNvSpPr txBox="1">
            <a:spLocks noChangeArrowheads="1"/>
          </p:cNvSpPr>
          <p:nvPr/>
        </p:nvSpPr>
        <p:spPr bwMode="auto">
          <a:xfrm rot="19866539">
            <a:off x="8524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6" name="Text Box 32"/>
          <p:cNvSpPr txBox="1">
            <a:spLocks noChangeArrowheads="1"/>
          </p:cNvSpPr>
          <p:nvPr/>
        </p:nvSpPr>
        <p:spPr bwMode="auto">
          <a:xfrm rot="19866539">
            <a:off x="1295400" y="2825750"/>
            <a:ext cx="1641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耶罗波安二世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7" name="Text Box 33"/>
          <p:cNvSpPr txBox="1">
            <a:spLocks noChangeArrowheads="1"/>
          </p:cNvSpPr>
          <p:nvPr/>
        </p:nvSpPr>
        <p:spPr bwMode="auto">
          <a:xfrm rot="19866539">
            <a:off x="1717675" y="2835275"/>
            <a:ext cx="1601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撒迦利亚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8" name="Text Box 34"/>
          <p:cNvSpPr txBox="1">
            <a:spLocks noChangeArrowheads="1"/>
          </p:cNvSpPr>
          <p:nvPr/>
        </p:nvSpPr>
        <p:spPr bwMode="auto">
          <a:xfrm rot="19866539">
            <a:off x="2743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米拿现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59" name="Text Box 35"/>
          <p:cNvSpPr txBox="1">
            <a:spLocks noChangeArrowheads="1"/>
          </p:cNvSpPr>
          <p:nvPr/>
        </p:nvSpPr>
        <p:spPr bwMode="auto">
          <a:xfrm rot="19866539">
            <a:off x="32400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60" name="Text Box 36"/>
          <p:cNvSpPr txBox="1">
            <a:spLocks noChangeArrowheads="1"/>
          </p:cNvSpPr>
          <p:nvPr/>
        </p:nvSpPr>
        <p:spPr bwMode="auto">
          <a:xfrm rot="19866539">
            <a:off x="3660775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比加作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61" name="Text Box 37"/>
          <p:cNvSpPr txBox="1">
            <a:spLocks noChangeArrowheads="1"/>
          </p:cNvSpPr>
          <p:nvPr/>
        </p:nvSpPr>
        <p:spPr bwMode="auto">
          <a:xfrm rot="19866539">
            <a:off x="0" y="3976688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62" name="Text Box 38"/>
          <p:cNvSpPr txBox="1">
            <a:spLocks noChangeArrowheads="1"/>
          </p:cNvSpPr>
          <p:nvPr/>
        </p:nvSpPr>
        <p:spPr bwMode="auto">
          <a:xfrm rot="19866539">
            <a:off x="1371600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亚玛谢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63" name="Text Box 39"/>
          <p:cNvSpPr txBox="1">
            <a:spLocks noChangeArrowheads="1"/>
          </p:cNvSpPr>
          <p:nvPr/>
        </p:nvSpPr>
        <p:spPr bwMode="auto">
          <a:xfrm rot="19866539">
            <a:off x="2511425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乌西亚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64" name="Text Box 40"/>
          <p:cNvSpPr txBox="1">
            <a:spLocks noChangeArrowheads="1"/>
          </p:cNvSpPr>
          <p:nvPr/>
        </p:nvSpPr>
        <p:spPr bwMode="auto">
          <a:xfrm rot="19866539">
            <a:off x="3932238" y="3910013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65" name="Text Box 41"/>
          <p:cNvSpPr txBox="1">
            <a:spLocks noChangeArrowheads="1"/>
          </p:cNvSpPr>
          <p:nvPr/>
        </p:nvSpPr>
        <p:spPr bwMode="auto">
          <a:xfrm rot="19866539">
            <a:off x="4913313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希西家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66" name="Text Box 42"/>
          <p:cNvSpPr txBox="1">
            <a:spLocks noChangeArrowheads="1"/>
          </p:cNvSpPr>
          <p:nvPr/>
        </p:nvSpPr>
        <p:spPr bwMode="auto">
          <a:xfrm rot="19866539">
            <a:off x="6248400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玛拿西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67" name="Text Box 43"/>
          <p:cNvSpPr txBox="1">
            <a:spLocks noChangeArrowheads="1"/>
          </p:cNvSpPr>
          <p:nvPr/>
        </p:nvSpPr>
        <p:spPr bwMode="auto">
          <a:xfrm rot="19866539">
            <a:off x="70866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68" name="Text Box 44"/>
          <p:cNvSpPr txBox="1">
            <a:spLocks noChangeArrowheads="1"/>
          </p:cNvSpPr>
          <p:nvPr/>
        </p:nvSpPr>
        <p:spPr bwMode="auto">
          <a:xfrm rot="19866539">
            <a:off x="3392488" y="3932238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约坦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69" name="Text Box 45"/>
          <p:cNvSpPr txBox="1">
            <a:spLocks noChangeArrowheads="1"/>
          </p:cNvSpPr>
          <p:nvPr/>
        </p:nvSpPr>
        <p:spPr bwMode="auto">
          <a:xfrm rot="19866539">
            <a:off x="2209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沙龙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70" name="Text Box 46"/>
          <p:cNvSpPr txBox="1">
            <a:spLocks noChangeArrowheads="1"/>
          </p:cNvSpPr>
          <p:nvPr/>
        </p:nvSpPr>
        <p:spPr bwMode="auto">
          <a:xfrm rot="19866539">
            <a:off x="4114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何细亚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71" name="Text Box 47"/>
          <p:cNvSpPr txBox="1">
            <a:spLocks noChangeArrowheads="1"/>
          </p:cNvSpPr>
          <p:nvPr/>
        </p:nvSpPr>
        <p:spPr bwMode="auto">
          <a:xfrm rot="19866539">
            <a:off x="80010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205872" name="Text Box 48"/>
          <p:cNvSpPr txBox="1">
            <a:spLocks noChangeArrowheads="1"/>
          </p:cNvSpPr>
          <p:nvPr/>
        </p:nvSpPr>
        <p:spPr bwMode="auto">
          <a:xfrm rot="19866539">
            <a:off x="-76200" y="578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73" name="Text Box 49"/>
          <p:cNvSpPr txBox="1">
            <a:spLocks noChangeArrowheads="1"/>
          </p:cNvSpPr>
          <p:nvPr/>
        </p:nvSpPr>
        <p:spPr bwMode="auto">
          <a:xfrm rot="19866539">
            <a:off x="412750" y="5743575"/>
            <a:ext cx="1487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74" name="Text Box 50"/>
          <p:cNvSpPr txBox="1">
            <a:spLocks noChangeArrowheads="1"/>
          </p:cNvSpPr>
          <p:nvPr/>
        </p:nvSpPr>
        <p:spPr bwMode="auto">
          <a:xfrm rot="19866539">
            <a:off x="854075" y="5719763"/>
            <a:ext cx="1585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约雅斤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5875" name="Text Box 51"/>
          <p:cNvSpPr txBox="1">
            <a:spLocks noChangeArrowheads="1"/>
          </p:cNvSpPr>
          <p:nvPr/>
        </p:nvSpPr>
        <p:spPr bwMode="auto">
          <a:xfrm rot="19866539">
            <a:off x="1408113" y="5780088"/>
            <a:ext cx="1335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西底家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8841" name="Line 61"/>
          <p:cNvSpPr>
            <a:spLocks noChangeShapeType="1"/>
          </p:cNvSpPr>
          <p:nvPr/>
        </p:nvSpPr>
        <p:spPr bwMode="auto">
          <a:xfrm flipV="1">
            <a:off x="5029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2" name="Line 62"/>
          <p:cNvSpPr>
            <a:spLocks noChangeShapeType="1"/>
          </p:cNvSpPr>
          <p:nvPr/>
        </p:nvSpPr>
        <p:spPr bwMode="auto">
          <a:xfrm flipV="1">
            <a:off x="60960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3" name="Line 63"/>
          <p:cNvSpPr>
            <a:spLocks noChangeShapeType="1"/>
          </p:cNvSpPr>
          <p:nvPr/>
        </p:nvSpPr>
        <p:spPr bwMode="auto">
          <a:xfrm flipV="1">
            <a:off x="6553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4" name="Line 64"/>
          <p:cNvSpPr>
            <a:spLocks noChangeShapeType="1"/>
          </p:cNvSpPr>
          <p:nvPr/>
        </p:nvSpPr>
        <p:spPr bwMode="auto">
          <a:xfrm flipV="1">
            <a:off x="2057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5" name="Line 65"/>
          <p:cNvSpPr>
            <a:spLocks noChangeShapeType="1"/>
          </p:cNvSpPr>
          <p:nvPr/>
        </p:nvSpPr>
        <p:spPr bwMode="auto">
          <a:xfrm flipV="1">
            <a:off x="25908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6" name="Line 66"/>
          <p:cNvSpPr>
            <a:spLocks noChangeShapeType="1"/>
          </p:cNvSpPr>
          <p:nvPr/>
        </p:nvSpPr>
        <p:spPr bwMode="auto">
          <a:xfrm flipV="1">
            <a:off x="35052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7" name="Line 67"/>
          <p:cNvSpPr>
            <a:spLocks noChangeShapeType="1"/>
          </p:cNvSpPr>
          <p:nvPr/>
        </p:nvSpPr>
        <p:spPr bwMode="auto">
          <a:xfrm flipV="1">
            <a:off x="3962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48" name="Line 68"/>
          <p:cNvSpPr>
            <a:spLocks noChangeShapeType="1"/>
          </p:cNvSpPr>
          <p:nvPr/>
        </p:nvSpPr>
        <p:spPr bwMode="auto">
          <a:xfrm flipV="1">
            <a:off x="83058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81"/>
          <p:cNvSpPr txBox="1">
            <a:spLocks noChangeArrowheads="1"/>
          </p:cNvSpPr>
          <p:nvPr/>
        </p:nvSpPr>
        <p:spPr bwMode="auto">
          <a:xfrm rot="1479">
            <a:off x="4876800" y="4860925"/>
            <a:ext cx="2863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以色列的王（全部是坏的）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0" name="Text Box 82"/>
          <p:cNvSpPr txBox="1">
            <a:spLocks noChangeArrowheads="1"/>
          </p:cNvSpPr>
          <p:nvPr/>
        </p:nvSpPr>
        <p:spPr bwMode="auto">
          <a:xfrm rot="1479">
            <a:off x="4876800" y="5484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犹大的怀王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1" name="Text Box 83"/>
          <p:cNvSpPr txBox="1">
            <a:spLocks noChangeArrowheads="1"/>
          </p:cNvSpPr>
          <p:nvPr/>
        </p:nvSpPr>
        <p:spPr bwMode="auto">
          <a:xfrm rot="1479">
            <a:off x="4876800" y="5865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犹大的好王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18852" name="Right Brace 71"/>
          <p:cNvSpPr>
            <a:spLocks/>
          </p:cNvSpPr>
          <p:nvPr/>
        </p:nvSpPr>
        <p:spPr bwMode="auto">
          <a:xfrm>
            <a:off x="7359650" y="5589588"/>
            <a:ext cx="287338" cy="647700"/>
          </a:xfrm>
          <a:prstGeom prst="rightBrace">
            <a:avLst>
              <a:gd name="adj1" fmla="val 834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7667625" y="5591175"/>
            <a:ext cx="1265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一个王朝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74" name="Text Box 70"/>
          <p:cNvSpPr txBox="1">
            <a:spLocks noChangeArrowheads="1"/>
          </p:cNvSpPr>
          <p:nvPr/>
        </p:nvSpPr>
        <p:spPr bwMode="auto">
          <a:xfrm>
            <a:off x="5219700" y="5157788"/>
            <a:ext cx="3889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有划分以色列的</a:t>
            </a:r>
            <a:r>
              <a:rPr lang="en-US" altLang="zh-CN" sz="1800" b="1" dirty="0" smtClean="0">
                <a:latin typeface="Arial"/>
                <a:ea typeface="+mn-ea"/>
                <a:cs typeface="Arial"/>
              </a:rPr>
              <a:t>9</a:t>
            </a: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cxnSp>
        <p:nvCxnSpPr>
          <p:cNvPr id="118855" name="Straight Connector 74"/>
          <p:cNvCxnSpPr>
            <a:cxnSpLocks noChangeShapeType="1"/>
          </p:cNvCxnSpPr>
          <p:nvPr/>
        </p:nvCxnSpPr>
        <p:spPr bwMode="auto">
          <a:xfrm flipV="1">
            <a:off x="4932363" y="5300663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61" grpId="0" autoUpdateAnimBg="0"/>
      <p:bldP spid="205862" grpId="0" autoUpdateAnimBg="0"/>
      <p:bldP spid="205863" grpId="0" autoUpdateAnimBg="0"/>
      <p:bldP spid="205864" grpId="0" autoUpdateAnimBg="0"/>
      <p:bldP spid="205865" grpId="0" autoUpdateAnimBg="0"/>
      <p:bldP spid="205866" grpId="0" autoUpdateAnimBg="0"/>
      <p:bldP spid="205867" grpId="0" autoUpdateAnimBg="0"/>
      <p:bldP spid="205868" grpId="0" autoUpdateAnimBg="0"/>
      <p:bldP spid="20587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Rectangle 2"/>
          <p:cNvSpPr>
            <a:spLocks noChangeArrowheads="1"/>
          </p:cNvSpPr>
          <p:nvPr/>
        </p:nvSpPr>
        <p:spPr bwMode="auto">
          <a:xfrm>
            <a:off x="0" y="1905000"/>
            <a:ext cx="411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33826" name="Rectangle 3"/>
          <p:cNvSpPr>
            <a:spLocks noChangeArrowheads="1"/>
          </p:cNvSpPr>
          <p:nvPr/>
        </p:nvSpPr>
        <p:spPr bwMode="auto">
          <a:xfrm>
            <a:off x="4114800" y="2438400"/>
            <a:ext cx="50292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33827" name="Rectangle 4"/>
          <p:cNvSpPr>
            <a:spLocks noChangeArrowheads="1"/>
          </p:cNvSpPr>
          <p:nvPr/>
        </p:nvSpPr>
        <p:spPr bwMode="auto">
          <a:xfrm>
            <a:off x="4114800" y="1371600"/>
            <a:ext cx="50292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33828" name="Rectangle 5"/>
          <p:cNvSpPr>
            <a:spLocks noChangeArrowheads="1"/>
          </p:cNvSpPr>
          <p:nvPr/>
        </p:nvSpPr>
        <p:spPr bwMode="auto">
          <a:xfrm>
            <a:off x="0" y="4572000"/>
            <a:ext cx="9144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33829" name="Rectangle 6"/>
          <p:cNvSpPr>
            <a:spLocks noChangeArrowheads="1"/>
          </p:cNvSpPr>
          <p:nvPr/>
        </p:nvSpPr>
        <p:spPr bwMode="auto">
          <a:xfrm>
            <a:off x="0" y="3429000"/>
            <a:ext cx="43434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33830" name="Rectangle 7"/>
          <p:cNvSpPr>
            <a:spLocks noChangeArrowheads="1"/>
          </p:cNvSpPr>
          <p:nvPr/>
        </p:nvSpPr>
        <p:spPr bwMode="auto">
          <a:xfrm>
            <a:off x="3657600" y="6400800"/>
            <a:ext cx="5486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33831" name="Rectangle 8"/>
          <p:cNvSpPr>
            <a:spLocks noChangeArrowheads="1"/>
          </p:cNvSpPr>
          <p:nvPr/>
        </p:nvSpPr>
        <p:spPr bwMode="auto">
          <a:xfrm>
            <a:off x="0" y="6400800"/>
            <a:ext cx="2286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3383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600200" y="0"/>
            <a:ext cx="6477000" cy="914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kumimoji="1" lang="zh-CN" altLang="en-US">
                <a:solidFill>
                  <a:schemeClr val="tx1"/>
                </a:solidFill>
                <a:latin typeface="Times New Roman" charset="0"/>
              </a:rPr>
              <a:t>末后的犹大王</a:t>
            </a:r>
            <a:endParaRPr kumimoji="1" lang="en-US">
              <a:latin typeface="Times New Roman" charset="0"/>
            </a:endParaRPr>
          </a:p>
        </p:txBody>
      </p:sp>
      <p:sp>
        <p:nvSpPr>
          <p:cNvPr id="352266" name="Text Box 10"/>
          <p:cNvSpPr txBox="1">
            <a:spLocks noChangeArrowheads="1"/>
          </p:cNvSpPr>
          <p:nvPr/>
        </p:nvSpPr>
        <p:spPr bwMode="auto">
          <a:xfrm>
            <a:off x="7391400" y="76200"/>
            <a:ext cx="16764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EAEAEA"/>
                </a:solidFill>
                <a:latin typeface="Arial" charset="0"/>
                <a:cs typeface="Arial" charset="0"/>
              </a:rPr>
              <a:t>232 &amp; 342</a:t>
            </a: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 rot="-1733461">
            <a:off x="4046538" y="822325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耶罗波安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 rot="-1733461">
            <a:off x="4495800" y="823913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拿达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 rot="-1733461">
            <a:off x="5424488" y="822325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巴沙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 rot="-1733461">
            <a:off x="5807075" y="838200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以拉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 rot="-1733461">
            <a:off x="6286500" y="823913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心利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 rot="-1733461">
            <a:off x="6707188" y="838200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暗利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 rot="-1733461">
            <a:off x="7127875" y="823913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亚哈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 rot="-1733461">
            <a:off x="7548563" y="83661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亚哈谢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83" name="Text Box 19"/>
          <p:cNvSpPr txBox="1">
            <a:spLocks noChangeArrowheads="1"/>
          </p:cNvSpPr>
          <p:nvPr/>
        </p:nvSpPr>
        <p:spPr bwMode="auto">
          <a:xfrm rot="-1733461">
            <a:off x="7969250" y="822325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约兰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84" name="Text Box 20"/>
          <p:cNvSpPr txBox="1">
            <a:spLocks noChangeArrowheads="1"/>
          </p:cNvSpPr>
          <p:nvPr/>
        </p:nvSpPr>
        <p:spPr bwMode="auto">
          <a:xfrm rot="-1733461">
            <a:off x="4038600" y="1919288"/>
            <a:ext cx="1422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罗波安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885" name="Text Box 21"/>
          <p:cNvSpPr txBox="1">
            <a:spLocks noChangeArrowheads="1"/>
          </p:cNvSpPr>
          <p:nvPr/>
        </p:nvSpPr>
        <p:spPr bwMode="auto">
          <a:xfrm rot="-1733461">
            <a:off x="4724400" y="1951038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亚比央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886" name="Text Box 22"/>
          <p:cNvSpPr txBox="1">
            <a:spLocks noChangeArrowheads="1"/>
          </p:cNvSpPr>
          <p:nvPr/>
        </p:nvSpPr>
        <p:spPr bwMode="auto">
          <a:xfrm rot="-1733461">
            <a:off x="6016625" y="1905000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EAEAEA"/>
                </a:solidFill>
                <a:latin typeface="Times" charset="0"/>
                <a:cs typeface="Arial" charset="0"/>
              </a:rPr>
              <a:t>亚撒</a:t>
            </a:r>
            <a:endParaRPr lang="en-US" sz="2000" b="1" smtClean="0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887" name="Text Box 23"/>
          <p:cNvSpPr txBox="1">
            <a:spLocks noChangeArrowheads="1"/>
          </p:cNvSpPr>
          <p:nvPr/>
        </p:nvSpPr>
        <p:spPr bwMode="auto">
          <a:xfrm rot="-1733461">
            <a:off x="6940550" y="1851025"/>
            <a:ext cx="169545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约兰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888" name="Text Box 24"/>
          <p:cNvSpPr txBox="1">
            <a:spLocks noChangeArrowheads="1"/>
          </p:cNvSpPr>
          <p:nvPr/>
        </p:nvSpPr>
        <p:spPr bwMode="auto">
          <a:xfrm rot="-1733461">
            <a:off x="7388225" y="1949450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亚哈谢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 rot="-1733461">
            <a:off x="7832725" y="1963738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亚她利雅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 rot="-1733461">
            <a:off x="8305800" y="2055813"/>
            <a:ext cx="914400" cy="368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1800" b="1" smtClean="0">
                <a:solidFill>
                  <a:srgbClr val="EAEAEA"/>
                </a:solidFill>
                <a:latin typeface="Times" charset="0"/>
                <a:cs typeface="Arial" charset="0"/>
              </a:rPr>
              <a:t>约阿施</a:t>
            </a:r>
            <a:endParaRPr lang="en-US" sz="1800" b="1" smtClean="0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891" name="Text Box 27"/>
          <p:cNvSpPr txBox="1">
            <a:spLocks noChangeArrowheads="1"/>
          </p:cNvSpPr>
          <p:nvPr/>
        </p:nvSpPr>
        <p:spPr bwMode="auto">
          <a:xfrm rot="-1733461">
            <a:off x="8426450" y="838200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耶户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92" name="Text Box 28"/>
          <p:cNvSpPr txBox="1">
            <a:spLocks noChangeArrowheads="1"/>
          </p:cNvSpPr>
          <p:nvPr/>
        </p:nvSpPr>
        <p:spPr bwMode="auto">
          <a:xfrm rot="-1733461">
            <a:off x="6400800" y="1873250"/>
            <a:ext cx="169545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EAEAEA"/>
                </a:solidFill>
                <a:latin typeface="Times" charset="0"/>
                <a:cs typeface="Arial" charset="0"/>
              </a:rPr>
              <a:t>约沙法</a:t>
            </a:r>
            <a:endParaRPr lang="en-US" sz="2000" b="1" smtClean="0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893" name="Text Box 29"/>
          <p:cNvSpPr txBox="1">
            <a:spLocks noChangeArrowheads="1"/>
          </p:cNvSpPr>
          <p:nvPr/>
        </p:nvSpPr>
        <p:spPr bwMode="auto">
          <a:xfrm rot="-1733461">
            <a:off x="-68263" y="2895600"/>
            <a:ext cx="1295401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耶户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94" name="Text Box 30"/>
          <p:cNvSpPr txBox="1">
            <a:spLocks noChangeArrowheads="1"/>
          </p:cNvSpPr>
          <p:nvPr/>
        </p:nvSpPr>
        <p:spPr bwMode="auto">
          <a:xfrm rot="-1733461">
            <a:off x="381000" y="289401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约哈斯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95" name="Text Box 31"/>
          <p:cNvSpPr txBox="1">
            <a:spLocks noChangeArrowheads="1"/>
          </p:cNvSpPr>
          <p:nvPr/>
        </p:nvSpPr>
        <p:spPr bwMode="auto">
          <a:xfrm rot="-1733461">
            <a:off x="852488" y="289401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约哈施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96" name="Text Box 32"/>
          <p:cNvSpPr txBox="1">
            <a:spLocks noChangeArrowheads="1"/>
          </p:cNvSpPr>
          <p:nvPr/>
        </p:nvSpPr>
        <p:spPr bwMode="auto">
          <a:xfrm rot="-1733461">
            <a:off x="1295400" y="2809875"/>
            <a:ext cx="1641475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耶罗波安</a:t>
            </a:r>
            <a:r>
              <a:rPr lang="en-US" altLang="ja-JP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 II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97" name="Text Box 33"/>
          <p:cNvSpPr txBox="1">
            <a:spLocks noChangeArrowheads="1"/>
          </p:cNvSpPr>
          <p:nvPr/>
        </p:nvSpPr>
        <p:spPr bwMode="auto">
          <a:xfrm rot="-1733461">
            <a:off x="1717675" y="2819400"/>
            <a:ext cx="1601788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撒迦利雅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98" name="Text Box 34"/>
          <p:cNvSpPr txBox="1">
            <a:spLocks noChangeArrowheads="1"/>
          </p:cNvSpPr>
          <p:nvPr/>
        </p:nvSpPr>
        <p:spPr bwMode="auto">
          <a:xfrm rot="-1733461">
            <a:off x="2743200" y="289401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米拿现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899" name="Text Box 35"/>
          <p:cNvSpPr txBox="1">
            <a:spLocks noChangeArrowheads="1"/>
          </p:cNvSpPr>
          <p:nvPr/>
        </p:nvSpPr>
        <p:spPr bwMode="auto">
          <a:xfrm rot="-1733461">
            <a:off x="3240088" y="2895600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比加辖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900" name="Text Box 36"/>
          <p:cNvSpPr txBox="1">
            <a:spLocks noChangeArrowheads="1"/>
          </p:cNvSpPr>
          <p:nvPr/>
        </p:nvSpPr>
        <p:spPr bwMode="auto">
          <a:xfrm rot="-1733461">
            <a:off x="3660775" y="289401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比加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901" name="Text Box 37"/>
          <p:cNvSpPr txBox="1">
            <a:spLocks noChangeArrowheads="1"/>
          </p:cNvSpPr>
          <p:nvPr/>
        </p:nvSpPr>
        <p:spPr bwMode="auto">
          <a:xfrm rot="-1733461">
            <a:off x="0" y="3962400"/>
            <a:ext cx="1422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EAEAEA"/>
                </a:solidFill>
                <a:latin typeface="Times" charset="0"/>
                <a:cs typeface="Arial" charset="0"/>
              </a:rPr>
              <a:t>约阿施</a:t>
            </a:r>
            <a:endParaRPr lang="en-US" sz="2000" b="1" smtClean="0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902" name="Text Box 38"/>
          <p:cNvSpPr txBox="1">
            <a:spLocks noChangeArrowheads="1"/>
          </p:cNvSpPr>
          <p:nvPr/>
        </p:nvSpPr>
        <p:spPr bwMode="auto">
          <a:xfrm rot="-1733461">
            <a:off x="1371600" y="399256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EAEAEA"/>
                </a:solidFill>
                <a:latin typeface="Times" charset="0"/>
                <a:cs typeface="Arial" charset="0"/>
              </a:rPr>
              <a:t>亚玛谢</a:t>
            </a:r>
            <a:endParaRPr lang="en-US" sz="2000" b="1" smtClean="0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903" name="Text Box 39"/>
          <p:cNvSpPr txBox="1">
            <a:spLocks noChangeArrowheads="1"/>
          </p:cNvSpPr>
          <p:nvPr/>
        </p:nvSpPr>
        <p:spPr bwMode="auto">
          <a:xfrm rot="-1733461">
            <a:off x="2511425" y="399256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EAEAEA"/>
                </a:solidFill>
                <a:latin typeface="Times" charset="0"/>
                <a:cs typeface="Arial" charset="0"/>
              </a:rPr>
              <a:t>乌西雅</a:t>
            </a:r>
            <a:endParaRPr lang="en-US" sz="2000" b="1" smtClean="0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904" name="Text Box 40"/>
          <p:cNvSpPr txBox="1">
            <a:spLocks noChangeArrowheads="1"/>
          </p:cNvSpPr>
          <p:nvPr/>
        </p:nvSpPr>
        <p:spPr bwMode="auto">
          <a:xfrm rot="-1733461">
            <a:off x="3932238" y="3895725"/>
            <a:ext cx="169545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亚哈斯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905" name="Text Box 41"/>
          <p:cNvSpPr txBox="1">
            <a:spLocks noChangeArrowheads="1"/>
          </p:cNvSpPr>
          <p:nvPr/>
        </p:nvSpPr>
        <p:spPr bwMode="auto">
          <a:xfrm rot="-1733461">
            <a:off x="4913313" y="4021138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EAEAEA"/>
                </a:solidFill>
                <a:latin typeface="Times" charset="0"/>
                <a:cs typeface="Arial" charset="0"/>
              </a:rPr>
              <a:t>希西家</a:t>
            </a:r>
            <a:endParaRPr lang="en-US" sz="2000" b="1" smtClean="0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906" name="Text Box 42"/>
          <p:cNvSpPr txBox="1">
            <a:spLocks noChangeArrowheads="1"/>
          </p:cNvSpPr>
          <p:nvPr/>
        </p:nvSpPr>
        <p:spPr bwMode="auto">
          <a:xfrm rot="-1733461">
            <a:off x="6248400" y="4021138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玛拿西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907" name="Text Box 43"/>
          <p:cNvSpPr txBox="1">
            <a:spLocks noChangeArrowheads="1"/>
          </p:cNvSpPr>
          <p:nvPr/>
        </p:nvSpPr>
        <p:spPr bwMode="auto">
          <a:xfrm rot="-1733461">
            <a:off x="7086600" y="4113213"/>
            <a:ext cx="914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亚们</a:t>
            </a:r>
            <a:endParaRPr lang="en-US" altLang="zh-CN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908" name="Text Box 44"/>
          <p:cNvSpPr txBox="1">
            <a:spLocks noChangeArrowheads="1"/>
          </p:cNvSpPr>
          <p:nvPr/>
        </p:nvSpPr>
        <p:spPr bwMode="auto">
          <a:xfrm rot="-1733461">
            <a:off x="3392488" y="3917950"/>
            <a:ext cx="169545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EAEAEA"/>
                </a:solidFill>
                <a:latin typeface="Times" charset="0"/>
                <a:cs typeface="Arial" charset="0"/>
              </a:rPr>
              <a:t>约坦</a:t>
            </a:r>
            <a:endParaRPr lang="en-US" sz="2000" b="1" smtClean="0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164909" name="Text Box 45"/>
          <p:cNvSpPr txBox="1">
            <a:spLocks noChangeArrowheads="1"/>
          </p:cNvSpPr>
          <p:nvPr/>
        </p:nvSpPr>
        <p:spPr bwMode="auto">
          <a:xfrm rot="-1733461">
            <a:off x="2209800" y="2895600"/>
            <a:ext cx="1295400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沙龙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910" name="Text Box 46"/>
          <p:cNvSpPr txBox="1">
            <a:spLocks noChangeArrowheads="1"/>
          </p:cNvSpPr>
          <p:nvPr/>
        </p:nvSpPr>
        <p:spPr bwMode="auto">
          <a:xfrm rot="-1733461">
            <a:off x="4114800" y="2894013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何细亚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911" name="Text Box 47"/>
          <p:cNvSpPr txBox="1">
            <a:spLocks noChangeArrowheads="1"/>
          </p:cNvSpPr>
          <p:nvPr/>
        </p:nvSpPr>
        <p:spPr bwMode="auto">
          <a:xfrm rot="-1733461">
            <a:off x="8001000" y="4129088"/>
            <a:ext cx="914400" cy="368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1800" b="1" smtClean="0">
                <a:solidFill>
                  <a:srgbClr val="EAEAEA"/>
                </a:solidFill>
                <a:latin typeface="Times" charset="0"/>
                <a:cs typeface="Arial" charset="0"/>
              </a:rPr>
              <a:t>约西亚</a:t>
            </a:r>
            <a:endParaRPr lang="en-US" sz="1800" b="1" smtClean="0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352304" name="Text Box 48"/>
          <p:cNvSpPr txBox="1">
            <a:spLocks noChangeArrowheads="1"/>
          </p:cNvSpPr>
          <p:nvPr/>
        </p:nvSpPr>
        <p:spPr bwMode="auto">
          <a:xfrm rot="-1733461">
            <a:off x="-76200" y="5773738"/>
            <a:ext cx="1295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约哈斯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352305" name="Text Box 49"/>
          <p:cNvSpPr txBox="1">
            <a:spLocks noChangeArrowheads="1"/>
          </p:cNvSpPr>
          <p:nvPr/>
        </p:nvSpPr>
        <p:spPr bwMode="auto">
          <a:xfrm rot="-1733461">
            <a:off x="412750" y="5727700"/>
            <a:ext cx="1487488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约雅敬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352306" name="Text Box 50"/>
          <p:cNvSpPr txBox="1">
            <a:spLocks noChangeArrowheads="1"/>
          </p:cNvSpPr>
          <p:nvPr/>
        </p:nvSpPr>
        <p:spPr bwMode="auto">
          <a:xfrm rot="-1733461">
            <a:off x="854075" y="5703888"/>
            <a:ext cx="1585913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约雅斤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352307" name="Text Box 51"/>
          <p:cNvSpPr txBox="1">
            <a:spLocks noChangeArrowheads="1"/>
          </p:cNvSpPr>
          <p:nvPr/>
        </p:nvSpPr>
        <p:spPr bwMode="auto">
          <a:xfrm rot="-1733461">
            <a:off x="1460500" y="5708650"/>
            <a:ext cx="1335088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西底家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916" name="Text Box 58"/>
          <p:cNvSpPr txBox="1">
            <a:spLocks noChangeArrowheads="1"/>
          </p:cNvSpPr>
          <p:nvPr/>
        </p:nvSpPr>
        <p:spPr bwMode="auto">
          <a:xfrm rot="1479">
            <a:off x="4876800" y="5086350"/>
            <a:ext cx="358140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以色列王</a:t>
            </a:r>
            <a:r>
              <a:rPr lang="en-US" altLang="ja-JP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 (</a:t>
            </a:r>
            <a:r>
              <a:rPr lang="zh-CN" altLang="en-US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全坏</a:t>
            </a:r>
            <a:r>
              <a:rPr lang="en-US" altLang="ja-JP" sz="2000" b="1" smtClean="0">
                <a:solidFill>
                  <a:srgbClr val="FFFF00"/>
                </a:solidFill>
                <a:latin typeface="Times" charset="0"/>
                <a:cs typeface="Arial" charset="0"/>
              </a:rPr>
              <a:t>)</a:t>
            </a:r>
            <a:endParaRPr lang="en-US" sz="2000" b="1" smtClean="0">
              <a:solidFill>
                <a:srgbClr val="FFFF00"/>
              </a:solidFill>
              <a:latin typeface="Times" charset="0"/>
              <a:cs typeface="Arial" charset="0"/>
            </a:endParaRPr>
          </a:p>
        </p:txBody>
      </p:sp>
      <p:sp>
        <p:nvSpPr>
          <p:cNvPr id="164917" name="Text Box 59"/>
          <p:cNvSpPr txBox="1">
            <a:spLocks noChangeArrowheads="1"/>
          </p:cNvSpPr>
          <p:nvPr/>
        </p:nvSpPr>
        <p:spPr bwMode="auto">
          <a:xfrm rot="1479">
            <a:off x="4876800" y="5410200"/>
            <a:ext cx="3581400" cy="401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F3B600"/>
                </a:solidFill>
                <a:latin typeface="Times" charset="0"/>
                <a:cs typeface="Arial" charset="0"/>
              </a:rPr>
              <a:t>犹大的坏王</a:t>
            </a:r>
            <a:endParaRPr lang="en-US" sz="2000" b="1" smtClean="0">
              <a:solidFill>
                <a:srgbClr val="F3B600"/>
              </a:solidFill>
              <a:latin typeface="Times" charset="0"/>
              <a:cs typeface="Arial" charset="0"/>
            </a:endParaRPr>
          </a:p>
        </p:txBody>
      </p:sp>
      <p:sp>
        <p:nvSpPr>
          <p:cNvPr id="164918" name="Text Box 60"/>
          <p:cNvSpPr txBox="1">
            <a:spLocks noChangeArrowheads="1"/>
          </p:cNvSpPr>
          <p:nvPr/>
        </p:nvSpPr>
        <p:spPr bwMode="auto">
          <a:xfrm rot="1479">
            <a:off x="4876800" y="5695950"/>
            <a:ext cx="3581400" cy="708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2000" b="1" smtClean="0">
                <a:solidFill>
                  <a:srgbClr val="EAEAEA"/>
                </a:solidFill>
                <a:latin typeface="Times" charset="0"/>
                <a:cs typeface="Arial" charset="0"/>
              </a:rPr>
              <a:t>犹大的好王</a:t>
            </a:r>
            <a:endParaRPr lang="en-US" altLang="zh-CN" sz="2000" b="1" smtClean="0">
              <a:solidFill>
                <a:srgbClr val="EAEAEA"/>
              </a:solidFill>
              <a:latin typeface="Times" charset="0"/>
              <a:cs typeface="Arial" charset="0"/>
            </a:endParaRPr>
          </a:p>
          <a:p>
            <a:pPr>
              <a:defRPr/>
            </a:pPr>
            <a:endParaRPr lang="en-US" sz="2000" b="1" smtClean="0">
              <a:solidFill>
                <a:srgbClr val="EAEAEA"/>
              </a:solidFill>
              <a:latin typeface="Times" charset="0"/>
              <a:cs typeface="Arial" charset="0"/>
            </a:endParaRPr>
          </a:p>
        </p:txBody>
      </p:sp>
      <p:sp>
        <p:nvSpPr>
          <p:cNvPr id="333878" name="Line 61"/>
          <p:cNvSpPr>
            <a:spLocks noChangeShapeType="1"/>
          </p:cNvSpPr>
          <p:nvPr/>
        </p:nvSpPr>
        <p:spPr bwMode="auto">
          <a:xfrm flipV="1">
            <a:off x="5029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333879" name="Line 62"/>
          <p:cNvSpPr>
            <a:spLocks noChangeShapeType="1"/>
          </p:cNvSpPr>
          <p:nvPr/>
        </p:nvSpPr>
        <p:spPr bwMode="auto">
          <a:xfrm flipV="1">
            <a:off x="60960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333880" name="Line 63"/>
          <p:cNvSpPr>
            <a:spLocks noChangeShapeType="1"/>
          </p:cNvSpPr>
          <p:nvPr/>
        </p:nvSpPr>
        <p:spPr bwMode="auto">
          <a:xfrm flipV="1">
            <a:off x="6553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333881" name="Line 64"/>
          <p:cNvSpPr>
            <a:spLocks noChangeShapeType="1"/>
          </p:cNvSpPr>
          <p:nvPr/>
        </p:nvSpPr>
        <p:spPr bwMode="auto">
          <a:xfrm flipV="1">
            <a:off x="2057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333882" name="Line 65"/>
          <p:cNvSpPr>
            <a:spLocks noChangeShapeType="1"/>
          </p:cNvSpPr>
          <p:nvPr/>
        </p:nvSpPr>
        <p:spPr bwMode="auto">
          <a:xfrm flipV="1">
            <a:off x="25908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333883" name="Line 66"/>
          <p:cNvSpPr>
            <a:spLocks noChangeShapeType="1"/>
          </p:cNvSpPr>
          <p:nvPr/>
        </p:nvSpPr>
        <p:spPr bwMode="auto">
          <a:xfrm flipV="1">
            <a:off x="35052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333884" name="Line 67"/>
          <p:cNvSpPr>
            <a:spLocks noChangeShapeType="1"/>
          </p:cNvSpPr>
          <p:nvPr/>
        </p:nvSpPr>
        <p:spPr bwMode="auto">
          <a:xfrm flipV="1">
            <a:off x="3962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  <p:sp>
        <p:nvSpPr>
          <p:cNvPr id="333885" name="Line 68"/>
          <p:cNvSpPr>
            <a:spLocks noChangeShapeType="1"/>
          </p:cNvSpPr>
          <p:nvPr/>
        </p:nvSpPr>
        <p:spPr bwMode="auto">
          <a:xfrm flipV="1">
            <a:off x="83058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EAEAEA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93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04" grpId="0" autoUpdateAnimBg="0"/>
      <p:bldP spid="352305" grpId="0" autoUpdateAnimBg="0"/>
      <p:bldP spid="352306" grpId="0" autoUpdateAnimBg="0"/>
      <p:bldP spid="35230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 descr="Whitcomb Ch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1975"/>
            <a:ext cx="91440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229600" cy="685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kumimoji="0" lang="en-US" sz="4000" dirty="0">
                <a:solidFill>
                  <a:schemeClr val="tx1"/>
                </a:solidFill>
                <a:effectLst/>
                <a:latin typeface="Arial"/>
                <a:cs typeface="Arial"/>
              </a:rPr>
              <a:t>OT Pre-exilic Prophets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391400" y="76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232 &amp; 342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672388" y="1584325"/>
            <a:ext cx="1211262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Obadiah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258888" y="3581400"/>
            <a:ext cx="93980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Jonah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097088" y="3581400"/>
            <a:ext cx="896937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Amos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916238" y="3581400"/>
            <a:ext cx="954087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Hosea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744913" y="3581400"/>
            <a:ext cx="91122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Isaiah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567238" y="3581400"/>
            <a:ext cx="91122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Micah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781800" y="3581400"/>
            <a:ext cx="105410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Nahum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28600" y="5410200"/>
            <a:ext cx="66992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Hab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7742238" y="3200400"/>
            <a:ext cx="131127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Jeremiah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228600" y="4953000"/>
            <a:ext cx="698500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Joel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7924800" y="3581400"/>
            <a:ext cx="796925" cy="4000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chemeClr val="bg1"/>
                </a:solidFill>
                <a:latin typeface="Arial"/>
                <a:ea typeface="+mn-ea"/>
                <a:cs typeface="Arial"/>
              </a:rPr>
              <a:t>Zeph</a:t>
            </a:r>
          </a:p>
        </p:txBody>
      </p:sp>
      <p:sp>
        <p:nvSpPr>
          <p:cNvPr id="122895" name="Rectangle 73"/>
          <p:cNvSpPr>
            <a:spLocks noChangeArrowheads="1"/>
          </p:cNvSpPr>
          <p:nvPr/>
        </p:nvSpPr>
        <p:spPr bwMode="auto">
          <a:xfrm rot="-9556">
            <a:off x="4495800" y="6508750"/>
            <a:ext cx="4111625" cy="419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7" name="Text Box 69"/>
          <p:cNvSpPr txBox="1">
            <a:spLocks noChangeArrowheads="1"/>
          </p:cNvSpPr>
          <p:nvPr/>
        </p:nvSpPr>
        <p:spPr bwMode="auto">
          <a:xfrm rot="21591923">
            <a:off x="4568825" y="6503988"/>
            <a:ext cx="3581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Chart of Old Testament Kings and Prophets</a:t>
            </a:r>
          </a:p>
        </p:txBody>
      </p:sp>
      <p:sp>
        <p:nvSpPr>
          <p:cNvPr id="18" name="Text Box 72"/>
          <p:cNvSpPr txBox="1">
            <a:spLocks noChangeArrowheads="1"/>
          </p:cNvSpPr>
          <p:nvPr/>
        </p:nvSpPr>
        <p:spPr bwMode="auto">
          <a:xfrm rot="21591923">
            <a:off x="4568825" y="6670675"/>
            <a:ext cx="403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John C. Whitcomb, 4</a:t>
            </a:r>
            <a:r>
              <a:rPr lang="en-US" sz="800" b="1" baseline="300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8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rev. ed., Winona Lake, IN: BMH Books, 1962, 1968, p. 2</a:t>
            </a:r>
          </a:p>
        </p:txBody>
      </p:sp>
    </p:spTree>
  </p:cSld>
  <p:clrMapOvr>
    <a:masterClrMapping/>
  </p:clrMapOvr>
  <p:transition xmlns:p14="http://schemas.microsoft.com/office/powerpoint/2010/main" spd="med">
    <p:zoom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 autoUpdateAnimBg="0"/>
      <p:bldP spid="5126" grpId="0" animBg="1" autoUpdateAnimBg="0"/>
      <p:bldP spid="5127" grpId="0" animBg="1" autoUpdateAnimBg="0"/>
      <p:bldP spid="5128" grpId="0" animBg="1" autoUpdateAnimBg="0"/>
      <p:bldP spid="5129" grpId="0" animBg="1" autoUpdateAnimBg="0"/>
      <p:bldP spid="5130" grpId="0" animBg="1" autoUpdateAnimBg="0"/>
      <p:bldP spid="5131" grpId="0" animBg="1" autoUpdateAnimBg="0"/>
      <p:bldP spid="5132" grpId="0" animBg="1" autoUpdateAnimBg="0"/>
      <p:bldP spid="5133" grpId="0" animBg="1" autoUpdateAnimBg="0"/>
      <p:bldP spid="5134" grpId="0" animBg="1" autoUpdateAnimBg="0"/>
      <p:bldP spid="513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31745"/>
            <a:ext cx="9144000" cy="6840000"/>
          </a:xfrm>
          <a:prstGeom prst="rect">
            <a:avLst/>
          </a:prstGeom>
          <a:solidFill>
            <a:srgbClr val="FFFFFF"/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800">
              <a:solidFill>
                <a:srgbClr val="FFFFFF"/>
              </a:solidFill>
              <a:latin typeface="Times New Roman" pitchFamily="-112" charset="0"/>
              <a:ea typeface="+mn-ea"/>
              <a:cs typeface="+mn-cs"/>
            </a:endParaRPr>
          </a:p>
        </p:txBody>
      </p:sp>
      <p:pic>
        <p:nvPicPr>
          <p:cNvPr id="376833" name="Picture 2" descr="Whitcomb Chart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79500"/>
            <a:ext cx="91440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229600" cy="685800"/>
          </a:xfrm>
          <a:solidFill>
            <a:srgbClr val="000090"/>
          </a:solidFill>
        </p:spPr>
        <p:txBody>
          <a:bodyPr/>
          <a:lstStyle/>
          <a:p>
            <a:pPr>
              <a:defRPr/>
            </a:pPr>
            <a:r>
              <a:rPr kumimoji="0" lang="en-US" sz="2800" b="1" dirty="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rPr>
              <a:t>OT Kings &amp; Prophets at Israel's Fall</a:t>
            </a:r>
          </a:p>
        </p:txBody>
      </p:sp>
      <p:sp>
        <p:nvSpPr>
          <p:cNvPr id="158723" name="Text Box 4"/>
          <p:cNvSpPr txBox="1">
            <a:spLocks noChangeArrowheads="1"/>
          </p:cNvSpPr>
          <p:nvPr/>
        </p:nvSpPr>
        <p:spPr bwMode="auto">
          <a:xfrm>
            <a:off x="7020272" y="0"/>
            <a:ext cx="2123728" cy="609600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92075" tIns="46038" rIns="92075" bIns="46038" anchor="ctr"/>
          <a:lstStyle>
            <a:lvl1pPr eaLnBrk="0" hangingPunct="0">
              <a:spcBef>
                <a:spcPct val="0"/>
              </a:spcBef>
              <a:defRPr kumimoji="0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defRPr>
            </a:lvl1pPr>
            <a:lvl2pPr eaLnBrk="0" hangingPunct="0">
              <a:spcBef>
                <a:spcPct val="0"/>
              </a:spcBef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ＭＳ Ｐゴシック" pitchFamily="-105" charset="-128"/>
                <a:cs typeface="ＭＳ Ｐゴシック" pitchFamily="-105" charset="-128"/>
              </a:defRPr>
            </a:lvl2pPr>
            <a:lvl3pPr eaLnBrk="0" hangingPunct="0">
              <a:spcBef>
                <a:spcPct val="0"/>
              </a:spcBef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ＭＳ Ｐゴシック" pitchFamily="-105" charset="-128"/>
                <a:cs typeface="ＭＳ Ｐゴシック" pitchFamily="-105" charset="-128"/>
              </a:defRPr>
            </a:lvl3pPr>
            <a:lvl4pPr eaLnBrk="0" hangingPunct="0">
              <a:spcBef>
                <a:spcPct val="0"/>
              </a:spcBef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ＭＳ Ｐゴシック" pitchFamily="-105" charset="-128"/>
                <a:cs typeface="ＭＳ Ｐゴシック" pitchFamily="-105" charset="-128"/>
              </a:defRPr>
            </a:lvl4pPr>
            <a:lvl5pPr eaLnBrk="0" hangingPunct="0">
              <a:spcBef>
                <a:spcPct val="0"/>
              </a:spcBef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</a:rPr>
              <a:t>232 &amp; 342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74675"/>
            <a:ext cx="9144000" cy="441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12" charset="0"/>
              </a:defRPr>
            </a:lvl9pPr>
          </a:lstStyle>
          <a:p>
            <a:pPr defTabSz="457200">
              <a:defRPr/>
            </a:pPr>
            <a:r>
              <a:rPr kumimoji="0" lang="en-US" sz="2000" b="1" dirty="0">
                <a:solidFill>
                  <a:srgbClr val="000000"/>
                </a:solidFill>
                <a:effectLst/>
                <a:latin typeface="Arial"/>
                <a:ea typeface="ＭＳ Ｐゴシック" charset="0"/>
                <a:cs typeface="Arial"/>
              </a:rPr>
              <a:t>John C. Whitcomb, 4</a:t>
            </a:r>
            <a:r>
              <a:rPr kumimoji="0" lang="en-US" sz="2000" b="1" baseline="30000" dirty="0">
                <a:solidFill>
                  <a:srgbClr val="000000"/>
                </a:solidFill>
                <a:effectLst/>
                <a:latin typeface="Arial"/>
                <a:ea typeface="ＭＳ Ｐゴシック" charset="0"/>
                <a:cs typeface="Arial"/>
              </a:rPr>
              <a:t>th</a:t>
            </a:r>
            <a:r>
              <a:rPr kumimoji="0" lang="en-US" sz="2000" b="1" dirty="0">
                <a:solidFill>
                  <a:srgbClr val="000000"/>
                </a:solidFill>
                <a:effectLst/>
                <a:latin typeface="Arial"/>
                <a:ea typeface="ＭＳ Ｐゴシック" charset="0"/>
                <a:cs typeface="Arial"/>
              </a:rPr>
              <a:t> ed. (Winona Lake, IN: BMH Books, 1968), 2</a:t>
            </a:r>
          </a:p>
        </p:txBody>
      </p:sp>
    </p:spTree>
    <p:extLst>
      <p:ext uri="{BB962C8B-B14F-4D97-AF65-F5344CB8AC3E}">
        <p14:creationId xmlns:p14="http://schemas.microsoft.com/office/powerpoint/2010/main" val="3692669472"/>
      </p:ext>
    </p:extLst>
  </p:cSld>
  <p:clrMapOvr>
    <a:masterClrMapping/>
  </p:clrMapOvr>
  <p:transition xmlns:p14="http://schemas.microsoft.com/office/powerpoint/2010/main" spd="med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2" descr="Whitcomb Ch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3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543800" cy="685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kumimoji="0" lang="en-US" sz="4000" dirty="0">
                <a:solidFill>
                  <a:schemeClr val="tx1"/>
                </a:solidFill>
                <a:effectLst/>
                <a:latin typeface="Arial"/>
                <a:cs typeface="Arial"/>
              </a:rPr>
              <a:t>Chart of the Exile</a:t>
            </a:r>
          </a:p>
        </p:txBody>
      </p:sp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7391400" y="7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 pitchFamily="-112" charset="0"/>
                <a:ea typeface="+mn-ea"/>
                <a:cs typeface="+mn-cs"/>
              </a:rPr>
              <a:t>232 &amp; 342</a:t>
            </a:r>
          </a:p>
        </p:txBody>
      </p:sp>
      <p:sp>
        <p:nvSpPr>
          <p:cNvPr id="124932" name="Rectangle 73"/>
          <p:cNvSpPr>
            <a:spLocks noChangeArrowheads="1"/>
          </p:cNvSpPr>
          <p:nvPr/>
        </p:nvSpPr>
        <p:spPr bwMode="auto">
          <a:xfrm rot="-9556">
            <a:off x="4495800" y="5726113"/>
            <a:ext cx="4111625" cy="419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6" name="Text Box 69"/>
          <p:cNvSpPr txBox="1">
            <a:spLocks noChangeArrowheads="1"/>
          </p:cNvSpPr>
          <p:nvPr/>
        </p:nvSpPr>
        <p:spPr bwMode="auto">
          <a:xfrm rot="21591923">
            <a:off x="4568825" y="5719763"/>
            <a:ext cx="3581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The Babylonian Exile</a:t>
            </a:r>
          </a:p>
        </p:txBody>
      </p:sp>
      <p:sp>
        <p:nvSpPr>
          <p:cNvPr id="7" name="Text Box 72"/>
          <p:cNvSpPr txBox="1">
            <a:spLocks noChangeArrowheads="1"/>
          </p:cNvSpPr>
          <p:nvPr/>
        </p:nvSpPr>
        <p:spPr bwMode="auto">
          <a:xfrm rot="21591923">
            <a:off x="4568825" y="5886450"/>
            <a:ext cx="403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John C. Whitcomb, 4</a:t>
            </a:r>
            <a:r>
              <a:rPr lang="en-US" sz="800" b="1" baseline="300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8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rev. ed., Winona Lake, IN: BMH Books, 1962, 1968</a:t>
            </a:r>
          </a:p>
        </p:txBody>
      </p:sp>
    </p:spTree>
  </p:cSld>
  <p:clrMapOvr>
    <a:masterClrMapping/>
  </p:clrMapOvr>
  <p:transition xmlns:p14="http://schemas.microsoft.com/office/powerpoint/2010/main" spd="med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 descr="Whitcomb Ch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40075" y="-1035050"/>
            <a:ext cx="16857663" cy="928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3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543800" cy="685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kumimoji="0" lang="en-US" sz="4000" dirty="0">
                <a:solidFill>
                  <a:schemeClr val="bg2"/>
                </a:solidFill>
                <a:effectLst/>
                <a:latin typeface="Arial"/>
                <a:cs typeface="Arial"/>
              </a:rPr>
              <a:t>Chart of the Exile</a:t>
            </a:r>
          </a:p>
        </p:txBody>
      </p:sp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7391400" y="7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bg2"/>
                </a:solidFill>
                <a:latin typeface="Arial" pitchFamily="-112" charset="0"/>
                <a:ea typeface="+mn-ea"/>
                <a:cs typeface="+mn-cs"/>
              </a:rPr>
              <a:t>232 &amp; 342</a:t>
            </a:r>
          </a:p>
        </p:txBody>
      </p:sp>
      <p:sp>
        <p:nvSpPr>
          <p:cNvPr id="126980" name="Rectangle 73"/>
          <p:cNvSpPr>
            <a:spLocks noChangeArrowheads="1"/>
          </p:cNvSpPr>
          <p:nvPr/>
        </p:nvSpPr>
        <p:spPr bwMode="auto">
          <a:xfrm rot="-9556">
            <a:off x="4495800" y="6315075"/>
            <a:ext cx="4111625" cy="419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6" name="Text Box 69"/>
          <p:cNvSpPr txBox="1">
            <a:spLocks noChangeArrowheads="1"/>
          </p:cNvSpPr>
          <p:nvPr/>
        </p:nvSpPr>
        <p:spPr bwMode="auto">
          <a:xfrm rot="21591923">
            <a:off x="4568825" y="6354763"/>
            <a:ext cx="3581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The Babylonian Exile</a:t>
            </a:r>
          </a:p>
        </p:txBody>
      </p:sp>
      <p:sp>
        <p:nvSpPr>
          <p:cNvPr id="7" name="Text Box 72"/>
          <p:cNvSpPr txBox="1">
            <a:spLocks noChangeArrowheads="1"/>
          </p:cNvSpPr>
          <p:nvPr/>
        </p:nvSpPr>
        <p:spPr bwMode="auto">
          <a:xfrm rot="21591923">
            <a:off x="4568825" y="6521450"/>
            <a:ext cx="403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John C. Whitcomb, 4</a:t>
            </a:r>
            <a:r>
              <a:rPr lang="en-US" sz="800" b="1" baseline="300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8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rev. ed., Winona Lake, IN: BMH Books, 1962, 1968</a:t>
            </a:r>
          </a:p>
        </p:txBody>
      </p:sp>
    </p:spTree>
  </p:cSld>
  <p:clrMapOvr>
    <a:masterClrMapping/>
  </p:clrMapOvr>
  <p:transition xmlns:p14="http://schemas.microsoft.com/office/powerpoint/2010/main" spd="med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3"/>
          <p:cNvSpPr>
            <a:spLocks noChangeArrowheads="1"/>
          </p:cNvSpPr>
          <p:nvPr/>
        </p:nvSpPr>
        <p:spPr bwMode="auto">
          <a:xfrm>
            <a:off x="0" y="1752600"/>
            <a:ext cx="411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9026" name="Rectangle 4"/>
          <p:cNvSpPr>
            <a:spLocks noChangeArrowheads="1"/>
          </p:cNvSpPr>
          <p:nvPr/>
        </p:nvSpPr>
        <p:spPr bwMode="auto">
          <a:xfrm>
            <a:off x="4114800" y="2286000"/>
            <a:ext cx="50292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9027" name="Rectangle 5"/>
          <p:cNvSpPr>
            <a:spLocks noChangeArrowheads="1"/>
          </p:cNvSpPr>
          <p:nvPr/>
        </p:nvSpPr>
        <p:spPr bwMode="auto">
          <a:xfrm>
            <a:off x="4114800" y="1219200"/>
            <a:ext cx="5029200" cy="304800"/>
          </a:xfrm>
          <a:prstGeom prst="rect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9028" name="Rectangle 6"/>
          <p:cNvSpPr>
            <a:spLocks noChangeArrowheads="1"/>
          </p:cNvSpPr>
          <p:nvPr/>
        </p:nvSpPr>
        <p:spPr bwMode="auto">
          <a:xfrm>
            <a:off x="0" y="4572000"/>
            <a:ext cx="9144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9029" name="Rectangle 7"/>
          <p:cNvSpPr>
            <a:spLocks noChangeArrowheads="1"/>
          </p:cNvSpPr>
          <p:nvPr/>
        </p:nvSpPr>
        <p:spPr bwMode="auto">
          <a:xfrm>
            <a:off x="0" y="3200400"/>
            <a:ext cx="3657600" cy="304800"/>
          </a:xfrm>
          <a:prstGeom prst="rect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9030" name="Rectangle 8"/>
          <p:cNvSpPr>
            <a:spLocks noChangeArrowheads="1"/>
          </p:cNvSpPr>
          <p:nvPr/>
        </p:nvSpPr>
        <p:spPr bwMode="auto">
          <a:xfrm>
            <a:off x="3124200" y="6400800"/>
            <a:ext cx="6019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9031" name="Rectangle 9"/>
          <p:cNvSpPr>
            <a:spLocks noChangeArrowheads="1"/>
          </p:cNvSpPr>
          <p:nvPr/>
        </p:nvSpPr>
        <p:spPr bwMode="auto">
          <a:xfrm>
            <a:off x="0" y="6400800"/>
            <a:ext cx="1676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29032" name="Text Box 10"/>
          <p:cNvSpPr txBox="1">
            <a:spLocks noChangeArrowheads="1"/>
          </p:cNvSpPr>
          <p:nvPr/>
        </p:nvSpPr>
        <p:spPr bwMode="auto">
          <a:xfrm>
            <a:off x="8382000" y="7620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342</a:t>
            </a:r>
            <a:endParaRPr lang="en-US" sz="20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4038600" y="1600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931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581400" y="3048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722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1524000" y="6248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586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7467600" y="1676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俄巴底亚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-76200" y="3429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约拿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1143000" y="3429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阿摩司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438400" y="3429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何西阿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743200" y="37719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以赛亚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2971800" y="4114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弥迦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5334000" y="4038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那鸿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6781800" y="40386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西番雅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-76200" y="5867400"/>
            <a:ext cx="2057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哈巴谷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-76200" y="5486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约</a:t>
            </a: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珥</a:t>
            </a:r>
            <a:endParaRPr lang="zh-CN" alt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533400" y="4800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耶利米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1066800" y="5105400"/>
            <a:ext cx="259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>
                <a:solidFill>
                  <a:srgbClr val="FFFFFF"/>
                </a:solidFill>
                <a:latin typeface="Arial" charset="0"/>
                <a:cs typeface="Arial" charset="0"/>
              </a:rPr>
              <a:t>耶利米哀歌</a:t>
            </a: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1447800" y="5486400"/>
            <a:ext cx="152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但以理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20" name="Rectangle 28"/>
          <p:cNvSpPr>
            <a:spLocks noChangeArrowheads="1"/>
          </p:cNvSpPr>
          <p:nvPr/>
        </p:nvSpPr>
        <p:spPr bwMode="auto">
          <a:xfrm>
            <a:off x="1828800" y="5867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以西结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21" name="Rectangle 29"/>
          <p:cNvSpPr>
            <a:spLocks noChangeArrowheads="1"/>
          </p:cNvSpPr>
          <p:nvPr/>
        </p:nvSpPr>
        <p:spPr bwMode="auto">
          <a:xfrm>
            <a:off x="3657600" y="55245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哈该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3657600" y="5867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撒加利亚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223" name="Rectangle 31"/>
          <p:cNvSpPr>
            <a:spLocks noChangeArrowheads="1"/>
          </p:cNvSpPr>
          <p:nvPr/>
        </p:nvSpPr>
        <p:spPr bwMode="auto">
          <a:xfrm>
            <a:off x="6248400" y="5867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zh-CN" altLang="en-US" sz="28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玛拉基</a:t>
            </a:r>
            <a:endParaRPr lang="en-US" sz="28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9053" name="Rectangle 32"/>
          <p:cNvSpPr>
            <a:spLocks noGrp="1" noChangeArrowheads="1"/>
          </p:cNvSpPr>
          <p:nvPr>
            <p:ph type="ctrTitle"/>
          </p:nvPr>
        </p:nvSpPr>
        <p:spPr>
          <a:xfrm>
            <a:off x="1600200" y="0"/>
            <a:ext cx="6477000" cy="914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kumimoji="1" lang="en-US" sz="40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Placing the Prophets</a:t>
            </a:r>
            <a:endParaRPr kumimoji="1" lang="en-US" sz="400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9054" name="Rectangle 33"/>
          <p:cNvSpPr>
            <a:spLocks noChangeArrowheads="1"/>
          </p:cNvSpPr>
          <p:nvPr/>
        </p:nvSpPr>
        <p:spPr bwMode="auto">
          <a:xfrm>
            <a:off x="0" y="762000"/>
            <a:ext cx="205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kumimoji="1" lang="zh-CN" altLang="en-US" sz="2800" dirty="0" smtClean="0">
                <a:latin typeface="Arial" charset="0"/>
                <a:cs typeface="Arial" charset="0"/>
              </a:rPr>
              <a:t>关键日期</a:t>
            </a:r>
            <a:endParaRPr kumimoji="1" lang="en-US" sz="2800" dirty="0">
              <a:latin typeface="Arial" charset="0"/>
              <a:cs typeface="Arial" charset="0"/>
            </a:endParaRPr>
          </a:p>
        </p:txBody>
      </p:sp>
      <p:sp>
        <p:nvSpPr>
          <p:cNvPr id="129055" name="WordArt 35"/>
          <p:cNvSpPr>
            <a:spLocks noChangeArrowheads="1" noChangeShapeType="1" noTextEdit="1"/>
          </p:cNvSpPr>
          <p:nvPr/>
        </p:nvSpPr>
        <p:spPr bwMode="auto">
          <a:xfrm>
            <a:off x="2362200" y="84138"/>
            <a:ext cx="4876800" cy="906462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zh-CN" altLang="en-US" sz="32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Arial"/>
                <a:ea typeface="Arial"/>
                <a:cs typeface="Arial"/>
              </a:rPr>
              <a:t>先知的位置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utoUpdateAnimBg="0"/>
      <p:bldP spid="8204" grpId="0" autoUpdateAnimBg="0"/>
      <p:bldP spid="8205" grpId="0" autoUpdateAnimBg="0"/>
      <p:bldP spid="8206" grpId="0" autoUpdateAnimBg="0"/>
      <p:bldP spid="8207" grpId="0" autoUpdateAnimBg="0"/>
      <p:bldP spid="8208" grpId="0" autoUpdateAnimBg="0"/>
      <p:bldP spid="8209" grpId="0" autoUpdateAnimBg="0"/>
      <p:bldP spid="8210" grpId="0" autoUpdateAnimBg="0"/>
      <p:bldP spid="8211" grpId="0" autoUpdateAnimBg="0"/>
      <p:bldP spid="8212" grpId="0" autoUpdateAnimBg="0"/>
      <p:bldP spid="8213" grpId="0" autoUpdateAnimBg="0"/>
      <p:bldP spid="8214" grpId="0" autoUpdateAnimBg="0"/>
      <p:bldP spid="8215" grpId="0" autoUpdateAnimBg="0"/>
      <p:bldP spid="8217" grpId="0" autoUpdateAnimBg="0"/>
      <p:bldP spid="8218" grpId="0" autoUpdateAnimBg="0"/>
      <p:bldP spid="8219" grpId="0" autoUpdateAnimBg="0"/>
      <p:bldP spid="8220" grpId="0" autoUpdateAnimBg="0"/>
      <p:bldP spid="8221" grpId="0" autoUpdateAnimBg="0"/>
      <p:bldP spid="8222" grpId="0" autoUpdateAnimBg="0"/>
      <p:bldP spid="822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9" name="Line 2"/>
          <p:cNvSpPr>
            <a:spLocks noChangeShapeType="1"/>
          </p:cNvSpPr>
          <p:nvPr/>
        </p:nvSpPr>
        <p:spPr bwMode="auto">
          <a:xfrm flipH="1" flipV="1">
            <a:off x="-1828800" y="165100"/>
            <a:ext cx="25400" cy="25400"/>
          </a:xfrm>
          <a:prstGeom prst="line">
            <a:avLst/>
          </a:prstGeom>
          <a:noFill/>
          <a:ln w="12700">
            <a:pattFill prst="pct50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08260" name="Line 3"/>
          <p:cNvSpPr>
            <a:spLocks noChangeShapeType="1"/>
          </p:cNvSpPr>
          <p:nvPr/>
        </p:nvSpPr>
        <p:spPr bwMode="auto">
          <a:xfrm flipH="1" flipV="1">
            <a:off x="-1828800" y="165100"/>
            <a:ext cx="25400" cy="25400"/>
          </a:xfrm>
          <a:prstGeom prst="line">
            <a:avLst/>
          </a:prstGeom>
          <a:noFill/>
          <a:ln w="12700">
            <a:pattFill prst="pct50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1971" name="Rectangle 4"/>
          <p:cNvSpPr>
            <a:spLocks noChangeArrowheads="1"/>
          </p:cNvSpPr>
          <p:nvPr/>
        </p:nvSpPr>
        <p:spPr bwMode="auto">
          <a:xfrm>
            <a:off x="1460500" y="2108200"/>
            <a:ext cx="1574800" cy="3568700"/>
          </a:xfrm>
          <a:prstGeom prst="rect">
            <a:avLst/>
          </a:prstGeom>
          <a:gradFill rotWithShape="0">
            <a:gsLst>
              <a:gs pos="0">
                <a:srgbClr val="47002C"/>
              </a:gs>
              <a:gs pos="100000">
                <a:srgbClr val="7F004A"/>
              </a:gs>
            </a:gsLst>
            <a:lin ang="0" scaled="1"/>
          </a:gra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zh-CN" altLang="en-US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1972" name="Rectangle 5"/>
          <p:cNvSpPr>
            <a:spLocks noChangeArrowheads="1"/>
          </p:cNvSpPr>
          <p:nvPr/>
        </p:nvSpPr>
        <p:spPr bwMode="auto">
          <a:xfrm>
            <a:off x="1073150" y="1682750"/>
            <a:ext cx="7988300" cy="406400"/>
          </a:xfrm>
          <a:prstGeom prst="rect">
            <a:avLst/>
          </a:prstGeom>
          <a:gradFill rotWithShape="0">
            <a:gsLst>
              <a:gs pos="0">
                <a:srgbClr val="003430"/>
              </a:gs>
              <a:gs pos="50000">
                <a:srgbClr val="007F74"/>
              </a:gs>
              <a:gs pos="100000">
                <a:srgbClr val="003430"/>
              </a:gs>
            </a:gsLst>
            <a:lin ang="5400000" scaled="1"/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zh-CN" altLang="en-US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1556486" name="Rectangle 6"/>
          <p:cNvSpPr>
            <a:spLocks noChangeArrowheads="1"/>
          </p:cNvSpPr>
          <p:nvPr/>
        </p:nvSpPr>
        <p:spPr bwMode="auto">
          <a:xfrm>
            <a:off x="1214438" y="1676400"/>
            <a:ext cx="1196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457200">
              <a:defRPr/>
            </a:pPr>
            <a:r>
              <a:rPr lang="zh-CN" alt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SimSun" pitchFamily="2" charset="-122"/>
                <a:cs typeface="Arial" charset="0"/>
              </a:rPr>
              <a:t>诺亚之约</a:t>
            </a:r>
          </a:p>
        </p:txBody>
      </p:sp>
      <p:sp>
        <p:nvSpPr>
          <p:cNvPr id="1556487" name="Rectangle 7"/>
          <p:cNvSpPr>
            <a:spLocks noChangeArrowheads="1"/>
          </p:cNvSpPr>
          <p:nvPr/>
        </p:nvSpPr>
        <p:spPr bwMode="auto">
          <a:xfrm>
            <a:off x="30163" y="836712"/>
            <a:ext cx="736600" cy="85921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亚当与神同掌权（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 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. 1:26, 28; 2:19) </a:t>
            </a:r>
          </a:p>
        </p:txBody>
      </p:sp>
      <p:sp>
        <p:nvSpPr>
          <p:cNvPr id="1556488" name="Rectangle 8"/>
          <p:cNvSpPr>
            <a:spLocks noChangeArrowheads="1"/>
          </p:cNvSpPr>
          <p:nvPr/>
        </p:nvSpPr>
        <p:spPr bwMode="auto">
          <a:xfrm>
            <a:off x="603250" y="836712"/>
            <a:ext cx="927100" cy="85921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撒旦自以为神统治着这个世界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 (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. 3:15; </a:t>
            </a:r>
          </a:p>
          <a:p>
            <a:pPr algn="ctr" defTabSz="457200"/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 Cor. 4:4)</a:t>
            </a:r>
          </a:p>
        </p:txBody>
      </p:sp>
      <p:sp>
        <p:nvSpPr>
          <p:cNvPr id="1556489" name="Rectangle 9"/>
          <p:cNvSpPr>
            <a:spLocks noChangeArrowheads="1"/>
          </p:cNvSpPr>
          <p:nvPr/>
        </p:nvSpPr>
        <p:spPr bwMode="auto">
          <a:xfrm rot="16200000" flipH="1">
            <a:off x="215900" y="3702050"/>
            <a:ext cx="2009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457200">
              <a:defRPr/>
            </a:pPr>
            <a:r>
              <a:rPr lang="zh-CN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SimSun" pitchFamily="2" charset="-122"/>
                <a:cs typeface="Arial" charset="0"/>
              </a:rPr>
              <a:t>亚伯拉罕之约</a:t>
            </a:r>
          </a:p>
        </p:txBody>
      </p:sp>
      <p:sp>
        <p:nvSpPr>
          <p:cNvPr id="211977" name="Rectangle 10"/>
          <p:cNvSpPr>
            <a:spLocks noChangeArrowheads="1"/>
          </p:cNvSpPr>
          <p:nvPr/>
        </p:nvSpPr>
        <p:spPr bwMode="auto">
          <a:xfrm>
            <a:off x="1987550" y="2101850"/>
            <a:ext cx="3886200" cy="1244600"/>
          </a:xfrm>
          <a:prstGeom prst="rect">
            <a:avLst/>
          </a:prstGeom>
          <a:gradFill rotWithShape="0">
            <a:gsLst>
              <a:gs pos="0">
                <a:srgbClr val="CF0E30"/>
              </a:gs>
              <a:gs pos="100000">
                <a:srgbClr val="3E040E"/>
              </a:gs>
            </a:gsLst>
            <a:lin ang="0" scaled="1"/>
          </a:gradFill>
          <a:ln w="12700">
            <a:solidFill>
              <a:srgbClr val="372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zh-CN" altLang="en-US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1978" name="Rectangle 11"/>
          <p:cNvSpPr>
            <a:spLocks noChangeArrowheads="1"/>
          </p:cNvSpPr>
          <p:nvPr/>
        </p:nvSpPr>
        <p:spPr bwMode="auto">
          <a:xfrm>
            <a:off x="3016250" y="4502150"/>
            <a:ext cx="2857500" cy="1181100"/>
          </a:xfrm>
          <a:prstGeom prst="rect">
            <a:avLst/>
          </a:prstGeom>
          <a:gradFill rotWithShape="0">
            <a:gsLst>
              <a:gs pos="0">
                <a:srgbClr val="438E00"/>
              </a:gs>
              <a:gs pos="100000">
                <a:srgbClr val="1B39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zh-CN" altLang="en-US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1556492" name="Rectangle 12"/>
          <p:cNvSpPr>
            <a:spLocks noChangeArrowheads="1"/>
          </p:cNvSpPr>
          <p:nvPr/>
        </p:nvSpPr>
        <p:spPr bwMode="auto">
          <a:xfrm>
            <a:off x="1847850" y="5695950"/>
            <a:ext cx="3949700" cy="609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0"/>
                  <a:invGamma/>
                </a:schemeClr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" pitchFamily="-128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1980" name="Rectangle 13"/>
          <p:cNvSpPr>
            <a:spLocks noChangeArrowheads="1"/>
          </p:cNvSpPr>
          <p:nvPr/>
        </p:nvSpPr>
        <p:spPr bwMode="auto">
          <a:xfrm>
            <a:off x="2003425" y="2060575"/>
            <a:ext cx="110607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SimSun" pitchFamily="2" charset="-122"/>
                <a:cs typeface="Arial" charset="0"/>
              </a:rPr>
              <a:t>土地之约</a:t>
            </a:r>
          </a:p>
        </p:txBody>
      </p:sp>
      <p:sp>
        <p:nvSpPr>
          <p:cNvPr id="211981" name="Rectangle 14"/>
          <p:cNvSpPr>
            <a:spLocks noChangeArrowheads="1"/>
          </p:cNvSpPr>
          <p:nvPr/>
        </p:nvSpPr>
        <p:spPr bwMode="auto">
          <a:xfrm>
            <a:off x="2368550" y="3308350"/>
            <a:ext cx="3505200" cy="1181100"/>
          </a:xfrm>
          <a:prstGeom prst="rect">
            <a:avLst/>
          </a:prstGeom>
          <a:gradFill rotWithShape="0">
            <a:gsLst>
              <a:gs pos="0">
                <a:srgbClr val="BA5D00"/>
              </a:gs>
              <a:gs pos="100000">
                <a:srgbClr val="371C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zh-CN" altLang="en-US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1982" name="Rectangle 15"/>
          <p:cNvSpPr>
            <a:spLocks noChangeArrowheads="1"/>
          </p:cNvSpPr>
          <p:nvPr/>
        </p:nvSpPr>
        <p:spPr bwMode="auto">
          <a:xfrm>
            <a:off x="2549525" y="3327400"/>
            <a:ext cx="110607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SimSun" pitchFamily="2" charset="-122"/>
                <a:cs typeface="Arial" charset="0"/>
              </a:rPr>
              <a:t>大卫之约</a:t>
            </a:r>
          </a:p>
        </p:txBody>
      </p:sp>
      <p:sp>
        <p:nvSpPr>
          <p:cNvPr id="1556496" name="Rectangle 16"/>
          <p:cNvSpPr>
            <a:spLocks noChangeArrowheads="1"/>
          </p:cNvSpPr>
          <p:nvPr/>
        </p:nvSpPr>
        <p:spPr bwMode="auto">
          <a:xfrm>
            <a:off x="3108325" y="4475163"/>
            <a:ext cx="6921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457200">
              <a:defRPr/>
            </a:pPr>
            <a:r>
              <a:rPr lang="zh-CN" alt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osher-Normal" charset="0"/>
                <a:ea typeface="SimSun" pitchFamily="2" charset="-122"/>
                <a:cs typeface="Arial" charset="0"/>
              </a:rPr>
              <a:t>新约</a:t>
            </a:r>
          </a:p>
        </p:txBody>
      </p:sp>
      <p:sp>
        <p:nvSpPr>
          <p:cNvPr id="211984" name="Rectangle 17"/>
          <p:cNvSpPr>
            <a:spLocks noChangeArrowheads="1"/>
          </p:cNvSpPr>
          <p:nvPr/>
        </p:nvSpPr>
        <p:spPr bwMode="auto">
          <a:xfrm>
            <a:off x="1927225" y="5654675"/>
            <a:ext cx="12033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800" b="1" smtClean="0">
                <a:solidFill>
                  <a:srgbClr val="000000"/>
                </a:solidFill>
                <a:latin typeface="Kosher-Normal" charset="0"/>
                <a:ea typeface="SimSun" charset="0"/>
                <a:cs typeface="Arial" charset="0"/>
              </a:rPr>
              <a:t>摩西之约</a:t>
            </a:r>
          </a:p>
        </p:txBody>
      </p:sp>
      <p:grpSp>
        <p:nvGrpSpPr>
          <p:cNvPr id="211985" name="Group 18"/>
          <p:cNvGrpSpPr>
            <a:grpSpLocks/>
          </p:cNvGrpSpPr>
          <p:nvPr/>
        </p:nvGrpSpPr>
        <p:grpSpPr bwMode="auto">
          <a:xfrm>
            <a:off x="5689600" y="1376363"/>
            <a:ext cx="165100" cy="279400"/>
            <a:chOff x="3584" y="867"/>
            <a:chExt cx="104" cy="176"/>
          </a:xfrm>
        </p:grpSpPr>
        <p:sp>
          <p:nvSpPr>
            <p:cNvPr id="608360" name="Line 19"/>
            <p:cNvSpPr>
              <a:spLocks noChangeShapeType="1"/>
            </p:cNvSpPr>
            <p:nvPr/>
          </p:nvSpPr>
          <p:spPr bwMode="auto">
            <a:xfrm>
              <a:off x="3640" y="867"/>
              <a:ext cx="0" cy="176"/>
            </a:xfrm>
            <a:prstGeom prst="line">
              <a:avLst/>
            </a:prstGeom>
            <a:noFill/>
            <a:ln w="50800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8361" name="Line 20"/>
            <p:cNvSpPr>
              <a:spLocks noChangeShapeType="1"/>
            </p:cNvSpPr>
            <p:nvPr/>
          </p:nvSpPr>
          <p:spPr bwMode="auto">
            <a:xfrm>
              <a:off x="3584" y="923"/>
              <a:ext cx="104" cy="0"/>
            </a:xfrm>
            <a:prstGeom prst="line">
              <a:avLst/>
            </a:prstGeom>
            <a:noFill/>
            <a:ln w="50800">
              <a:solidFill>
                <a:srgbClr val="CF0E30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556501" name="Rectangle 21"/>
          <p:cNvSpPr>
            <a:spLocks noChangeArrowheads="1"/>
          </p:cNvSpPr>
          <p:nvPr/>
        </p:nvSpPr>
        <p:spPr bwMode="auto">
          <a:xfrm>
            <a:off x="1519238" y="836712"/>
            <a:ext cx="1806575" cy="6985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神与亚伯拉罕立约透过以色列成为“祭司的国度”重新建立人的统治权  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. 12:1-3; 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出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. 19:6)</a:t>
            </a:r>
          </a:p>
        </p:txBody>
      </p:sp>
      <p:sp>
        <p:nvSpPr>
          <p:cNvPr id="1556502" name="Rectangle 22"/>
          <p:cNvSpPr>
            <a:spLocks noChangeArrowheads="1"/>
          </p:cNvSpPr>
          <p:nvPr/>
        </p:nvSpPr>
        <p:spPr bwMode="auto">
          <a:xfrm>
            <a:off x="47625" y="620688"/>
            <a:ext cx="1388227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457200">
              <a:defRPr/>
            </a:pPr>
            <a:r>
              <a:rPr lang="zh-CN" altLang="en-US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holar"/>
                <a:ea typeface="SimSun" pitchFamily="2" charset="-122"/>
                <a:cs typeface="Arial" charset="0"/>
              </a:rPr>
              <a:t>国度概念的教导</a:t>
            </a:r>
            <a:r>
              <a:rPr lang="en-US" altLang="zh-CN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cholar"/>
                <a:ea typeface="SimSun" pitchFamily="2" charset="-122"/>
                <a:cs typeface="Arial" charset="0"/>
              </a:rPr>
              <a:t>...</a:t>
            </a:r>
          </a:p>
        </p:txBody>
      </p:sp>
      <p:sp>
        <p:nvSpPr>
          <p:cNvPr id="608278" name="Line 23"/>
          <p:cNvSpPr>
            <a:spLocks noChangeShapeType="1"/>
          </p:cNvSpPr>
          <p:nvPr/>
        </p:nvSpPr>
        <p:spPr bwMode="auto">
          <a:xfrm>
            <a:off x="693663" y="1325711"/>
            <a:ext cx="0" cy="406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defRPr/>
            </a:pPr>
            <a:endParaRPr lang="en-US" sz="18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608279" name="Freeform 24"/>
          <p:cNvSpPr>
            <a:spLocks/>
          </p:cNvSpPr>
          <p:nvPr/>
        </p:nvSpPr>
        <p:spPr bwMode="auto">
          <a:xfrm>
            <a:off x="633338" y="1665436"/>
            <a:ext cx="122238" cy="179388"/>
          </a:xfrm>
          <a:custGeom>
            <a:avLst/>
            <a:gdLst>
              <a:gd name="T0" fmla="*/ 2147483647 w 77"/>
              <a:gd name="T1" fmla="*/ 2147483647 h 113"/>
              <a:gd name="T2" fmla="*/ 0 w 77"/>
              <a:gd name="T3" fmla="*/ 0 h 113"/>
              <a:gd name="T4" fmla="*/ 2147483647 w 77"/>
              <a:gd name="T5" fmla="*/ 2147483647 h 113"/>
              <a:gd name="T6" fmla="*/ 2147483647 w 77"/>
              <a:gd name="T7" fmla="*/ 0 h 113"/>
              <a:gd name="T8" fmla="*/ 2147483647 w 77"/>
              <a:gd name="T9" fmla="*/ 2147483647 h 1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113"/>
              <a:gd name="T17" fmla="*/ 77 w 77"/>
              <a:gd name="T18" fmla="*/ 113 h 1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113">
                <a:moveTo>
                  <a:pt x="38" y="37"/>
                </a:moveTo>
                <a:lnTo>
                  <a:pt x="0" y="0"/>
                </a:lnTo>
                <a:lnTo>
                  <a:pt x="38" y="112"/>
                </a:lnTo>
                <a:lnTo>
                  <a:pt x="76" y="0"/>
                </a:lnTo>
                <a:lnTo>
                  <a:pt x="38" y="37"/>
                </a:lnTo>
              </a:path>
            </a:pathLst>
          </a:custGeom>
          <a:solidFill>
            <a:schemeClr val="accent1"/>
          </a:solidFill>
          <a:ln w="12700" cap="rnd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defRPr/>
            </a:pPr>
            <a:endParaRPr lang="en-US" sz="180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556505" name="Rectangle 25"/>
          <p:cNvSpPr>
            <a:spLocks noChangeArrowheads="1"/>
          </p:cNvSpPr>
          <p:nvPr/>
        </p:nvSpPr>
        <p:spPr bwMode="auto">
          <a:xfrm>
            <a:off x="234553" y="1916832"/>
            <a:ext cx="881063" cy="3937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人的堕落 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 3)</a:t>
            </a:r>
          </a:p>
        </p:txBody>
      </p:sp>
      <p:sp>
        <p:nvSpPr>
          <p:cNvPr id="1556506" name="Rectangle 26"/>
          <p:cNvSpPr>
            <a:spLocks noChangeArrowheads="1"/>
          </p:cNvSpPr>
          <p:nvPr/>
        </p:nvSpPr>
        <p:spPr bwMode="auto">
          <a:xfrm>
            <a:off x="3348038" y="836712"/>
            <a:ext cx="1304925" cy="5461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以色列失去祭司国度的见证，于是被掳受外邦统治 </a:t>
            </a:r>
            <a:endParaRPr lang="en-US" altLang="zh-CN" sz="1000" dirty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1992" name="Rectangle 27"/>
          <p:cNvSpPr>
            <a:spLocks noChangeArrowheads="1"/>
          </p:cNvSpPr>
          <p:nvPr/>
        </p:nvSpPr>
        <p:spPr bwMode="auto">
          <a:xfrm>
            <a:off x="3184525" y="4826000"/>
            <a:ext cx="13811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耶利米书</a:t>
            </a:r>
            <a:r>
              <a:rPr lang="en-US" altLang="zh-CN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31:31-34 </a:t>
            </a:r>
            <a:r>
              <a:rPr lang="zh-CN" altLang="en-US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应许</a:t>
            </a:r>
            <a:r>
              <a:rPr lang="en-US" altLang="zh-CN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:</a:t>
            </a:r>
          </a:p>
          <a:p>
            <a:pPr defTabSz="457200">
              <a:buFontTx/>
              <a:buChar char="•"/>
            </a:pPr>
            <a:r>
              <a:rPr lang="zh-CN" altLang="en-US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赦免</a:t>
            </a:r>
          </a:p>
          <a:p>
            <a:pPr defTabSz="457200">
              <a:buFontTx/>
              <a:buChar char="•"/>
            </a:pPr>
            <a:r>
              <a:rPr lang="zh-CN" altLang="en-US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圣灵内住</a:t>
            </a:r>
          </a:p>
          <a:p>
            <a:pPr defTabSz="457200">
              <a:buFontTx/>
              <a:buChar char="•"/>
            </a:pPr>
            <a:r>
              <a:rPr lang="zh-CN" altLang="en-US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新心，新人，新思想 </a:t>
            </a:r>
          </a:p>
          <a:p>
            <a:pPr defTabSz="457200">
              <a:buFontTx/>
              <a:buChar char="•"/>
            </a:pPr>
            <a:r>
              <a:rPr lang="zh-CN" altLang="en-US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以色列与犹大重新统一</a:t>
            </a:r>
          </a:p>
          <a:p>
            <a:pPr defTabSz="457200">
              <a:buFontTx/>
              <a:buChar char="•"/>
            </a:pPr>
            <a:r>
              <a:rPr lang="zh-CN" altLang="en-US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不需要传福音 </a:t>
            </a:r>
            <a:endParaRPr lang="en-US" altLang="zh-CN" sz="900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1993" name="Rectangle 28"/>
          <p:cNvSpPr>
            <a:spLocks noChangeArrowheads="1"/>
          </p:cNvSpPr>
          <p:nvPr/>
        </p:nvSpPr>
        <p:spPr bwMode="auto">
          <a:xfrm>
            <a:off x="2651125" y="3671888"/>
            <a:ext cx="182086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撒母耳下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7:12-16 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永久的应许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:</a:t>
            </a:r>
          </a:p>
          <a:p>
            <a:pPr defTabSz="457200">
              <a:buFontTx/>
              <a:buChar char="•"/>
            </a:pP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儿子 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(“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家室”永不遭废弃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)</a:t>
            </a:r>
          </a:p>
          <a:p>
            <a:pPr defTabSz="457200">
              <a:buFontTx/>
              <a:buChar char="•"/>
            </a:pP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国 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政治王朝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)</a:t>
            </a:r>
          </a:p>
          <a:p>
            <a:pPr defTabSz="457200">
              <a:buFontTx/>
              <a:buChar char="•"/>
            </a:pP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宝座 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后裔接续掌权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)</a:t>
            </a:r>
          </a:p>
          <a:p>
            <a:pPr defTabSz="457200">
              <a:buFontTx/>
              <a:buChar char="•"/>
            </a:pP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圣殿 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儿子来建造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)</a:t>
            </a:r>
          </a:p>
        </p:txBody>
      </p:sp>
      <p:sp>
        <p:nvSpPr>
          <p:cNvPr id="211994" name="Rectangle 29"/>
          <p:cNvSpPr>
            <a:spLocks noChangeArrowheads="1"/>
          </p:cNvSpPr>
          <p:nvPr/>
        </p:nvSpPr>
        <p:spPr bwMode="auto">
          <a:xfrm>
            <a:off x="2270125" y="2519363"/>
            <a:ext cx="3200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defTabSz="457200"/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创世记 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15:18 (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参：申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30:1-10)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的应许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:</a:t>
            </a:r>
          </a:p>
          <a:p>
            <a:pPr defTabSz="457200">
              <a:buFontTx/>
              <a:buChar char="•"/>
            </a:pP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从埃及哇地至幼发拉底河流域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赛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27:12)</a:t>
            </a:r>
          </a:p>
          <a:p>
            <a:pPr defTabSz="457200">
              <a:buFontTx/>
              <a:buChar char="•"/>
            </a:pP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被掳归回／重建之后，土地永久占有权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17:8) </a:t>
            </a:r>
          </a:p>
          <a:p>
            <a:pPr defTabSz="457200">
              <a:buFontTx/>
              <a:buChar char="•"/>
            </a:pP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因着巴勒斯坦地全世界蒙祝福 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赛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14:1-2)</a:t>
            </a:r>
          </a:p>
        </p:txBody>
      </p:sp>
      <p:sp>
        <p:nvSpPr>
          <p:cNvPr id="1556510" name="Rectangle 30"/>
          <p:cNvSpPr>
            <a:spLocks noChangeArrowheads="1"/>
          </p:cNvSpPr>
          <p:nvPr/>
        </p:nvSpPr>
        <p:spPr bwMode="auto">
          <a:xfrm>
            <a:off x="5827489" y="836712"/>
            <a:ext cx="1120775" cy="6985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耶稣藉着教会以神奇的方式扩展张他的国度（太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.13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）</a:t>
            </a:r>
            <a:endParaRPr lang="en-US" altLang="zh-CN" sz="1000" dirty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1556511" name="Rectangle 31"/>
          <p:cNvSpPr>
            <a:spLocks noChangeArrowheads="1"/>
          </p:cNvSpPr>
          <p:nvPr/>
        </p:nvSpPr>
        <p:spPr bwMode="auto">
          <a:xfrm>
            <a:off x="4643438" y="836712"/>
            <a:ext cx="1076325" cy="69850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以色列拒绝弥赛亚国度的邀请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太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. 12:41-42; 23:37-39)</a:t>
            </a:r>
          </a:p>
        </p:txBody>
      </p:sp>
      <p:sp>
        <p:nvSpPr>
          <p:cNvPr id="1556512" name="Rectangle 32"/>
          <p:cNvSpPr>
            <a:spLocks noChangeArrowheads="1"/>
          </p:cNvSpPr>
          <p:nvPr/>
        </p:nvSpPr>
        <p:spPr bwMode="auto">
          <a:xfrm>
            <a:off x="6736035" y="836712"/>
            <a:ext cx="1076325" cy="859210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基督得胜以色列的仇敌，以色列全家都要得救（罗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11:26-27</a:t>
            </a:r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）</a:t>
            </a:r>
            <a:endParaRPr lang="en-US" altLang="zh-CN" sz="1000" dirty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1998" name="AutoShape 33"/>
          <p:cNvSpPr>
            <a:spLocks noChangeArrowheads="1"/>
          </p:cNvSpPr>
          <p:nvPr/>
        </p:nvSpPr>
        <p:spPr bwMode="auto">
          <a:xfrm rot="-5400000">
            <a:off x="5849938" y="1503363"/>
            <a:ext cx="228600" cy="76200"/>
          </a:xfrm>
          <a:prstGeom prst="rightArrow">
            <a:avLst>
              <a:gd name="adj1" fmla="val 50000"/>
              <a:gd name="adj2" fmla="val 1500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zh-CN" altLang="en-US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1999" name="Rectangle 34"/>
          <p:cNvSpPr>
            <a:spLocks noChangeArrowheads="1"/>
          </p:cNvSpPr>
          <p:nvPr/>
        </p:nvSpPr>
        <p:spPr bwMode="auto">
          <a:xfrm>
            <a:off x="5778500" y="4495800"/>
            <a:ext cx="3297238" cy="1193800"/>
          </a:xfrm>
          <a:prstGeom prst="rect">
            <a:avLst/>
          </a:prstGeom>
          <a:gradFill rotWithShape="0">
            <a:gsLst>
              <a:gs pos="0">
                <a:srgbClr val="438E00"/>
              </a:gs>
              <a:gs pos="100000">
                <a:srgbClr val="D9E8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zh-CN" altLang="en-US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00" name="Rectangle 35"/>
          <p:cNvSpPr>
            <a:spLocks noChangeArrowheads="1"/>
          </p:cNvSpPr>
          <p:nvPr/>
        </p:nvSpPr>
        <p:spPr bwMode="auto">
          <a:xfrm>
            <a:off x="5784850" y="2101850"/>
            <a:ext cx="1981200" cy="1244600"/>
          </a:xfrm>
          <a:prstGeom prst="rect">
            <a:avLst/>
          </a:prstGeom>
          <a:gradFill rotWithShape="0">
            <a:gsLst>
              <a:gs pos="0">
                <a:srgbClr val="3E040E"/>
              </a:gs>
              <a:gs pos="100000">
                <a:srgbClr val="CF0E30"/>
              </a:gs>
            </a:gsLst>
            <a:lin ang="0" scaled="1"/>
          </a:gradFill>
          <a:ln w="12700">
            <a:solidFill>
              <a:srgbClr val="372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zh-CN" altLang="en-US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01" name="Rectangle 36"/>
          <p:cNvSpPr>
            <a:spLocks noChangeArrowheads="1"/>
          </p:cNvSpPr>
          <p:nvPr/>
        </p:nvSpPr>
        <p:spPr bwMode="auto">
          <a:xfrm>
            <a:off x="7688263" y="2103438"/>
            <a:ext cx="1384300" cy="1211262"/>
          </a:xfrm>
          <a:prstGeom prst="rect">
            <a:avLst/>
          </a:prstGeom>
          <a:solidFill>
            <a:srgbClr val="CF0E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zh-CN" altLang="en-US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02" name="Rectangle 37"/>
          <p:cNvSpPr>
            <a:spLocks noChangeArrowheads="1"/>
          </p:cNvSpPr>
          <p:nvPr/>
        </p:nvSpPr>
        <p:spPr bwMode="auto">
          <a:xfrm>
            <a:off x="5778500" y="3311525"/>
            <a:ext cx="3289300" cy="1193800"/>
          </a:xfrm>
          <a:prstGeom prst="rect">
            <a:avLst/>
          </a:prstGeom>
          <a:gradFill rotWithShape="0">
            <a:gsLst>
              <a:gs pos="0">
                <a:srgbClr val="371C00"/>
              </a:gs>
              <a:gs pos="100000">
                <a:srgbClr val="BA5D00"/>
              </a:gs>
            </a:gsLst>
            <a:lin ang="0" scaled="1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zh-CN" altLang="en-US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03" name="Rectangle 38"/>
          <p:cNvSpPr>
            <a:spLocks noChangeArrowheads="1"/>
          </p:cNvSpPr>
          <p:nvPr/>
        </p:nvSpPr>
        <p:spPr bwMode="auto">
          <a:xfrm>
            <a:off x="5786438" y="2519363"/>
            <a:ext cx="18811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 defTabSz="457200"/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以色列因着拒绝弥赛亚受审判被赶逐出应许之地 长达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19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世纪（主后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70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－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1948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）现在部分恢复（结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37:1-7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）</a:t>
            </a:r>
            <a:endParaRPr lang="en-US" altLang="zh-CN" sz="1000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04" name="Rectangle 39"/>
          <p:cNvSpPr>
            <a:spLocks noChangeArrowheads="1"/>
          </p:cNvSpPr>
          <p:nvPr/>
        </p:nvSpPr>
        <p:spPr bwMode="auto">
          <a:xfrm>
            <a:off x="6022975" y="3429000"/>
            <a:ext cx="1357337" cy="5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基督是教会的头，教会是属灵的圣殿（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2:19-22; 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林后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6:16)</a:t>
            </a:r>
          </a:p>
        </p:txBody>
      </p:sp>
      <p:sp>
        <p:nvSpPr>
          <p:cNvPr id="212005" name="Rectangle 40"/>
          <p:cNvSpPr>
            <a:spLocks noChangeArrowheads="1"/>
          </p:cNvSpPr>
          <p:nvPr/>
        </p:nvSpPr>
        <p:spPr bwMode="auto">
          <a:xfrm>
            <a:off x="5903913" y="4891088"/>
            <a:ext cx="1397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新约前三项取代摩西律法（路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22:20; 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林后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3:6)</a:t>
            </a:r>
          </a:p>
        </p:txBody>
      </p:sp>
      <p:sp>
        <p:nvSpPr>
          <p:cNvPr id="212006" name="AutoShape 41"/>
          <p:cNvSpPr>
            <a:spLocks noChangeArrowheads="1"/>
          </p:cNvSpPr>
          <p:nvPr/>
        </p:nvSpPr>
        <p:spPr bwMode="auto">
          <a:xfrm rot="16200000" flipH="1">
            <a:off x="7551738" y="1516063"/>
            <a:ext cx="228600" cy="76200"/>
          </a:xfrm>
          <a:prstGeom prst="rightArrow">
            <a:avLst>
              <a:gd name="adj1" fmla="val 50000"/>
              <a:gd name="adj2" fmla="val 15001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zh-CN" altLang="en-US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608297" name="Line 42"/>
          <p:cNvSpPr>
            <a:spLocks noChangeShapeType="1"/>
          </p:cNvSpPr>
          <p:nvPr/>
        </p:nvSpPr>
        <p:spPr bwMode="auto">
          <a:xfrm>
            <a:off x="7675563" y="1689100"/>
            <a:ext cx="0" cy="403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2008" name="Rectangle 43"/>
          <p:cNvSpPr>
            <a:spLocks noChangeArrowheads="1"/>
          </p:cNvSpPr>
          <p:nvPr/>
        </p:nvSpPr>
        <p:spPr bwMode="auto">
          <a:xfrm>
            <a:off x="7553325" y="2115071"/>
            <a:ext cx="15906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弥赛亚国度</a:t>
            </a:r>
          </a:p>
        </p:txBody>
      </p:sp>
      <p:sp>
        <p:nvSpPr>
          <p:cNvPr id="608299" name="Line 44"/>
          <p:cNvSpPr>
            <a:spLocks noChangeShapeType="1"/>
          </p:cNvSpPr>
          <p:nvPr/>
        </p:nvSpPr>
        <p:spPr bwMode="auto">
          <a:xfrm>
            <a:off x="8458200" y="2057400"/>
            <a:ext cx="0" cy="3657600"/>
          </a:xfrm>
          <a:prstGeom prst="line">
            <a:avLst/>
          </a:prstGeom>
          <a:noFill/>
          <a:ln w="12700">
            <a:solidFill>
              <a:srgbClr val="6E0043"/>
            </a:solidFill>
            <a:prstDash val="sysDot"/>
            <a:round/>
            <a:headEnd/>
            <a:tailEnd/>
          </a:ln>
        </p:spPr>
        <p:txBody>
          <a:bodyPr/>
          <a:lstStyle/>
          <a:p>
            <a:pPr defTabSz="457200"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2010" name="Rectangle 45"/>
          <p:cNvSpPr>
            <a:spLocks noChangeArrowheads="1"/>
          </p:cNvSpPr>
          <p:nvPr/>
        </p:nvSpPr>
        <p:spPr bwMode="auto">
          <a:xfrm>
            <a:off x="7620000" y="2251596"/>
            <a:ext cx="145891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千禧年永恒</a:t>
            </a:r>
            <a:endParaRPr lang="en-US" altLang="zh-CN" sz="1000" dirty="0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11" name="Rectangle 46"/>
          <p:cNvSpPr>
            <a:spLocks noChangeArrowheads="1"/>
          </p:cNvSpPr>
          <p:nvPr/>
        </p:nvSpPr>
        <p:spPr bwMode="auto">
          <a:xfrm>
            <a:off x="7627938" y="2502719"/>
            <a:ext cx="911225" cy="7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 defTabSz="457200"/>
            <a:r>
              <a:rPr lang="zh-CN" altLang="en-US" sz="9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完全恢复（结</a:t>
            </a:r>
            <a:r>
              <a:rPr lang="en-US" altLang="zh-CN" sz="9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37:8-28) </a:t>
            </a:r>
            <a:r>
              <a:rPr lang="zh-CN" altLang="en-US" sz="9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耶路撒冷世界的首府</a:t>
            </a:r>
            <a:r>
              <a:rPr lang="en-US" altLang="zh-CN" sz="9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9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赛 </a:t>
            </a:r>
            <a:r>
              <a:rPr lang="en-US" altLang="zh-CN" sz="9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2:1-5)</a:t>
            </a:r>
          </a:p>
        </p:txBody>
      </p:sp>
      <p:sp>
        <p:nvSpPr>
          <p:cNvPr id="212012" name="Rectangle 47"/>
          <p:cNvSpPr>
            <a:spLocks noChangeArrowheads="1"/>
          </p:cNvSpPr>
          <p:nvPr/>
        </p:nvSpPr>
        <p:spPr bwMode="auto">
          <a:xfrm>
            <a:off x="8380413" y="2633663"/>
            <a:ext cx="800099" cy="5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新耶路撒冷</a:t>
            </a:r>
          </a:p>
          <a:p>
            <a:pPr algn="ctr" defTabSz="457200"/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启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 21)</a:t>
            </a:r>
          </a:p>
        </p:txBody>
      </p:sp>
      <p:sp>
        <p:nvSpPr>
          <p:cNvPr id="212013" name="Rectangle 48"/>
          <p:cNvSpPr>
            <a:spLocks noChangeArrowheads="1"/>
          </p:cNvSpPr>
          <p:nvPr/>
        </p:nvSpPr>
        <p:spPr bwMode="auto">
          <a:xfrm>
            <a:off x="7693025" y="3429000"/>
            <a:ext cx="80327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 defTabSz="457200"/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基督作王与众圣徒统治全世界</a:t>
            </a:r>
            <a:endParaRPr lang="en-US" altLang="zh-CN" sz="1000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14" name="Rectangle 49"/>
          <p:cNvSpPr>
            <a:spLocks noChangeArrowheads="1"/>
          </p:cNvSpPr>
          <p:nvPr/>
        </p:nvSpPr>
        <p:spPr bwMode="auto">
          <a:xfrm>
            <a:off x="7818438" y="836712"/>
            <a:ext cx="1290066" cy="5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基督与众圣徒一同掌权（弗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1:9-10; 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启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20:1-6; 22:5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下）</a:t>
            </a:r>
            <a:endParaRPr lang="en-US" altLang="zh-CN" sz="1000" dirty="0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grpSp>
        <p:nvGrpSpPr>
          <p:cNvPr id="212015" name="Group 50"/>
          <p:cNvGrpSpPr>
            <a:grpSpLocks/>
          </p:cNvGrpSpPr>
          <p:nvPr/>
        </p:nvGrpSpPr>
        <p:grpSpPr bwMode="auto">
          <a:xfrm>
            <a:off x="4648200" y="5105400"/>
            <a:ext cx="76200" cy="304800"/>
            <a:chOff x="2928" y="3216"/>
            <a:chExt cx="48" cy="192"/>
          </a:xfrm>
        </p:grpSpPr>
        <p:sp>
          <p:nvSpPr>
            <p:cNvPr id="608357" name="Line 51"/>
            <p:cNvSpPr>
              <a:spLocks noChangeShapeType="1"/>
            </p:cNvSpPr>
            <p:nvPr/>
          </p:nvSpPr>
          <p:spPr bwMode="auto">
            <a:xfrm>
              <a:off x="2928" y="3216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8358" name="Line 52"/>
            <p:cNvSpPr>
              <a:spLocks noChangeShapeType="1"/>
            </p:cNvSpPr>
            <p:nvPr/>
          </p:nvSpPr>
          <p:spPr bwMode="auto">
            <a:xfrm>
              <a:off x="2928" y="340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8359" name="Line 53"/>
            <p:cNvSpPr>
              <a:spLocks noChangeShapeType="1"/>
            </p:cNvSpPr>
            <p:nvPr/>
          </p:nvSpPr>
          <p:spPr bwMode="auto">
            <a:xfrm>
              <a:off x="2976" y="321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12016" name="Group 54"/>
          <p:cNvGrpSpPr>
            <a:grpSpLocks/>
          </p:cNvGrpSpPr>
          <p:nvPr/>
        </p:nvGrpSpPr>
        <p:grpSpPr bwMode="auto">
          <a:xfrm>
            <a:off x="4876800" y="5426075"/>
            <a:ext cx="76200" cy="212725"/>
            <a:chOff x="3072" y="3418"/>
            <a:chExt cx="48" cy="134"/>
          </a:xfrm>
        </p:grpSpPr>
        <p:sp>
          <p:nvSpPr>
            <p:cNvPr id="608354" name="Line 55"/>
            <p:cNvSpPr>
              <a:spLocks noChangeShapeType="1"/>
            </p:cNvSpPr>
            <p:nvPr/>
          </p:nvSpPr>
          <p:spPr bwMode="auto">
            <a:xfrm>
              <a:off x="3072" y="341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8355" name="Line 56"/>
            <p:cNvSpPr>
              <a:spLocks noChangeShapeType="1"/>
            </p:cNvSpPr>
            <p:nvPr/>
          </p:nvSpPr>
          <p:spPr bwMode="auto">
            <a:xfrm>
              <a:off x="3072" y="3552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8356" name="Line 57"/>
            <p:cNvSpPr>
              <a:spLocks noChangeShapeType="1"/>
            </p:cNvSpPr>
            <p:nvPr/>
          </p:nvSpPr>
          <p:spPr bwMode="auto">
            <a:xfrm>
              <a:off x="3120" y="3418"/>
              <a:ext cx="0" cy="13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12017" name="Rectangle 58"/>
          <p:cNvSpPr>
            <a:spLocks noChangeArrowheads="1"/>
          </p:cNvSpPr>
          <p:nvPr/>
        </p:nvSpPr>
        <p:spPr bwMode="auto">
          <a:xfrm rot="-5400000">
            <a:off x="1504951" y="2586037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600" b="1" smtClean="0">
                <a:solidFill>
                  <a:srgbClr val="FFFFFF"/>
                </a:solidFill>
                <a:latin typeface="Nadianne" charset="0"/>
                <a:ea typeface="SimSun" charset="0"/>
                <a:cs typeface="Arial" charset="0"/>
              </a:rPr>
              <a:t>土地</a:t>
            </a:r>
          </a:p>
        </p:txBody>
      </p:sp>
      <p:sp>
        <p:nvSpPr>
          <p:cNvPr id="212018" name="Rectangle 59"/>
          <p:cNvSpPr>
            <a:spLocks noChangeArrowheads="1"/>
          </p:cNvSpPr>
          <p:nvPr/>
        </p:nvSpPr>
        <p:spPr bwMode="auto">
          <a:xfrm rot="-5400000">
            <a:off x="1889126" y="3760787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600" b="1" smtClean="0">
                <a:solidFill>
                  <a:srgbClr val="FFFFFF"/>
                </a:solidFill>
                <a:latin typeface="Nadianne" charset="0"/>
                <a:ea typeface="SimSun" charset="0"/>
                <a:cs typeface="Arial" charset="0"/>
              </a:rPr>
              <a:t>后裔</a:t>
            </a:r>
          </a:p>
        </p:txBody>
      </p:sp>
      <p:sp>
        <p:nvSpPr>
          <p:cNvPr id="212019" name="Rectangle 60"/>
          <p:cNvSpPr>
            <a:spLocks noChangeArrowheads="1"/>
          </p:cNvSpPr>
          <p:nvPr/>
        </p:nvSpPr>
        <p:spPr bwMode="auto">
          <a:xfrm rot="-5400000">
            <a:off x="2554288" y="5145087"/>
            <a:ext cx="590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600" b="1" smtClean="0">
                <a:solidFill>
                  <a:srgbClr val="FFFFFF"/>
                </a:solidFill>
                <a:latin typeface="Nadianne" charset="0"/>
                <a:ea typeface="SimSun" charset="0"/>
                <a:cs typeface="Arial" charset="0"/>
              </a:rPr>
              <a:t>祝福</a:t>
            </a:r>
          </a:p>
        </p:txBody>
      </p:sp>
      <p:sp>
        <p:nvSpPr>
          <p:cNvPr id="212020" name="Rectangle 61"/>
          <p:cNvSpPr>
            <a:spLocks noChangeArrowheads="1"/>
          </p:cNvSpPr>
          <p:nvPr/>
        </p:nvSpPr>
        <p:spPr bwMode="auto">
          <a:xfrm rot="-5400000">
            <a:off x="1069975" y="3783013"/>
            <a:ext cx="9620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1000" b="1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创世记 </a:t>
            </a:r>
            <a:r>
              <a:rPr lang="en-US" altLang="zh-CN" sz="1000" b="1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12:1-3</a:t>
            </a:r>
          </a:p>
        </p:txBody>
      </p:sp>
      <p:sp>
        <p:nvSpPr>
          <p:cNvPr id="212021" name="Rectangle 62"/>
          <p:cNvSpPr>
            <a:spLocks noChangeArrowheads="1"/>
          </p:cNvSpPr>
          <p:nvPr/>
        </p:nvSpPr>
        <p:spPr bwMode="auto">
          <a:xfrm>
            <a:off x="8385175" y="3429000"/>
            <a:ext cx="7508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 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基督将国度呈递给天父（林前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15:24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）</a:t>
            </a:r>
            <a:endParaRPr lang="en-US" altLang="zh-CN" sz="1000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grpSp>
        <p:nvGrpSpPr>
          <p:cNvPr id="212022" name="Group 63"/>
          <p:cNvGrpSpPr>
            <a:grpSpLocks/>
          </p:cNvGrpSpPr>
          <p:nvPr/>
        </p:nvGrpSpPr>
        <p:grpSpPr bwMode="auto">
          <a:xfrm>
            <a:off x="7823200" y="1676400"/>
            <a:ext cx="611188" cy="450850"/>
            <a:chOff x="4928" y="1056"/>
            <a:chExt cx="385" cy="284"/>
          </a:xfrm>
        </p:grpSpPr>
        <p:sp>
          <p:nvSpPr>
            <p:cNvPr id="608349" name="Freeform 64"/>
            <p:cNvSpPr>
              <a:spLocks/>
            </p:cNvSpPr>
            <p:nvPr/>
          </p:nvSpPr>
          <p:spPr bwMode="auto">
            <a:xfrm>
              <a:off x="4928" y="1056"/>
              <a:ext cx="385" cy="193"/>
            </a:xfrm>
            <a:custGeom>
              <a:avLst/>
              <a:gdLst>
                <a:gd name="T0" fmla="*/ 0 w 385"/>
                <a:gd name="T1" fmla="*/ 192 h 193"/>
                <a:gd name="T2" fmla="*/ 48 w 385"/>
                <a:gd name="T3" fmla="*/ 0 h 193"/>
                <a:gd name="T4" fmla="*/ 96 w 385"/>
                <a:gd name="T5" fmla="*/ 96 h 193"/>
                <a:gd name="T6" fmla="*/ 100 w 385"/>
                <a:gd name="T7" fmla="*/ 98 h 193"/>
                <a:gd name="T8" fmla="*/ 144 w 385"/>
                <a:gd name="T9" fmla="*/ 0 h 193"/>
                <a:gd name="T10" fmla="*/ 192 w 385"/>
                <a:gd name="T11" fmla="*/ 96 h 193"/>
                <a:gd name="T12" fmla="*/ 240 w 385"/>
                <a:gd name="T13" fmla="*/ 0 h 193"/>
                <a:gd name="T14" fmla="*/ 288 w 385"/>
                <a:gd name="T15" fmla="*/ 96 h 193"/>
                <a:gd name="T16" fmla="*/ 336 w 385"/>
                <a:gd name="T17" fmla="*/ 0 h 193"/>
                <a:gd name="T18" fmla="*/ 384 w 385"/>
                <a:gd name="T19" fmla="*/ 192 h 1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5"/>
                <a:gd name="T31" fmla="*/ 0 h 193"/>
                <a:gd name="T32" fmla="*/ 385 w 385"/>
                <a:gd name="T33" fmla="*/ 193 h 1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5" h="193">
                  <a:moveTo>
                    <a:pt x="0" y="192"/>
                  </a:moveTo>
                  <a:lnTo>
                    <a:pt x="48" y="0"/>
                  </a:lnTo>
                  <a:lnTo>
                    <a:pt x="96" y="96"/>
                  </a:lnTo>
                  <a:lnTo>
                    <a:pt x="100" y="98"/>
                  </a:lnTo>
                  <a:lnTo>
                    <a:pt x="144" y="0"/>
                  </a:lnTo>
                  <a:lnTo>
                    <a:pt x="192" y="96"/>
                  </a:lnTo>
                  <a:lnTo>
                    <a:pt x="240" y="0"/>
                  </a:lnTo>
                  <a:lnTo>
                    <a:pt x="288" y="96"/>
                  </a:lnTo>
                  <a:lnTo>
                    <a:pt x="336" y="0"/>
                  </a:lnTo>
                  <a:lnTo>
                    <a:pt x="384" y="192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2061" name="Rectangle 65"/>
            <p:cNvSpPr>
              <a:spLocks noChangeArrowheads="1"/>
            </p:cNvSpPr>
            <p:nvPr/>
          </p:nvSpPr>
          <p:spPr bwMode="auto">
            <a:xfrm>
              <a:off x="4928" y="1248"/>
              <a:ext cx="384" cy="4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zh-CN" altLang="en-US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  <p:sp>
          <p:nvSpPr>
            <p:cNvPr id="212062" name="Oval 66"/>
            <p:cNvSpPr>
              <a:spLocks noChangeArrowheads="1"/>
            </p:cNvSpPr>
            <p:nvPr/>
          </p:nvSpPr>
          <p:spPr bwMode="auto">
            <a:xfrm>
              <a:off x="4932" y="1252"/>
              <a:ext cx="376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zh-CN" altLang="en-US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  <p:sp>
          <p:nvSpPr>
            <p:cNvPr id="608352" name="Line 67"/>
            <p:cNvSpPr>
              <a:spLocks noChangeShapeType="1"/>
            </p:cNvSpPr>
            <p:nvPr/>
          </p:nvSpPr>
          <p:spPr bwMode="auto">
            <a:xfrm>
              <a:off x="4928" y="124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8353" name="Line 68"/>
            <p:cNvSpPr>
              <a:spLocks noChangeShapeType="1"/>
            </p:cNvSpPr>
            <p:nvPr/>
          </p:nvSpPr>
          <p:spPr bwMode="auto">
            <a:xfrm>
              <a:off x="5312" y="1248"/>
              <a:ext cx="0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12023" name="Group 69"/>
          <p:cNvGrpSpPr>
            <a:grpSpLocks/>
          </p:cNvGrpSpPr>
          <p:nvPr/>
        </p:nvGrpSpPr>
        <p:grpSpPr bwMode="auto">
          <a:xfrm>
            <a:off x="4800600" y="5203825"/>
            <a:ext cx="1184275" cy="104775"/>
            <a:chOff x="3024" y="3278"/>
            <a:chExt cx="746" cy="66"/>
          </a:xfrm>
        </p:grpSpPr>
        <p:sp>
          <p:nvSpPr>
            <p:cNvPr id="608347" name="Line 70"/>
            <p:cNvSpPr>
              <a:spLocks noChangeShapeType="1"/>
            </p:cNvSpPr>
            <p:nvPr/>
          </p:nvSpPr>
          <p:spPr bwMode="auto">
            <a:xfrm>
              <a:off x="3024" y="331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2059" name="AutoShape 71"/>
            <p:cNvSpPr>
              <a:spLocks noChangeArrowheads="1"/>
            </p:cNvSpPr>
            <p:nvPr/>
          </p:nvSpPr>
          <p:spPr bwMode="auto">
            <a:xfrm rot="5400000">
              <a:off x="3717" y="3291"/>
              <a:ext cx="66" cy="40"/>
            </a:xfrm>
            <a:prstGeom prst="triangle">
              <a:avLst>
                <a:gd name="adj" fmla="val 49995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zh-CN" altLang="en-US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</p:grpSp>
      <p:grpSp>
        <p:nvGrpSpPr>
          <p:cNvPr id="212024" name="Group 72"/>
          <p:cNvGrpSpPr>
            <a:grpSpLocks/>
          </p:cNvGrpSpPr>
          <p:nvPr/>
        </p:nvGrpSpPr>
        <p:grpSpPr bwMode="auto">
          <a:xfrm>
            <a:off x="4954588" y="5489575"/>
            <a:ext cx="3001962" cy="104775"/>
            <a:chOff x="3168" y="3458"/>
            <a:chExt cx="1891" cy="66"/>
          </a:xfrm>
        </p:grpSpPr>
        <p:sp>
          <p:nvSpPr>
            <p:cNvPr id="608345" name="Line 73"/>
            <p:cNvSpPr>
              <a:spLocks noChangeShapeType="1"/>
            </p:cNvSpPr>
            <p:nvPr/>
          </p:nvSpPr>
          <p:spPr bwMode="auto">
            <a:xfrm>
              <a:off x="3168" y="3493"/>
              <a:ext cx="181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2057" name="AutoShape 74"/>
            <p:cNvSpPr>
              <a:spLocks noChangeArrowheads="1"/>
            </p:cNvSpPr>
            <p:nvPr/>
          </p:nvSpPr>
          <p:spPr bwMode="auto">
            <a:xfrm rot="5400000">
              <a:off x="5006" y="3471"/>
              <a:ext cx="66" cy="40"/>
            </a:xfrm>
            <a:prstGeom prst="triangle">
              <a:avLst>
                <a:gd name="adj" fmla="val 49995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zh-CN" altLang="en-US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</p:grpSp>
      <p:sp>
        <p:nvSpPr>
          <p:cNvPr id="212025" name="Rectangle 75"/>
          <p:cNvSpPr>
            <a:spLocks noChangeArrowheads="1"/>
          </p:cNvSpPr>
          <p:nvPr/>
        </p:nvSpPr>
        <p:spPr bwMode="auto">
          <a:xfrm>
            <a:off x="0" y="6400800"/>
            <a:ext cx="9177338" cy="393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zh-CN" altLang="en-US" sz="1200" b="1" smtClean="0">
                <a:solidFill>
                  <a:srgbClr val="000A0D"/>
                </a:solidFill>
                <a:latin typeface="Arial" charset="0"/>
                <a:ea typeface="SimSun" charset="0"/>
                <a:cs typeface="Arial" charset="0"/>
              </a:rPr>
              <a:t>经文突出强调双重国度之约。以色列的角色从亚伯拉罕到基督其内涵延伸至教会（继续中），而教会并非指“新以色列人”</a:t>
            </a:r>
            <a:r>
              <a:rPr lang="en-US" altLang="zh-CN" sz="1200" b="1" smtClean="0">
                <a:solidFill>
                  <a:srgbClr val="000A0D"/>
                </a:solidFill>
                <a:latin typeface="Arial" charset="0"/>
                <a:ea typeface="SimSun" charset="0"/>
                <a:cs typeface="Arial" charset="0"/>
              </a:rPr>
              <a:t/>
            </a:r>
            <a:br>
              <a:rPr lang="en-US" altLang="zh-CN" sz="1200" b="1" smtClean="0">
                <a:solidFill>
                  <a:srgbClr val="000A0D"/>
                </a:solidFill>
                <a:latin typeface="Arial" charset="0"/>
                <a:ea typeface="SimSun" charset="0"/>
                <a:cs typeface="Arial" charset="0"/>
              </a:rPr>
            </a:br>
            <a:r>
              <a:rPr lang="zh-CN" altLang="en-US" sz="1200" b="1" smtClean="0">
                <a:solidFill>
                  <a:srgbClr val="000A0D"/>
                </a:solidFill>
                <a:latin typeface="Arial" charset="0"/>
                <a:ea typeface="SimSun" charset="0"/>
                <a:cs typeface="Arial" charset="0"/>
              </a:rPr>
              <a:t>（不连续）以便取代以色列民族。以色列将在基督第二次降临时信靠基督从而再现其世界显赫地位。</a:t>
            </a:r>
            <a:endParaRPr lang="en-US" altLang="zh-CN" sz="1200" b="1" smtClean="0">
              <a:solidFill>
                <a:srgbClr val="000A0D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26" name="Rectangle 76"/>
          <p:cNvSpPr>
            <a:spLocks noChangeArrowheads="1"/>
          </p:cNvSpPr>
          <p:nvPr/>
        </p:nvSpPr>
        <p:spPr bwMode="auto">
          <a:xfrm>
            <a:off x="5114925" y="2095500"/>
            <a:ext cx="5238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以色列</a:t>
            </a:r>
          </a:p>
        </p:txBody>
      </p:sp>
      <p:sp>
        <p:nvSpPr>
          <p:cNvPr id="212027" name="Rectangle 77"/>
          <p:cNvSpPr>
            <a:spLocks noChangeArrowheads="1"/>
          </p:cNvSpPr>
          <p:nvPr/>
        </p:nvSpPr>
        <p:spPr bwMode="auto">
          <a:xfrm>
            <a:off x="6394450" y="2095500"/>
            <a:ext cx="4095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zh-CN" altLang="en-US" sz="9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教会</a:t>
            </a:r>
          </a:p>
        </p:txBody>
      </p:sp>
      <p:sp>
        <p:nvSpPr>
          <p:cNvPr id="212028" name="Rectangle 78"/>
          <p:cNvSpPr>
            <a:spLocks noChangeArrowheads="1"/>
          </p:cNvSpPr>
          <p:nvPr/>
        </p:nvSpPr>
        <p:spPr bwMode="auto">
          <a:xfrm>
            <a:off x="5011738" y="2239963"/>
            <a:ext cx="72231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457200"/>
            <a:r>
              <a:rPr lang="zh-CN" altLang="en-US" sz="8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民族的焦点</a:t>
            </a:r>
            <a:r>
              <a:rPr lang="en-US" altLang="zh-CN" sz="8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)</a:t>
            </a:r>
          </a:p>
        </p:txBody>
      </p:sp>
      <p:graphicFrame>
        <p:nvGraphicFramePr>
          <p:cNvPr id="212029" name="Object 2"/>
          <p:cNvGraphicFramePr>
            <a:graphicFrameLocks/>
          </p:cNvGraphicFramePr>
          <p:nvPr/>
        </p:nvGraphicFramePr>
        <p:xfrm>
          <a:off x="381000" y="49213"/>
          <a:ext cx="66516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3" name="Microsoft ClipArt Gallery" r:id="rId4" imgW="2120900" imgH="2108200" progId="">
                  <p:embed/>
                </p:oleObj>
              </mc:Choice>
              <mc:Fallback>
                <p:oleObj name="Microsoft ClipArt Gallery" r:id="rId4" imgW="2120900" imgH="21082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9213"/>
                        <a:ext cx="665163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030" name="Rectangle 80"/>
          <p:cNvSpPr>
            <a:spLocks noChangeArrowheads="1"/>
          </p:cNvSpPr>
          <p:nvPr/>
        </p:nvSpPr>
        <p:spPr bwMode="auto">
          <a:xfrm>
            <a:off x="6132513" y="2239963"/>
            <a:ext cx="10128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defTabSz="457200"/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“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新人” 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弗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2:15)</a:t>
            </a:r>
          </a:p>
        </p:txBody>
      </p:sp>
      <p:sp>
        <p:nvSpPr>
          <p:cNvPr id="608320" name="Line 81"/>
          <p:cNvSpPr>
            <a:spLocks noChangeShapeType="1"/>
          </p:cNvSpPr>
          <p:nvPr/>
        </p:nvSpPr>
        <p:spPr bwMode="auto">
          <a:xfrm>
            <a:off x="5783263" y="2116138"/>
            <a:ext cx="7937" cy="2379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2032" name="Rectangle 82"/>
          <p:cNvSpPr>
            <a:spLocks noChangeArrowheads="1"/>
          </p:cNvSpPr>
          <p:nvPr/>
        </p:nvSpPr>
        <p:spPr bwMode="auto">
          <a:xfrm>
            <a:off x="8029575" y="5772150"/>
            <a:ext cx="1079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just" defTabSz="457200"/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第五版</a:t>
            </a:r>
          </a:p>
          <a:p>
            <a:pPr algn="just" defTabSz="457200"/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2015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年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7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月</a:t>
            </a:r>
            <a:r>
              <a:rPr lang="en-US" altLang="zh-CN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17</a:t>
            </a:r>
            <a:r>
              <a:rPr lang="zh-CN" altLang="en-US" sz="1000" dirty="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日</a:t>
            </a:r>
            <a:endParaRPr lang="en-US" altLang="zh-CN" sz="1000" dirty="0" smtClean="0">
              <a:solidFill>
                <a:srgbClr val="FFFFFF"/>
              </a:solidFill>
              <a:latin typeface="Arial" charset="0"/>
              <a:ea typeface="SimSun" charset="0"/>
              <a:cs typeface="Arial" charset="0"/>
            </a:endParaRPr>
          </a:p>
        </p:txBody>
      </p:sp>
      <p:grpSp>
        <p:nvGrpSpPr>
          <p:cNvPr id="212033" name="Group 83"/>
          <p:cNvGrpSpPr>
            <a:grpSpLocks/>
          </p:cNvGrpSpPr>
          <p:nvPr/>
        </p:nvGrpSpPr>
        <p:grpSpPr bwMode="auto">
          <a:xfrm>
            <a:off x="1387475" y="2087563"/>
            <a:ext cx="165100" cy="176212"/>
            <a:chOff x="874" y="1315"/>
            <a:chExt cx="104" cy="111"/>
          </a:xfrm>
        </p:grpSpPr>
        <p:sp>
          <p:nvSpPr>
            <p:cNvPr id="212054" name="AutoShape 84"/>
            <p:cNvSpPr>
              <a:spLocks noChangeArrowheads="1"/>
            </p:cNvSpPr>
            <p:nvPr/>
          </p:nvSpPr>
          <p:spPr bwMode="auto">
            <a:xfrm>
              <a:off x="874" y="1315"/>
              <a:ext cx="100" cy="81"/>
            </a:xfrm>
            <a:prstGeom prst="triangle">
              <a:avLst>
                <a:gd name="adj" fmla="val 49995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zh-CN" altLang="en-US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  <p:sp>
          <p:nvSpPr>
            <p:cNvPr id="212055" name="AutoShape 85"/>
            <p:cNvSpPr>
              <a:spLocks noChangeArrowheads="1"/>
            </p:cNvSpPr>
            <p:nvPr/>
          </p:nvSpPr>
          <p:spPr bwMode="auto">
            <a:xfrm rot="10800000" flipH="1">
              <a:off x="876" y="1340"/>
              <a:ext cx="102" cy="86"/>
            </a:xfrm>
            <a:prstGeom prst="triangle">
              <a:avLst>
                <a:gd name="adj" fmla="val 49995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zh-CN" altLang="en-US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</p:grpSp>
      <p:grpSp>
        <p:nvGrpSpPr>
          <p:cNvPr id="212034" name="Group 86"/>
          <p:cNvGrpSpPr>
            <a:grpSpLocks/>
          </p:cNvGrpSpPr>
          <p:nvPr/>
        </p:nvGrpSpPr>
        <p:grpSpPr bwMode="auto">
          <a:xfrm>
            <a:off x="2305050" y="3333750"/>
            <a:ext cx="288925" cy="222250"/>
            <a:chOff x="1452" y="2100"/>
            <a:chExt cx="182" cy="140"/>
          </a:xfrm>
        </p:grpSpPr>
        <p:sp>
          <p:nvSpPr>
            <p:cNvPr id="608338" name="Freeform 87"/>
            <p:cNvSpPr>
              <a:spLocks/>
            </p:cNvSpPr>
            <p:nvPr/>
          </p:nvSpPr>
          <p:spPr bwMode="auto">
            <a:xfrm>
              <a:off x="1452" y="2100"/>
              <a:ext cx="182" cy="97"/>
            </a:xfrm>
            <a:custGeom>
              <a:avLst/>
              <a:gdLst>
                <a:gd name="T0" fmla="*/ 0 w 182"/>
                <a:gd name="T1" fmla="*/ 96 h 97"/>
                <a:gd name="T2" fmla="*/ 23 w 182"/>
                <a:gd name="T3" fmla="*/ 0 h 97"/>
                <a:gd name="T4" fmla="*/ 45 w 182"/>
                <a:gd name="T5" fmla="*/ 48 h 97"/>
                <a:gd name="T6" fmla="*/ 47 w 182"/>
                <a:gd name="T7" fmla="*/ 49 h 97"/>
                <a:gd name="T8" fmla="*/ 68 w 182"/>
                <a:gd name="T9" fmla="*/ 0 h 97"/>
                <a:gd name="T10" fmla="*/ 91 w 182"/>
                <a:gd name="T11" fmla="*/ 48 h 97"/>
                <a:gd name="T12" fmla="*/ 113 w 182"/>
                <a:gd name="T13" fmla="*/ 0 h 97"/>
                <a:gd name="T14" fmla="*/ 136 w 182"/>
                <a:gd name="T15" fmla="*/ 48 h 97"/>
                <a:gd name="T16" fmla="*/ 158 w 182"/>
                <a:gd name="T17" fmla="*/ 0 h 97"/>
                <a:gd name="T18" fmla="*/ 181 w 182"/>
                <a:gd name="T19" fmla="*/ 96 h 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2"/>
                <a:gd name="T31" fmla="*/ 0 h 97"/>
                <a:gd name="T32" fmla="*/ 182 w 182"/>
                <a:gd name="T33" fmla="*/ 97 h 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2" h="97">
                  <a:moveTo>
                    <a:pt x="0" y="96"/>
                  </a:moveTo>
                  <a:lnTo>
                    <a:pt x="23" y="0"/>
                  </a:lnTo>
                  <a:lnTo>
                    <a:pt x="45" y="48"/>
                  </a:lnTo>
                  <a:lnTo>
                    <a:pt x="47" y="49"/>
                  </a:lnTo>
                  <a:lnTo>
                    <a:pt x="68" y="0"/>
                  </a:lnTo>
                  <a:lnTo>
                    <a:pt x="91" y="48"/>
                  </a:lnTo>
                  <a:lnTo>
                    <a:pt x="113" y="0"/>
                  </a:lnTo>
                  <a:lnTo>
                    <a:pt x="136" y="48"/>
                  </a:lnTo>
                  <a:lnTo>
                    <a:pt x="158" y="0"/>
                  </a:lnTo>
                  <a:lnTo>
                    <a:pt x="181" y="96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2050" name="Rectangle 88"/>
            <p:cNvSpPr>
              <a:spLocks noChangeArrowheads="1"/>
            </p:cNvSpPr>
            <p:nvPr/>
          </p:nvSpPr>
          <p:spPr bwMode="auto">
            <a:xfrm>
              <a:off x="1452" y="2196"/>
              <a:ext cx="181" cy="2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57200"/>
              <a:endParaRPr lang="zh-CN" altLang="en-US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  <p:sp>
          <p:nvSpPr>
            <p:cNvPr id="212051" name="Oval 89"/>
            <p:cNvSpPr>
              <a:spLocks noChangeArrowheads="1"/>
            </p:cNvSpPr>
            <p:nvPr/>
          </p:nvSpPr>
          <p:spPr bwMode="auto">
            <a:xfrm>
              <a:off x="1456" y="2200"/>
              <a:ext cx="173" cy="4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zh-CN" altLang="en-US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endParaRPr>
            </a:p>
          </p:txBody>
        </p:sp>
        <p:sp>
          <p:nvSpPr>
            <p:cNvPr id="608341" name="Line 90"/>
            <p:cNvSpPr>
              <a:spLocks noChangeShapeType="1"/>
            </p:cNvSpPr>
            <p:nvPr/>
          </p:nvSpPr>
          <p:spPr bwMode="auto">
            <a:xfrm>
              <a:off x="1452" y="2196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8342" name="Line 91"/>
            <p:cNvSpPr>
              <a:spLocks noChangeShapeType="1"/>
            </p:cNvSpPr>
            <p:nvPr/>
          </p:nvSpPr>
          <p:spPr bwMode="auto">
            <a:xfrm>
              <a:off x="1633" y="2196"/>
              <a:ext cx="0" cy="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457200"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12035" name="Group 92"/>
          <p:cNvGrpSpPr>
            <a:grpSpLocks/>
          </p:cNvGrpSpPr>
          <p:nvPr/>
        </p:nvGrpSpPr>
        <p:grpSpPr bwMode="auto">
          <a:xfrm>
            <a:off x="1609725" y="1535113"/>
            <a:ext cx="298450" cy="238125"/>
            <a:chOff x="1118" y="900"/>
            <a:chExt cx="188" cy="150"/>
          </a:xfrm>
        </p:grpSpPr>
        <p:grpSp>
          <p:nvGrpSpPr>
            <p:cNvPr id="212043" name="Group 93"/>
            <p:cNvGrpSpPr>
              <a:grpSpLocks/>
            </p:cNvGrpSpPr>
            <p:nvPr/>
          </p:nvGrpSpPr>
          <p:grpSpPr bwMode="auto">
            <a:xfrm>
              <a:off x="1118" y="900"/>
              <a:ext cx="84" cy="150"/>
              <a:chOff x="1118" y="900"/>
              <a:chExt cx="84" cy="150"/>
            </a:xfrm>
          </p:grpSpPr>
          <p:sp>
            <p:nvSpPr>
              <p:cNvPr id="212047" name="Rectangle 94"/>
              <p:cNvSpPr>
                <a:spLocks noChangeArrowheads="1"/>
              </p:cNvSpPr>
              <p:nvPr/>
            </p:nvSpPr>
            <p:spPr bwMode="auto">
              <a:xfrm>
                <a:off x="1118" y="935"/>
                <a:ext cx="84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zh-CN" altLang="en-US" smtClean="0">
                  <a:solidFill>
                    <a:srgbClr val="FFFFFF"/>
                  </a:solidFill>
                  <a:latin typeface="Arial" charset="0"/>
                  <a:ea typeface="SimSun" charset="0"/>
                  <a:cs typeface="Arial" charset="0"/>
                </a:endParaRPr>
              </a:p>
            </p:txBody>
          </p:sp>
          <p:sp>
            <p:nvSpPr>
              <p:cNvPr id="212048" name="Oval 95"/>
              <p:cNvSpPr>
                <a:spLocks noChangeArrowheads="1"/>
              </p:cNvSpPr>
              <p:nvPr/>
            </p:nvSpPr>
            <p:spPr bwMode="auto">
              <a:xfrm>
                <a:off x="1118" y="900"/>
                <a:ext cx="84" cy="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zh-CN" altLang="en-US" smtClean="0">
                  <a:solidFill>
                    <a:srgbClr val="FFFFFF"/>
                  </a:solidFill>
                  <a:latin typeface="Arial" charset="0"/>
                  <a:ea typeface="SimSun" charset="0"/>
                  <a:cs typeface="Arial" charset="0"/>
                </a:endParaRPr>
              </a:p>
            </p:txBody>
          </p:sp>
        </p:grpSp>
        <p:grpSp>
          <p:nvGrpSpPr>
            <p:cNvPr id="212044" name="Group 96"/>
            <p:cNvGrpSpPr>
              <a:grpSpLocks/>
            </p:cNvGrpSpPr>
            <p:nvPr/>
          </p:nvGrpSpPr>
          <p:grpSpPr bwMode="auto">
            <a:xfrm>
              <a:off x="1222" y="900"/>
              <a:ext cx="84" cy="150"/>
              <a:chOff x="1222" y="900"/>
              <a:chExt cx="84" cy="150"/>
            </a:xfrm>
          </p:grpSpPr>
          <p:sp>
            <p:nvSpPr>
              <p:cNvPr id="212045" name="Rectangle 97"/>
              <p:cNvSpPr>
                <a:spLocks noChangeArrowheads="1"/>
              </p:cNvSpPr>
              <p:nvPr/>
            </p:nvSpPr>
            <p:spPr bwMode="auto">
              <a:xfrm>
                <a:off x="1222" y="935"/>
                <a:ext cx="84" cy="11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zh-CN" altLang="en-US" smtClean="0">
                  <a:solidFill>
                    <a:srgbClr val="FFFFFF"/>
                  </a:solidFill>
                  <a:latin typeface="Arial" charset="0"/>
                  <a:ea typeface="SimSun" charset="0"/>
                  <a:cs typeface="Arial" charset="0"/>
                </a:endParaRPr>
              </a:p>
            </p:txBody>
          </p:sp>
          <p:sp>
            <p:nvSpPr>
              <p:cNvPr id="212046" name="Oval 98"/>
              <p:cNvSpPr>
                <a:spLocks noChangeArrowheads="1"/>
              </p:cNvSpPr>
              <p:nvPr/>
            </p:nvSpPr>
            <p:spPr bwMode="auto">
              <a:xfrm>
                <a:off x="1222" y="900"/>
                <a:ext cx="84" cy="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zh-CN" altLang="en-US" smtClean="0">
                  <a:solidFill>
                    <a:srgbClr val="FFFFFF"/>
                  </a:solidFill>
                  <a:latin typeface="Arial" charset="0"/>
                  <a:ea typeface="SimSun" charset="0"/>
                  <a:cs typeface="Arial" charset="0"/>
                </a:endParaRPr>
              </a:p>
            </p:txBody>
          </p:sp>
        </p:grpSp>
      </p:grpSp>
      <p:sp>
        <p:nvSpPr>
          <p:cNvPr id="212036" name="Rectangle 99"/>
          <p:cNvSpPr>
            <a:spLocks noChangeArrowheads="1"/>
          </p:cNvSpPr>
          <p:nvPr/>
        </p:nvSpPr>
        <p:spPr bwMode="auto">
          <a:xfrm>
            <a:off x="7667625" y="4508500"/>
            <a:ext cx="86518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b="1" smtClean="0">
                <a:solidFill>
                  <a:srgbClr val="000000"/>
                </a:solidFill>
                <a:latin typeface="Arial" charset="0"/>
                <a:ea typeface="SimSun" charset="0"/>
                <a:cs typeface="Arial" charset="0"/>
              </a:rPr>
              <a:t>在民族复兴之际，新约的五个内容均得以实现（亚</a:t>
            </a:r>
            <a:r>
              <a:rPr lang="en-US" altLang="zh-CN" sz="1000" b="1" smtClean="0">
                <a:solidFill>
                  <a:srgbClr val="000000"/>
                </a:solidFill>
                <a:latin typeface="Arial" charset="0"/>
                <a:ea typeface="SimSun" charset="0"/>
                <a:cs typeface="Arial" charset="0"/>
              </a:rPr>
              <a:t>8</a:t>
            </a:r>
            <a:r>
              <a:rPr lang="zh-CN" altLang="en-US" sz="1000" b="1" smtClean="0">
                <a:solidFill>
                  <a:srgbClr val="000000"/>
                </a:solidFill>
                <a:latin typeface="Arial" charset="0"/>
                <a:ea typeface="SimSun" charset="0"/>
                <a:cs typeface="Arial" charset="0"/>
              </a:rPr>
              <a:t>）</a:t>
            </a:r>
            <a:endParaRPr lang="en-US" altLang="zh-CN" sz="1000" b="1" smtClean="0">
              <a:solidFill>
                <a:srgbClr val="000000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37" name="Rectangle 100"/>
          <p:cNvSpPr>
            <a:spLocks noChangeArrowheads="1"/>
          </p:cNvSpPr>
          <p:nvPr/>
        </p:nvSpPr>
        <p:spPr bwMode="auto">
          <a:xfrm>
            <a:off x="8416925" y="4675188"/>
            <a:ext cx="727075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just" defTabSz="457200"/>
            <a:r>
              <a:rPr lang="zh-CN" altLang="en-US" sz="1000" b="1" dirty="0" smtClean="0">
                <a:solidFill>
                  <a:srgbClr val="000000"/>
                </a:solidFill>
                <a:latin typeface="Arial" charset="0"/>
                <a:ea typeface="SimSun" charset="0"/>
                <a:cs typeface="Arial" charset="0"/>
              </a:rPr>
              <a:t>一切都更新了！（启</a:t>
            </a:r>
            <a:r>
              <a:rPr lang="en-US" altLang="zh-CN" sz="1000" b="1" dirty="0" smtClean="0">
                <a:solidFill>
                  <a:srgbClr val="000000"/>
                </a:solidFill>
                <a:latin typeface="Arial" charset="0"/>
                <a:ea typeface="SimSun" charset="0"/>
                <a:cs typeface="Arial" charset="0"/>
              </a:rPr>
              <a:t>21:5</a:t>
            </a:r>
            <a:r>
              <a:rPr lang="zh-CN" altLang="en-US" sz="1000" b="1" dirty="0" smtClean="0">
                <a:solidFill>
                  <a:srgbClr val="000000"/>
                </a:solidFill>
                <a:latin typeface="Arial" charset="0"/>
                <a:ea typeface="SimSun" charset="0"/>
                <a:cs typeface="Arial" charset="0"/>
              </a:rPr>
              <a:t>）</a:t>
            </a:r>
            <a:endParaRPr lang="en-US" altLang="zh-CN" sz="1000" b="1" dirty="0" smtClean="0">
              <a:solidFill>
                <a:srgbClr val="000000"/>
              </a:solidFill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12038" name="Rectangle 101"/>
          <p:cNvSpPr>
            <a:spLocks noChangeArrowheads="1"/>
          </p:cNvSpPr>
          <p:nvPr/>
        </p:nvSpPr>
        <p:spPr bwMode="auto">
          <a:xfrm>
            <a:off x="1905000" y="5915025"/>
            <a:ext cx="28114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defTabSz="457200"/>
            <a:r>
              <a:rPr lang="zh-CN" altLang="en-US" sz="1000" dirty="0" smtClean="0">
                <a:solidFill>
                  <a:srgbClr val="000A0D"/>
                </a:solidFill>
                <a:latin typeface="SimSun" charset="0"/>
                <a:ea typeface="SimSun" charset="0"/>
                <a:cs typeface="Arial" charset="0"/>
              </a:rPr>
              <a:t>暂时的（加</a:t>
            </a:r>
            <a:r>
              <a:rPr lang="en-US" altLang="zh-CN" sz="1000" dirty="0" smtClean="0">
                <a:solidFill>
                  <a:srgbClr val="000A0D"/>
                </a:solidFill>
                <a:latin typeface="SimSun" charset="0"/>
                <a:ea typeface="SimSun" charset="0"/>
                <a:cs typeface="Arial" charset="0"/>
              </a:rPr>
              <a:t>3:19</a:t>
            </a:r>
            <a:r>
              <a:rPr lang="zh-CN" altLang="en-US" sz="1000" dirty="0" smtClean="0">
                <a:solidFill>
                  <a:srgbClr val="000A0D"/>
                </a:solidFill>
                <a:latin typeface="SimSun" charset="0"/>
                <a:ea typeface="SimSun" charset="0"/>
                <a:cs typeface="Arial" charset="0"/>
              </a:rPr>
              <a:t>）、有条件的，显明人的罪（罗</a:t>
            </a:r>
            <a:r>
              <a:rPr lang="en-US" altLang="zh-CN" sz="1000" dirty="0" smtClean="0">
                <a:solidFill>
                  <a:srgbClr val="000A0D"/>
                </a:solidFill>
                <a:latin typeface="SimSun" charset="0"/>
                <a:ea typeface="SimSun" charset="0"/>
                <a:cs typeface="Arial" charset="0"/>
              </a:rPr>
              <a:t>7:7</a:t>
            </a:r>
            <a:r>
              <a:rPr lang="zh-CN" altLang="en-US" sz="1000" dirty="0" smtClean="0">
                <a:solidFill>
                  <a:srgbClr val="000A0D"/>
                </a:solidFill>
                <a:latin typeface="SimSun" charset="0"/>
                <a:ea typeface="SimSun" charset="0"/>
                <a:cs typeface="Arial" charset="0"/>
              </a:rPr>
              <a:t>）并规范以色列人（加</a:t>
            </a:r>
            <a:r>
              <a:rPr lang="en-US" altLang="zh-CN" sz="1000" dirty="0" smtClean="0">
                <a:solidFill>
                  <a:srgbClr val="000A0D"/>
                </a:solidFill>
                <a:latin typeface="SimSun" charset="0"/>
                <a:ea typeface="SimSun" charset="0"/>
                <a:cs typeface="Arial" charset="0"/>
              </a:rPr>
              <a:t>3:23-25</a:t>
            </a:r>
            <a:r>
              <a:rPr lang="zh-CN" altLang="en-US" sz="1000" dirty="0" smtClean="0">
                <a:solidFill>
                  <a:srgbClr val="000A0D"/>
                </a:solidFill>
                <a:latin typeface="SimSun" charset="0"/>
                <a:ea typeface="SimSun" charset="0"/>
                <a:cs typeface="Arial" charset="0"/>
              </a:rPr>
              <a:t>）</a:t>
            </a:r>
            <a:endParaRPr lang="en-US" altLang="zh-CN" sz="1000" dirty="0" smtClean="0">
              <a:solidFill>
                <a:srgbClr val="000A0D"/>
              </a:solidFill>
              <a:latin typeface="SimSun" charset="0"/>
              <a:ea typeface="SimSun" charset="0"/>
              <a:cs typeface="Arial" charset="0"/>
            </a:endParaRPr>
          </a:p>
        </p:txBody>
      </p:sp>
      <p:sp>
        <p:nvSpPr>
          <p:cNvPr id="212039" name="Rectangle 102"/>
          <p:cNvSpPr>
            <a:spLocks noChangeArrowheads="1"/>
          </p:cNvSpPr>
          <p:nvPr/>
        </p:nvSpPr>
        <p:spPr bwMode="auto">
          <a:xfrm>
            <a:off x="5862638" y="5734050"/>
            <a:ext cx="15176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defTabSz="457200"/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十字架废除、成就、取代了律法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(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罗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7:1-6;1 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林前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9:19-21; </a:t>
            </a:r>
            <a:r>
              <a:rPr lang="zh-CN" altLang="en-US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希</a:t>
            </a:r>
            <a:r>
              <a:rPr lang="en-US" altLang="zh-CN" sz="1000" smtClean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8:13)</a:t>
            </a:r>
          </a:p>
        </p:txBody>
      </p:sp>
      <p:sp>
        <p:nvSpPr>
          <p:cNvPr id="1556583" name="Rectangle 103"/>
          <p:cNvSpPr>
            <a:spLocks noChangeArrowheads="1"/>
          </p:cNvSpPr>
          <p:nvPr/>
        </p:nvSpPr>
        <p:spPr bwMode="auto">
          <a:xfrm>
            <a:off x="2819400" y="1755775"/>
            <a:ext cx="1680592" cy="243656"/>
          </a:xfrm>
          <a:prstGeom prst="rect">
            <a:avLst/>
          </a:prstGeom>
          <a:noFill/>
          <a:ln>
            <a:noFill/>
          </a:ln>
        </p:spPr>
        <p:txBody>
          <a:bodyPr wrap="square" lIns="90488" tIns="44450" rIns="90488" bIns="44450">
            <a:spAutoFit/>
          </a:bodyPr>
          <a:lstStyle/>
          <a:p>
            <a:pPr algn="ctr" defTabSz="457200"/>
            <a:r>
              <a:rPr lang="zh-CN" altLang="en-US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创世记 </a:t>
            </a:r>
            <a:r>
              <a:rPr lang="en-US" altLang="zh-CN" sz="1000" dirty="0">
                <a:solidFill>
                  <a:srgbClr val="FFFFFF"/>
                </a:solidFill>
                <a:latin typeface="Arial" charset="0"/>
                <a:ea typeface="SimSun" charset="0"/>
                <a:cs typeface="Arial" charset="0"/>
              </a:rPr>
              <a:t>6:18; 9:8-17</a:t>
            </a:r>
          </a:p>
        </p:txBody>
      </p:sp>
      <p:sp>
        <p:nvSpPr>
          <p:cNvPr id="1556584" name="Rectangle 104"/>
          <p:cNvSpPr>
            <a:spLocks noGrp="1" noChangeArrowheads="1"/>
          </p:cNvSpPr>
          <p:nvPr>
            <p:ph type="ctrTitle"/>
          </p:nvPr>
        </p:nvSpPr>
        <p:spPr>
          <a:xfrm>
            <a:off x="838200" y="44624"/>
            <a:ext cx="7696200" cy="820737"/>
          </a:xfrm>
          <a:effectLst>
            <a:outerShdw blurRad="63500" dist="35921" dir="2700000" algn="ctr" rotWithShape="0">
              <a:srgbClr val="000000">
                <a:alpha val="50000"/>
              </a:srgbClr>
            </a:outerShdw>
          </a:effectLst>
        </p:spPr>
        <p:txBody>
          <a:bodyPr anchor="t">
            <a:spAutoFit/>
          </a:bodyPr>
          <a:lstStyle/>
          <a:p>
            <a:pPr>
              <a:defRPr/>
            </a:pPr>
            <a:r>
              <a:rPr lang="zh-CN" alt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ggadocio"/>
                <a:ea typeface="SimSun" pitchFamily="2" charset="-122"/>
              </a:rPr>
              <a:t>国度与约的时间表</a:t>
            </a:r>
            <a:r>
              <a:rPr lang="en-US" altLang="zh-CN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ggadocio"/>
                <a:ea typeface="SimSun" pitchFamily="2" charset="-122"/>
              </a:rPr>
              <a:t> </a:t>
            </a:r>
            <a:endParaRPr lang="en-US" altLang="zh-CN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aggadocio"/>
              <a:ea typeface="SimSun" pitchFamily="2" charset="-122"/>
            </a:endParaRPr>
          </a:p>
        </p:txBody>
      </p:sp>
      <p:sp>
        <p:nvSpPr>
          <p:cNvPr id="106" name="Text Box 105"/>
          <p:cNvSpPr txBox="1">
            <a:spLocks noChangeArrowheads="1"/>
          </p:cNvSpPr>
          <p:nvPr/>
        </p:nvSpPr>
        <p:spPr bwMode="auto">
          <a:xfrm>
            <a:off x="8243888" y="87313"/>
            <a:ext cx="86995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Arial" pitchFamily="-111" charset="0"/>
              </a:rPr>
              <a:t>117b</a:t>
            </a:r>
          </a:p>
        </p:txBody>
      </p:sp>
    </p:spTree>
    <p:extLst>
      <p:ext uri="{BB962C8B-B14F-4D97-AF65-F5344CB8AC3E}">
        <p14:creationId xmlns:p14="http://schemas.microsoft.com/office/powerpoint/2010/main" val="10977271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4623"/>
            <a:ext cx="7777163" cy="576065"/>
          </a:xfrm>
          <a:solidFill>
            <a:srgbClr val="000090"/>
          </a:solidFill>
        </p:spPr>
        <p:txBody>
          <a:bodyPr/>
          <a:lstStyle/>
          <a:p>
            <a:pPr eaLnBrk="1" hangingPunct="1"/>
            <a:r>
              <a:rPr kumimoji="1" lang="en-US" altLang="zh-CN" sz="3600" b="1" dirty="0">
                <a:solidFill>
                  <a:schemeClr val="bg1"/>
                </a:solidFill>
                <a:latin typeface="Arial" charset="0"/>
              </a:rPr>
              <a:t>The </a:t>
            </a:r>
            <a:r>
              <a:rPr kumimoji="1" lang="en-US" altLang="zh-CN" sz="3600" b="1" dirty="0" smtClean="0">
                <a:solidFill>
                  <a:schemeClr val="bg1"/>
                </a:solidFill>
                <a:latin typeface="Arial" charset="0"/>
              </a:rPr>
              <a:t>Bible</a:t>
            </a:r>
            <a:r>
              <a:rPr kumimoji="1" lang="uk-UA" altLang="zh-CN" sz="3600" b="1" dirty="0" smtClean="0">
                <a:solidFill>
                  <a:schemeClr val="bg1"/>
                </a:solidFill>
                <a:latin typeface="Arial" charset="0"/>
              </a:rPr>
              <a:t>'</a:t>
            </a:r>
            <a:r>
              <a:rPr kumimoji="1" lang="en-US" altLang="zh-CN" sz="3600" b="1" dirty="0" smtClean="0">
                <a:solidFill>
                  <a:schemeClr val="bg1"/>
                </a:solidFill>
                <a:latin typeface="Arial" charset="0"/>
              </a:rPr>
              <a:t>s </a:t>
            </a:r>
            <a:r>
              <a:rPr kumimoji="1" lang="en-US" altLang="zh-CN" sz="3600" b="1" dirty="0">
                <a:solidFill>
                  <a:schemeClr val="bg1"/>
                </a:solidFill>
                <a:latin typeface="Arial" charset="0"/>
              </a:rPr>
              <a:t>Story</a:t>
            </a:r>
          </a:p>
        </p:txBody>
      </p:sp>
      <p:sp>
        <p:nvSpPr>
          <p:cNvPr id="208900" name="Text Box 5"/>
          <p:cNvSpPr txBox="1">
            <a:spLocks noChangeArrowheads="1"/>
          </p:cNvSpPr>
          <p:nvPr/>
        </p:nvSpPr>
        <p:spPr bwMode="auto">
          <a:xfrm>
            <a:off x="8508999" y="87313"/>
            <a:ext cx="61791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>
                <a:solidFill>
                  <a:srgbClr val="000090"/>
                </a:solidFill>
                <a:cs typeface="Arial" charset="0"/>
              </a:rPr>
              <a:t>25</a:t>
            </a:r>
          </a:p>
        </p:txBody>
      </p:sp>
      <p:sp>
        <p:nvSpPr>
          <p:cNvPr id="208901" name="Text Box 52"/>
          <p:cNvSpPr txBox="1">
            <a:spLocks noChangeArrowheads="1"/>
          </p:cNvSpPr>
          <p:nvPr/>
        </p:nvSpPr>
        <p:spPr bwMode="auto">
          <a:xfrm>
            <a:off x="107504" y="6525344"/>
            <a:ext cx="4680520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rgbClr val="000090"/>
                </a:solidFill>
                <a:cs typeface="Arial" charset="0"/>
              </a:rPr>
              <a:t>Adapted from Terry Hall, </a:t>
            </a:r>
            <a:r>
              <a:rPr lang="en-US" sz="1400" b="1" i="1">
                <a:solidFill>
                  <a:srgbClr val="000090"/>
                </a:solidFill>
                <a:cs typeface="Arial" charset="0"/>
              </a:rPr>
              <a:t>Bible Panorama, </a:t>
            </a:r>
            <a:r>
              <a:rPr lang="en-US" sz="1400" b="1">
                <a:solidFill>
                  <a:srgbClr val="000090"/>
                </a:solidFill>
                <a:cs typeface="Arial" charset="0"/>
              </a:rPr>
              <a:t>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3259888"/>
            <a:ext cx="2782853" cy="288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3090777"/>
            <a:ext cx="2034655" cy="32185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444208" y="2679468"/>
            <a:ext cx="1152128" cy="288032"/>
          </a:xfrm>
          <a:prstGeom prst="rect">
            <a:avLst/>
          </a:prstGeom>
          <a:solidFill>
            <a:schemeClr val="bg1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 New Roman" pitchFamily="-108" charset="0"/>
            </a:endParaRPr>
          </a:p>
        </p:txBody>
      </p:sp>
      <p:sp>
        <p:nvSpPr>
          <p:cNvPr id="123" name="TextBox 122"/>
          <p:cNvSpPr txBox="1">
            <a:spLocks noChangeAspect="1"/>
          </p:cNvSpPr>
          <p:nvPr/>
        </p:nvSpPr>
        <p:spPr>
          <a:xfrm rot="16200000">
            <a:off x="1489135" y="1088769"/>
            <a:ext cx="1044123" cy="32400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Deuteronomy</a:t>
            </a:r>
          </a:p>
        </p:txBody>
      </p:sp>
      <p:sp>
        <p:nvSpPr>
          <p:cNvPr id="133" name="TextBox 132"/>
          <p:cNvSpPr txBox="1">
            <a:spLocks noChangeAspect="1"/>
          </p:cNvSpPr>
          <p:nvPr/>
        </p:nvSpPr>
        <p:spPr>
          <a:xfrm rot="16200000">
            <a:off x="1143722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Numbers</a:t>
            </a:r>
          </a:p>
        </p:txBody>
      </p:sp>
      <p:sp>
        <p:nvSpPr>
          <p:cNvPr id="134" name="TextBox 133"/>
          <p:cNvSpPr txBox="1">
            <a:spLocks noChangeAspect="1"/>
          </p:cNvSpPr>
          <p:nvPr/>
        </p:nvSpPr>
        <p:spPr>
          <a:xfrm rot="16200000">
            <a:off x="798309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Leviticus</a:t>
            </a:r>
          </a:p>
        </p:txBody>
      </p:sp>
      <p:sp>
        <p:nvSpPr>
          <p:cNvPr id="135" name="TextBox 134"/>
          <p:cNvSpPr txBox="1">
            <a:spLocks noChangeAspect="1"/>
          </p:cNvSpPr>
          <p:nvPr/>
        </p:nvSpPr>
        <p:spPr>
          <a:xfrm rot="16200000">
            <a:off x="452896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Exodus</a:t>
            </a:r>
          </a:p>
        </p:txBody>
      </p:sp>
      <p:sp>
        <p:nvSpPr>
          <p:cNvPr id="136" name="TextBox 135"/>
          <p:cNvSpPr txBox="1">
            <a:spLocks noChangeAspect="1"/>
          </p:cNvSpPr>
          <p:nvPr/>
        </p:nvSpPr>
        <p:spPr>
          <a:xfrm rot="16200000">
            <a:off x="107483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Genesis</a:t>
            </a:r>
          </a:p>
        </p:txBody>
      </p:sp>
      <p:sp>
        <p:nvSpPr>
          <p:cNvPr id="137" name="TextBox 136"/>
          <p:cNvSpPr txBox="1">
            <a:spLocks noChangeAspect="1"/>
          </p:cNvSpPr>
          <p:nvPr/>
        </p:nvSpPr>
        <p:spPr>
          <a:xfrm rot="16200000">
            <a:off x="3216200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Samuel</a:t>
            </a:r>
          </a:p>
        </p:txBody>
      </p:sp>
      <p:sp>
        <p:nvSpPr>
          <p:cNvPr id="138" name="TextBox 137"/>
          <p:cNvSpPr txBox="1">
            <a:spLocks noChangeAspect="1"/>
          </p:cNvSpPr>
          <p:nvPr/>
        </p:nvSpPr>
        <p:spPr>
          <a:xfrm rot="16200000">
            <a:off x="2870787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Samuel</a:t>
            </a:r>
          </a:p>
        </p:txBody>
      </p:sp>
      <p:sp>
        <p:nvSpPr>
          <p:cNvPr id="139" name="TextBox 138"/>
          <p:cNvSpPr txBox="1">
            <a:spLocks noChangeAspect="1"/>
          </p:cNvSpPr>
          <p:nvPr/>
        </p:nvSpPr>
        <p:spPr>
          <a:xfrm rot="16200000">
            <a:off x="2525374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Ruth</a:t>
            </a:r>
          </a:p>
        </p:txBody>
      </p:sp>
      <p:sp>
        <p:nvSpPr>
          <p:cNvPr id="140" name="TextBox 139"/>
          <p:cNvSpPr txBox="1">
            <a:spLocks noChangeAspect="1"/>
          </p:cNvSpPr>
          <p:nvPr/>
        </p:nvSpPr>
        <p:spPr>
          <a:xfrm rot="16200000">
            <a:off x="2179961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Judges</a:t>
            </a:r>
          </a:p>
        </p:txBody>
      </p:sp>
      <p:sp>
        <p:nvSpPr>
          <p:cNvPr id="141" name="TextBox 140"/>
          <p:cNvSpPr txBox="1">
            <a:spLocks noChangeAspect="1"/>
          </p:cNvSpPr>
          <p:nvPr/>
        </p:nvSpPr>
        <p:spPr>
          <a:xfrm rot="16200000">
            <a:off x="1834548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Joshua</a:t>
            </a:r>
          </a:p>
        </p:txBody>
      </p:sp>
      <p:sp>
        <p:nvSpPr>
          <p:cNvPr id="142" name="TextBox 141"/>
          <p:cNvSpPr txBox="1">
            <a:spLocks noChangeAspect="1"/>
          </p:cNvSpPr>
          <p:nvPr/>
        </p:nvSpPr>
        <p:spPr>
          <a:xfrm rot="16200000">
            <a:off x="4943265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Ezra</a:t>
            </a:r>
          </a:p>
        </p:txBody>
      </p:sp>
      <p:sp>
        <p:nvSpPr>
          <p:cNvPr id="143" name="TextBox 142"/>
          <p:cNvSpPr txBox="1">
            <a:spLocks noChangeAspect="1"/>
          </p:cNvSpPr>
          <p:nvPr/>
        </p:nvSpPr>
        <p:spPr>
          <a:xfrm rot="16200000">
            <a:off x="4597852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Chronicles</a:t>
            </a:r>
          </a:p>
        </p:txBody>
      </p:sp>
      <p:sp>
        <p:nvSpPr>
          <p:cNvPr id="144" name="TextBox 143"/>
          <p:cNvSpPr txBox="1">
            <a:spLocks noChangeAspect="1"/>
          </p:cNvSpPr>
          <p:nvPr/>
        </p:nvSpPr>
        <p:spPr>
          <a:xfrm rot="16200000">
            <a:off x="4252439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Chronicles</a:t>
            </a:r>
          </a:p>
        </p:txBody>
      </p:sp>
      <p:sp>
        <p:nvSpPr>
          <p:cNvPr id="145" name="TextBox 144"/>
          <p:cNvSpPr txBox="1">
            <a:spLocks noChangeAspect="1"/>
          </p:cNvSpPr>
          <p:nvPr/>
        </p:nvSpPr>
        <p:spPr>
          <a:xfrm rot="16200000">
            <a:off x="3907026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Kings</a:t>
            </a:r>
          </a:p>
        </p:txBody>
      </p:sp>
      <p:sp>
        <p:nvSpPr>
          <p:cNvPr id="146" name="TextBox 145"/>
          <p:cNvSpPr txBox="1">
            <a:spLocks noChangeAspect="1"/>
          </p:cNvSpPr>
          <p:nvPr/>
        </p:nvSpPr>
        <p:spPr>
          <a:xfrm rot="16200000">
            <a:off x="3561613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Kings</a:t>
            </a:r>
          </a:p>
        </p:txBody>
      </p:sp>
      <p:sp>
        <p:nvSpPr>
          <p:cNvPr id="147" name="TextBox 146"/>
          <p:cNvSpPr txBox="1">
            <a:spLocks noChangeAspect="1"/>
          </p:cNvSpPr>
          <p:nvPr/>
        </p:nvSpPr>
        <p:spPr>
          <a:xfrm rot="16200000">
            <a:off x="7704362" y="1083953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Acts</a:t>
            </a:r>
          </a:p>
        </p:txBody>
      </p:sp>
      <p:sp>
        <p:nvSpPr>
          <p:cNvPr id="148" name="TextBox 147"/>
          <p:cNvSpPr txBox="1">
            <a:spLocks noChangeAspect="1"/>
          </p:cNvSpPr>
          <p:nvPr/>
        </p:nvSpPr>
        <p:spPr>
          <a:xfrm rot="16200000">
            <a:off x="7362324" y="1083953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John</a:t>
            </a:r>
          </a:p>
        </p:txBody>
      </p:sp>
      <p:sp>
        <p:nvSpPr>
          <p:cNvPr id="149" name="TextBox 148"/>
          <p:cNvSpPr txBox="1">
            <a:spLocks noChangeAspect="1"/>
          </p:cNvSpPr>
          <p:nvPr/>
        </p:nvSpPr>
        <p:spPr>
          <a:xfrm rot="16200000">
            <a:off x="7020286" y="1083953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Luke</a:t>
            </a:r>
          </a:p>
        </p:txBody>
      </p:sp>
      <p:sp>
        <p:nvSpPr>
          <p:cNvPr id="150" name="TextBox 149"/>
          <p:cNvSpPr txBox="1">
            <a:spLocks noChangeAspect="1"/>
          </p:cNvSpPr>
          <p:nvPr/>
        </p:nvSpPr>
        <p:spPr>
          <a:xfrm rot="16200000">
            <a:off x="6678248" y="1083953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Mark</a:t>
            </a:r>
          </a:p>
        </p:txBody>
      </p:sp>
      <p:sp>
        <p:nvSpPr>
          <p:cNvPr id="151" name="TextBox 150"/>
          <p:cNvSpPr txBox="1">
            <a:spLocks noChangeAspect="1"/>
          </p:cNvSpPr>
          <p:nvPr/>
        </p:nvSpPr>
        <p:spPr>
          <a:xfrm rot="16200000">
            <a:off x="6336210" y="1083953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Matthew</a:t>
            </a:r>
          </a:p>
        </p:txBody>
      </p:sp>
      <p:sp>
        <p:nvSpPr>
          <p:cNvPr id="152" name="TextBox 151"/>
          <p:cNvSpPr txBox="1">
            <a:spLocks noChangeAspect="1"/>
          </p:cNvSpPr>
          <p:nvPr/>
        </p:nvSpPr>
        <p:spPr>
          <a:xfrm rot="16200000">
            <a:off x="5634097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Esther</a:t>
            </a:r>
          </a:p>
        </p:txBody>
      </p:sp>
      <p:sp>
        <p:nvSpPr>
          <p:cNvPr id="153" name="TextBox 152"/>
          <p:cNvSpPr txBox="1">
            <a:spLocks noChangeAspect="1"/>
          </p:cNvSpPr>
          <p:nvPr/>
        </p:nvSpPr>
        <p:spPr>
          <a:xfrm rot="16200000">
            <a:off x="5288678" y="111996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Nehemiah</a:t>
            </a:r>
          </a:p>
        </p:txBody>
      </p:sp>
      <p:sp>
        <p:nvSpPr>
          <p:cNvPr id="156" name="TextBox 155"/>
          <p:cNvSpPr txBox="1">
            <a:spLocks noChangeAspect="1"/>
          </p:cNvSpPr>
          <p:nvPr/>
        </p:nvSpPr>
        <p:spPr>
          <a:xfrm>
            <a:off x="1259632" y="2384892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8F39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History</a:t>
            </a:r>
          </a:p>
        </p:txBody>
      </p:sp>
      <p:sp>
        <p:nvSpPr>
          <p:cNvPr id="157" name="TextBox 156"/>
          <p:cNvSpPr txBox="1">
            <a:spLocks noChangeAspect="1"/>
          </p:cNvSpPr>
          <p:nvPr/>
        </p:nvSpPr>
        <p:spPr>
          <a:xfrm>
            <a:off x="1259632" y="267292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Experience</a:t>
            </a:r>
          </a:p>
        </p:txBody>
      </p:sp>
      <p:sp>
        <p:nvSpPr>
          <p:cNvPr id="158" name="TextBox 157"/>
          <p:cNvSpPr txBox="1">
            <a:spLocks noChangeAspect="1"/>
          </p:cNvSpPr>
          <p:nvPr/>
        </p:nvSpPr>
        <p:spPr>
          <a:xfrm>
            <a:off x="1259632" y="2960956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Prophecy</a:t>
            </a:r>
          </a:p>
        </p:txBody>
      </p:sp>
      <p:sp>
        <p:nvSpPr>
          <p:cNvPr id="159" name="TextBox 158"/>
          <p:cNvSpPr txBox="1">
            <a:spLocks noChangeAspect="1"/>
          </p:cNvSpPr>
          <p:nvPr/>
        </p:nvSpPr>
        <p:spPr>
          <a:xfrm>
            <a:off x="4247957" y="1880836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Isaiah</a:t>
            </a:r>
          </a:p>
        </p:txBody>
      </p:sp>
      <p:sp>
        <p:nvSpPr>
          <p:cNvPr id="160" name="TextBox 159"/>
          <p:cNvSpPr txBox="1">
            <a:spLocks noChangeAspect="1"/>
          </p:cNvSpPr>
          <p:nvPr/>
        </p:nvSpPr>
        <p:spPr>
          <a:xfrm>
            <a:off x="4247957" y="2186870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Jeremiah</a:t>
            </a:r>
          </a:p>
        </p:txBody>
      </p:sp>
      <p:sp>
        <p:nvSpPr>
          <p:cNvPr id="161" name="TextBox 160"/>
          <p:cNvSpPr txBox="1">
            <a:spLocks noChangeAspect="1"/>
          </p:cNvSpPr>
          <p:nvPr/>
        </p:nvSpPr>
        <p:spPr>
          <a:xfrm>
            <a:off x="4247957" y="249290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Lamentations</a:t>
            </a:r>
          </a:p>
        </p:txBody>
      </p:sp>
      <p:sp>
        <p:nvSpPr>
          <p:cNvPr id="162" name="TextBox 161"/>
          <p:cNvSpPr txBox="1">
            <a:spLocks noChangeAspect="1"/>
          </p:cNvSpPr>
          <p:nvPr/>
        </p:nvSpPr>
        <p:spPr>
          <a:xfrm>
            <a:off x="4247957" y="2798938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Ezekiel</a:t>
            </a:r>
          </a:p>
        </p:txBody>
      </p:sp>
      <p:sp>
        <p:nvSpPr>
          <p:cNvPr id="163" name="TextBox 162"/>
          <p:cNvSpPr txBox="1">
            <a:spLocks noChangeAspect="1"/>
          </p:cNvSpPr>
          <p:nvPr/>
        </p:nvSpPr>
        <p:spPr>
          <a:xfrm>
            <a:off x="4247957" y="3104972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Daniel</a:t>
            </a:r>
          </a:p>
        </p:txBody>
      </p:sp>
      <p:sp>
        <p:nvSpPr>
          <p:cNvPr id="164" name="TextBox 163"/>
          <p:cNvSpPr txBox="1">
            <a:spLocks noChangeAspect="1"/>
          </p:cNvSpPr>
          <p:nvPr/>
        </p:nvSpPr>
        <p:spPr>
          <a:xfrm>
            <a:off x="4247957" y="339300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Hosea</a:t>
            </a:r>
          </a:p>
        </p:txBody>
      </p:sp>
      <p:sp>
        <p:nvSpPr>
          <p:cNvPr id="165" name="TextBox 164"/>
          <p:cNvSpPr txBox="1">
            <a:spLocks noChangeAspect="1"/>
          </p:cNvSpPr>
          <p:nvPr/>
        </p:nvSpPr>
        <p:spPr>
          <a:xfrm>
            <a:off x="4247957" y="3699038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Joel</a:t>
            </a:r>
          </a:p>
        </p:txBody>
      </p:sp>
      <p:sp>
        <p:nvSpPr>
          <p:cNvPr id="166" name="TextBox 165"/>
          <p:cNvSpPr txBox="1">
            <a:spLocks noChangeAspect="1"/>
          </p:cNvSpPr>
          <p:nvPr/>
        </p:nvSpPr>
        <p:spPr>
          <a:xfrm>
            <a:off x="4247957" y="4005072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Amos</a:t>
            </a:r>
          </a:p>
        </p:txBody>
      </p:sp>
      <p:sp>
        <p:nvSpPr>
          <p:cNvPr id="167" name="TextBox 166"/>
          <p:cNvSpPr txBox="1">
            <a:spLocks noChangeAspect="1"/>
          </p:cNvSpPr>
          <p:nvPr/>
        </p:nvSpPr>
        <p:spPr>
          <a:xfrm>
            <a:off x="4247957" y="4311106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Obadiah</a:t>
            </a:r>
          </a:p>
        </p:txBody>
      </p:sp>
      <p:sp>
        <p:nvSpPr>
          <p:cNvPr id="168" name="TextBox 167"/>
          <p:cNvSpPr txBox="1">
            <a:spLocks noChangeAspect="1"/>
          </p:cNvSpPr>
          <p:nvPr/>
        </p:nvSpPr>
        <p:spPr>
          <a:xfrm>
            <a:off x="4247957" y="4617140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Jonah</a:t>
            </a:r>
          </a:p>
        </p:txBody>
      </p:sp>
      <p:sp>
        <p:nvSpPr>
          <p:cNvPr id="169" name="TextBox 168"/>
          <p:cNvSpPr txBox="1">
            <a:spLocks noChangeAspect="1"/>
          </p:cNvSpPr>
          <p:nvPr/>
        </p:nvSpPr>
        <p:spPr>
          <a:xfrm>
            <a:off x="4247957" y="4905172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Micah</a:t>
            </a:r>
          </a:p>
        </p:txBody>
      </p:sp>
      <p:sp>
        <p:nvSpPr>
          <p:cNvPr id="170" name="TextBox 169"/>
          <p:cNvSpPr txBox="1">
            <a:spLocks noChangeAspect="1"/>
          </p:cNvSpPr>
          <p:nvPr/>
        </p:nvSpPr>
        <p:spPr>
          <a:xfrm>
            <a:off x="4247957" y="5211206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Nahum</a:t>
            </a:r>
          </a:p>
        </p:txBody>
      </p:sp>
      <p:sp>
        <p:nvSpPr>
          <p:cNvPr id="171" name="TextBox 170"/>
          <p:cNvSpPr txBox="1">
            <a:spLocks noChangeAspect="1"/>
          </p:cNvSpPr>
          <p:nvPr/>
        </p:nvSpPr>
        <p:spPr>
          <a:xfrm>
            <a:off x="4247957" y="5517240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Habakkuk</a:t>
            </a:r>
          </a:p>
        </p:txBody>
      </p:sp>
      <p:sp>
        <p:nvSpPr>
          <p:cNvPr id="172" name="TextBox 171"/>
          <p:cNvSpPr txBox="1">
            <a:spLocks noChangeAspect="1"/>
          </p:cNvSpPr>
          <p:nvPr/>
        </p:nvSpPr>
        <p:spPr>
          <a:xfrm>
            <a:off x="4247957" y="582327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Zephaniah</a:t>
            </a:r>
          </a:p>
        </p:txBody>
      </p:sp>
      <p:sp>
        <p:nvSpPr>
          <p:cNvPr id="174" name="TextBox 173"/>
          <p:cNvSpPr txBox="1">
            <a:spLocks noChangeAspect="1"/>
          </p:cNvSpPr>
          <p:nvPr/>
        </p:nvSpPr>
        <p:spPr>
          <a:xfrm>
            <a:off x="5328077" y="1880836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Haggai</a:t>
            </a:r>
          </a:p>
        </p:txBody>
      </p:sp>
      <p:sp>
        <p:nvSpPr>
          <p:cNvPr id="175" name="TextBox 174"/>
          <p:cNvSpPr txBox="1">
            <a:spLocks noChangeAspect="1"/>
          </p:cNvSpPr>
          <p:nvPr/>
        </p:nvSpPr>
        <p:spPr>
          <a:xfrm>
            <a:off x="5328077" y="2186870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Zechariah</a:t>
            </a:r>
          </a:p>
        </p:txBody>
      </p:sp>
      <p:sp>
        <p:nvSpPr>
          <p:cNvPr id="176" name="TextBox 175"/>
          <p:cNvSpPr txBox="1">
            <a:spLocks noChangeAspect="1"/>
          </p:cNvSpPr>
          <p:nvPr/>
        </p:nvSpPr>
        <p:spPr>
          <a:xfrm>
            <a:off x="5328077" y="2492904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Malachi</a:t>
            </a:r>
          </a:p>
        </p:txBody>
      </p:sp>
      <p:sp>
        <p:nvSpPr>
          <p:cNvPr id="177" name="TextBox 176"/>
          <p:cNvSpPr txBox="1">
            <a:spLocks noChangeAspect="1"/>
          </p:cNvSpPr>
          <p:nvPr/>
        </p:nvSpPr>
        <p:spPr>
          <a:xfrm>
            <a:off x="7884368" y="6458244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Revelation</a:t>
            </a:r>
          </a:p>
        </p:txBody>
      </p:sp>
      <p:sp>
        <p:nvSpPr>
          <p:cNvPr id="178" name="TextBox 177"/>
          <p:cNvSpPr txBox="1">
            <a:spLocks noChangeAspect="1"/>
          </p:cNvSpPr>
          <p:nvPr/>
        </p:nvSpPr>
        <p:spPr>
          <a:xfrm>
            <a:off x="7884368" y="5359816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Peter</a:t>
            </a:r>
          </a:p>
        </p:txBody>
      </p:sp>
      <p:sp>
        <p:nvSpPr>
          <p:cNvPr id="179" name="TextBox 178"/>
          <p:cNvSpPr txBox="1">
            <a:spLocks noChangeAspect="1"/>
          </p:cNvSpPr>
          <p:nvPr/>
        </p:nvSpPr>
        <p:spPr>
          <a:xfrm>
            <a:off x="7884368" y="5140129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Peter</a:t>
            </a:r>
          </a:p>
        </p:txBody>
      </p:sp>
      <p:sp>
        <p:nvSpPr>
          <p:cNvPr id="180" name="TextBox 179"/>
          <p:cNvSpPr txBox="1">
            <a:spLocks noChangeAspect="1"/>
          </p:cNvSpPr>
          <p:nvPr/>
        </p:nvSpPr>
        <p:spPr>
          <a:xfrm>
            <a:off x="7884368" y="4920442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James</a:t>
            </a:r>
          </a:p>
        </p:txBody>
      </p:sp>
      <p:sp>
        <p:nvSpPr>
          <p:cNvPr id="181" name="TextBox 180"/>
          <p:cNvSpPr txBox="1">
            <a:spLocks noChangeAspect="1"/>
          </p:cNvSpPr>
          <p:nvPr/>
        </p:nvSpPr>
        <p:spPr>
          <a:xfrm>
            <a:off x="7884368" y="4700755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Hebrews</a:t>
            </a:r>
          </a:p>
        </p:txBody>
      </p:sp>
      <p:sp>
        <p:nvSpPr>
          <p:cNvPr id="182" name="TextBox 181"/>
          <p:cNvSpPr txBox="1">
            <a:spLocks noChangeAspect="1"/>
          </p:cNvSpPr>
          <p:nvPr/>
        </p:nvSpPr>
        <p:spPr>
          <a:xfrm>
            <a:off x="7884368" y="4481068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Philemon</a:t>
            </a:r>
          </a:p>
        </p:txBody>
      </p:sp>
      <p:sp>
        <p:nvSpPr>
          <p:cNvPr id="183" name="TextBox 182"/>
          <p:cNvSpPr txBox="1">
            <a:spLocks noChangeAspect="1"/>
          </p:cNvSpPr>
          <p:nvPr/>
        </p:nvSpPr>
        <p:spPr>
          <a:xfrm>
            <a:off x="7884368" y="4261381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Titus</a:t>
            </a:r>
          </a:p>
        </p:txBody>
      </p:sp>
      <p:sp>
        <p:nvSpPr>
          <p:cNvPr id="184" name="TextBox 183"/>
          <p:cNvSpPr txBox="1">
            <a:spLocks noChangeAspect="1"/>
          </p:cNvSpPr>
          <p:nvPr/>
        </p:nvSpPr>
        <p:spPr>
          <a:xfrm>
            <a:off x="7884368" y="4041694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Timothy</a:t>
            </a:r>
          </a:p>
        </p:txBody>
      </p:sp>
      <p:sp>
        <p:nvSpPr>
          <p:cNvPr id="185" name="TextBox 184"/>
          <p:cNvSpPr txBox="1">
            <a:spLocks noChangeAspect="1"/>
          </p:cNvSpPr>
          <p:nvPr/>
        </p:nvSpPr>
        <p:spPr>
          <a:xfrm>
            <a:off x="7884368" y="3822007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Timothy</a:t>
            </a:r>
          </a:p>
        </p:txBody>
      </p:sp>
      <p:sp>
        <p:nvSpPr>
          <p:cNvPr id="186" name="TextBox 185"/>
          <p:cNvSpPr txBox="1">
            <a:spLocks noChangeAspect="1"/>
          </p:cNvSpPr>
          <p:nvPr/>
        </p:nvSpPr>
        <p:spPr>
          <a:xfrm>
            <a:off x="7884368" y="3602320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Thessalonians</a:t>
            </a:r>
          </a:p>
        </p:txBody>
      </p:sp>
      <p:sp>
        <p:nvSpPr>
          <p:cNvPr id="187" name="TextBox 186"/>
          <p:cNvSpPr txBox="1">
            <a:spLocks noChangeAspect="1"/>
          </p:cNvSpPr>
          <p:nvPr/>
        </p:nvSpPr>
        <p:spPr>
          <a:xfrm>
            <a:off x="7884368" y="3382633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Thessalonians</a:t>
            </a:r>
          </a:p>
        </p:txBody>
      </p:sp>
      <p:sp>
        <p:nvSpPr>
          <p:cNvPr id="188" name="TextBox 187"/>
          <p:cNvSpPr txBox="1">
            <a:spLocks noChangeAspect="1"/>
          </p:cNvSpPr>
          <p:nvPr/>
        </p:nvSpPr>
        <p:spPr>
          <a:xfrm>
            <a:off x="7884368" y="3162946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Colossians</a:t>
            </a:r>
          </a:p>
        </p:txBody>
      </p:sp>
      <p:sp>
        <p:nvSpPr>
          <p:cNvPr id="189" name="TextBox 188"/>
          <p:cNvSpPr txBox="1">
            <a:spLocks noChangeAspect="1"/>
          </p:cNvSpPr>
          <p:nvPr/>
        </p:nvSpPr>
        <p:spPr>
          <a:xfrm>
            <a:off x="7884368" y="2943259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Philippians</a:t>
            </a:r>
          </a:p>
        </p:txBody>
      </p:sp>
      <p:sp>
        <p:nvSpPr>
          <p:cNvPr id="190" name="TextBox 189"/>
          <p:cNvSpPr txBox="1">
            <a:spLocks noChangeAspect="1"/>
          </p:cNvSpPr>
          <p:nvPr/>
        </p:nvSpPr>
        <p:spPr>
          <a:xfrm>
            <a:off x="7884368" y="2723572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Ephesians</a:t>
            </a:r>
          </a:p>
        </p:txBody>
      </p:sp>
      <p:sp>
        <p:nvSpPr>
          <p:cNvPr id="191" name="TextBox 190"/>
          <p:cNvSpPr txBox="1">
            <a:spLocks noChangeAspect="1"/>
          </p:cNvSpPr>
          <p:nvPr/>
        </p:nvSpPr>
        <p:spPr>
          <a:xfrm>
            <a:off x="7884368" y="2503885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Galatians</a:t>
            </a:r>
          </a:p>
        </p:txBody>
      </p:sp>
      <p:sp>
        <p:nvSpPr>
          <p:cNvPr id="192" name="TextBox 191"/>
          <p:cNvSpPr txBox="1">
            <a:spLocks noChangeAspect="1"/>
          </p:cNvSpPr>
          <p:nvPr/>
        </p:nvSpPr>
        <p:spPr>
          <a:xfrm>
            <a:off x="7884368" y="2284198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Corinthians</a:t>
            </a:r>
          </a:p>
        </p:txBody>
      </p:sp>
      <p:sp>
        <p:nvSpPr>
          <p:cNvPr id="193" name="TextBox 192"/>
          <p:cNvSpPr txBox="1">
            <a:spLocks noChangeAspect="1"/>
          </p:cNvSpPr>
          <p:nvPr/>
        </p:nvSpPr>
        <p:spPr>
          <a:xfrm>
            <a:off x="7884368" y="2064511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Corinthians</a:t>
            </a:r>
          </a:p>
        </p:txBody>
      </p:sp>
      <p:sp>
        <p:nvSpPr>
          <p:cNvPr id="194" name="TextBox 193"/>
          <p:cNvSpPr txBox="1">
            <a:spLocks noChangeAspect="1"/>
          </p:cNvSpPr>
          <p:nvPr/>
        </p:nvSpPr>
        <p:spPr>
          <a:xfrm>
            <a:off x="7884368" y="1844824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Romans</a:t>
            </a:r>
          </a:p>
        </p:txBody>
      </p:sp>
      <p:sp>
        <p:nvSpPr>
          <p:cNvPr id="195" name="TextBox 194"/>
          <p:cNvSpPr txBox="1">
            <a:spLocks noChangeAspect="1"/>
          </p:cNvSpPr>
          <p:nvPr/>
        </p:nvSpPr>
        <p:spPr>
          <a:xfrm>
            <a:off x="7884368" y="5799190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2 John</a:t>
            </a:r>
          </a:p>
        </p:txBody>
      </p:sp>
      <p:sp>
        <p:nvSpPr>
          <p:cNvPr id="196" name="TextBox 195"/>
          <p:cNvSpPr txBox="1">
            <a:spLocks noChangeAspect="1"/>
          </p:cNvSpPr>
          <p:nvPr/>
        </p:nvSpPr>
        <p:spPr>
          <a:xfrm>
            <a:off x="7884368" y="5579503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1 John</a:t>
            </a:r>
          </a:p>
        </p:txBody>
      </p:sp>
      <p:sp>
        <p:nvSpPr>
          <p:cNvPr id="197" name="TextBox 196"/>
          <p:cNvSpPr txBox="1">
            <a:spLocks noChangeAspect="1"/>
          </p:cNvSpPr>
          <p:nvPr/>
        </p:nvSpPr>
        <p:spPr>
          <a:xfrm>
            <a:off x="7884368" y="6238564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Jude</a:t>
            </a:r>
          </a:p>
        </p:txBody>
      </p:sp>
      <p:sp>
        <p:nvSpPr>
          <p:cNvPr id="198" name="TextBox 197"/>
          <p:cNvSpPr txBox="1">
            <a:spLocks noChangeAspect="1"/>
          </p:cNvSpPr>
          <p:nvPr/>
        </p:nvSpPr>
        <p:spPr>
          <a:xfrm>
            <a:off x="7884368" y="6018877"/>
            <a:ext cx="122413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3 John</a:t>
            </a:r>
          </a:p>
        </p:txBody>
      </p:sp>
      <p:sp>
        <p:nvSpPr>
          <p:cNvPr id="199" name="TextBox 198"/>
          <p:cNvSpPr txBox="1">
            <a:spLocks/>
          </p:cNvSpPr>
          <p:nvPr/>
        </p:nvSpPr>
        <p:spPr>
          <a:xfrm rot="16200000">
            <a:off x="3203885" y="1988878"/>
            <a:ext cx="792086" cy="647999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Psalms</a:t>
            </a:r>
          </a:p>
        </p:txBody>
      </p:sp>
      <p:sp>
        <p:nvSpPr>
          <p:cNvPr id="200" name="TextBox 199"/>
          <p:cNvSpPr txBox="1">
            <a:spLocks noChangeAspect="1"/>
          </p:cNvSpPr>
          <p:nvPr/>
        </p:nvSpPr>
        <p:spPr>
          <a:xfrm rot="16200000">
            <a:off x="76289" y="2308088"/>
            <a:ext cx="1044123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Job</a:t>
            </a:r>
          </a:p>
        </p:txBody>
      </p:sp>
      <p:sp>
        <p:nvSpPr>
          <p:cNvPr id="201" name="TextBox 200"/>
          <p:cNvSpPr txBox="1">
            <a:spLocks noChangeAspect="1"/>
          </p:cNvSpPr>
          <p:nvPr/>
        </p:nvSpPr>
        <p:spPr>
          <a:xfrm rot="16200000">
            <a:off x="3473278" y="3194375"/>
            <a:ext cx="1215753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Ecclesiastes</a:t>
            </a:r>
          </a:p>
        </p:txBody>
      </p:sp>
      <p:sp>
        <p:nvSpPr>
          <p:cNvPr id="202" name="TextBox 201"/>
          <p:cNvSpPr txBox="1">
            <a:spLocks noChangeAspect="1"/>
          </p:cNvSpPr>
          <p:nvPr/>
        </p:nvSpPr>
        <p:spPr>
          <a:xfrm rot="16200000">
            <a:off x="3725306" y="4166483"/>
            <a:ext cx="711696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Song</a:t>
            </a:r>
          </a:p>
        </p:txBody>
      </p:sp>
      <p:sp>
        <p:nvSpPr>
          <p:cNvPr id="203" name="TextBox 202"/>
          <p:cNvSpPr txBox="1">
            <a:spLocks noChangeAspect="1"/>
          </p:cNvSpPr>
          <p:nvPr/>
        </p:nvSpPr>
        <p:spPr>
          <a:xfrm rot="16200000">
            <a:off x="3685110" y="2182072"/>
            <a:ext cx="792089" cy="261610"/>
          </a:xfrm>
          <a:prstGeom prst="rect">
            <a:avLst/>
          </a:prstGeom>
          <a:gradFill flip="none" rotWithShape="1">
            <a:gsLst>
              <a:gs pos="0">
                <a:srgbClr val="0000FF"/>
              </a:gs>
              <a:gs pos="100000">
                <a:schemeClr val="tx1"/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FFFFFF"/>
                </a:solidFill>
                <a:latin typeface="Arial" charset="0"/>
              </a:rPr>
              <a:t>Proverbs</a:t>
            </a:r>
          </a:p>
        </p:txBody>
      </p:sp>
      <p:sp>
        <p:nvSpPr>
          <p:cNvPr id="204" name="Text Box 52"/>
          <p:cNvSpPr txBox="1">
            <a:spLocks noChangeArrowheads="1"/>
          </p:cNvSpPr>
          <p:nvPr/>
        </p:nvSpPr>
        <p:spPr bwMode="auto">
          <a:xfrm>
            <a:off x="1259633" y="2060848"/>
            <a:ext cx="1080119" cy="33813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>
                <a:solidFill>
                  <a:srgbClr val="000000"/>
                </a:solidFill>
                <a:cs typeface="Arial" charset="0"/>
              </a:rPr>
              <a:t>KEY:</a:t>
            </a:r>
          </a:p>
        </p:txBody>
      </p:sp>
      <p:sp>
        <p:nvSpPr>
          <p:cNvPr id="205" name="Text Box 52"/>
          <p:cNvSpPr txBox="1">
            <a:spLocks noChangeArrowheads="1"/>
          </p:cNvSpPr>
          <p:nvPr/>
        </p:nvSpPr>
        <p:spPr bwMode="auto">
          <a:xfrm rot="16200000">
            <a:off x="5970640" y="1094256"/>
            <a:ext cx="1080119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  <a:cs typeface="Arial" charset="0"/>
              </a:rPr>
              <a:t>Silent Years</a:t>
            </a:r>
          </a:p>
        </p:txBody>
      </p:sp>
    </p:spTree>
    <p:extLst>
      <p:ext uri="{BB962C8B-B14F-4D97-AF65-F5344CB8AC3E}">
        <p14:creationId xmlns:p14="http://schemas.microsoft.com/office/powerpoint/2010/main" val="3173876315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ext Box 21"/>
          <p:cNvSpPr txBox="1">
            <a:spLocks noChangeArrowheads="1"/>
          </p:cNvSpPr>
          <p:nvPr/>
        </p:nvSpPr>
        <p:spPr bwMode="auto">
          <a:xfrm>
            <a:off x="5508625" y="2960688"/>
            <a:ext cx="129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Arial" charset="0"/>
              </a:rPr>
              <a:t>巴比伦将</a:t>
            </a:r>
          </a:p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Arial" charset="0"/>
              </a:rPr>
              <a:t>犹大驱逐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079500"/>
          </a:xfrm>
          <a:gradFill flip="none" rotWithShape="1">
            <a:gsLst>
              <a:gs pos="0">
                <a:srgbClr val="2621B3">
                  <a:alpha val="60001"/>
                </a:srgbClr>
              </a:gs>
              <a:gs pos="100000">
                <a:schemeClr val="tx1">
                  <a:alpha val="84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anchor="ctr"/>
          <a:lstStyle/>
          <a:p>
            <a:pPr>
              <a:defRPr/>
            </a:pPr>
            <a:r>
              <a:rPr lang="zh-CN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耶利米的年表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3123" name="Text Box 11"/>
          <p:cNvSpPr txBox="1">
            <a:spLocks noChangeArrowheads="1"/>
          </p:cNvSpPr>
          <p:nvPr/>
        </p:nvSpPr>
        <p:spPr bwMode="auto">
          <a:xfrm>
            <a:off x="3563938" y="3048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660066"/>
                </a:solidFill>
                <a:latin typeface="Arial" charset="0"/>
              </a:rPr>
              <a:t>1</a:t>
            </a:r>
            <a:endParaRPr lang="en-GB" sz="1800" b="1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3124" name="Text Box 12"/>
          <p:cNvSpPr txBox="1">
            <a:spLocks noChangeArrowheads="1"/>
          </p:cNvSpPr>
          <p:nvPr/>
        </p:nvSpPr>
        <p:spPr bwMode="auto">
          <a:xfrm>
            <a:off x="5149850" y="3043238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660066"/>
                </a:solidFill>
                <a:latin typeface="Arial" charset="0"/>
              </a:rPr>
              <a:t>2</a:t>
            </a:r>
            <a:endParaRPr lang="en-GB" sz="1800" b="1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3125" name="Text Box 13"/>
          <p:cNvSpPr txBox="1">
            <a:spLocks noChangeArrowheads="1"/>
          </p:cNvSpPr>
          <p:nvPr/>
        </p:nvSpPr>
        <p:spPr bwMode="auto">
          <a:xfrm>
            <a:off x="6821488" y="304800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660066"/>
                </a:solidFill>
                <a:latin typeface="Arial" charset="0"/>
              </a:rPr>
              <a:t>3</a:t>
            </a:r>
            <a:endParaRPr lang="en-GB" sz="1800" b="1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3126" name="Text Box 14"/>
          <p:cNvSpPr txBox="1">
            <a:spLocks noChangeArrowheads="1"/>
          </p:cNvSpPr>
          <p:nvPr/>
        </p:nvSpPr>
        <p:spPr bwMode="auto">
          <a:xfrm>
            <a:off x="2177789" y="4610100"/>
            <a:ext cx="841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660066"/>
                </a:solidFill>
                <a:latin typeface="Arial" charset="0"/>
              </a:rPr>
              <a:t>3 </a:t>
            </a:r>
            <a:r>
              <a:rPr lang="zh-CN" altLang="en-US" sz="1800" b="1" dirty="0" smtClean="0">
                <a:solidFill>
                  <a:srgbClr val="660066"/>
                </a:solidFill>
                <a:latin typeface="Arial" charset="0"/>
              </a:rPr>
              <a:t>个月</a:t>
            </a:r>
            <a:endParaRPr lang="en-GB" sz="18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3127" name="Text Box 15"/>
          <p:cNvSpPr txBox="1">
            <a:spLocks noChangeArrowheads="1"/>
          </p:cNvSpPr>
          <p:nvPr/>
        </p:nvSpPr>
        <p:spPr bwMode="auto">
          <a:xfrm>
            <a:off x="5074977" y="4610100"/>
            <a:ext cx="8418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660066"/>
                </a:solidFill>
                <a:latin typeface="Arial" charset="0"/>
              </a:rPr>
              <a:t>3 </a:t>
            </a:r>
            <a:r>
              <a:rPr lang="zh-CN" altLang="en-US" sz="1800" b="1" dirty="0" smtClean="0">
                <a:solidFill>
                  <a:srgbClr val="660066"/>
                </a:solidFill>
                <a:latin typeface="Arial" charset="0"/>
              </a:rPr>
              <a:t>个月</a:t>
            </a:r>
            <a:endParaRPr lang="en-GB" sz="18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3128" name="Text Box 16"/>
          <p:cNvSpPr txBox="1">
            <a:spLocks noChangeArrowheads="1"/>
          </p:cNvSpPr>
          <p:nvPr/>
        </p:nvSpPr>
        <p:spPr bwMode="auto">
          <a:xfrm>
            <a:off x="3549923" y="4610100"/>
            <a:ext cx="724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660066"/>
                </a:solidFill>
                <a:latin typeface="Arial" charset="0"/>
              </a:rPr>
              <a:t>11 </a:t>
            </a:r>
            <a:r>
              <a:rPr lang="zh-CN" altLang="en-US" sz="1800" b="1" dirty="0" smtClean="0">
                <a:solidFill>
                  <a:srgbClr val="660066"/>
                </a:solidFill>
                <a:latin typeface="Arial" charset="0"/>
              </a:rPr>
              <a:t>年</a:t>
            </a:r>
            <a:endParaRPr lang="en-GB" sz="18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3129" name="Text Box 17"/>
          <p:cNvSpPr txBox="1">
            <a:spLocks noChangeArrowheads="1"/>
          </p:cNvSpPr>
          <p:nvPr/>
        </p:nvSpPr>
        <p:spPr bwMode="auto">
          <a:xfrm>
            <a:off x="7226573" y="4559300"/>
            <a:ext cx="7249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rgbClr val="660066"/>
                </a:solidFill>
                <a:latin typeface="Arial" charset="0"/>
              </a:rPr>
              <a:t>11 </a:t>
            </a:r>
            <a:r>
              <a:rPr lang="zh-CN" altLang="en-US" sz="1800" b="1" dirty="0" smtClean="0">
                <a:solidFill>
                  <a:srgbClr val="660066"/>
                </a:solidFill>
                <a:latin typeface="Arial" charset="0"/>
              </a:rPr>
              <a:t>年</a:t>
            </a:r>
            <a:endParaRPr lang="en-GB" sz="1800" b="1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33130" name="Rectangle 20"/>
          <p:cNvSpPr>
            <a:spLocks noChangeArrowheads="1"/>
          </p:cNvSpPr>
          <p:nvPr/>
        </p:nvSpPr>
        <p:spPr bwMode="auto">
          <a:xfrm>
            <a:off x="428625" y="5157788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zh-CN" alt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耶利米在约西亚王作王第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r>
              <a:rPr lang="zh-CN" alt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年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(627 BC) </a:t>
            </a:r>
            <a:r>
              <a:rPr lang="zh-CN" alt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开始先知的预言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zh-CN" alt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经过犹大的被毁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(586 BC) </a:t>
            </a:r>
            <a:r>
              <a:rPr lang="zh-CN" alt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直到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580 BC. 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</a:pPr>
            <a:endParaRPr lang="zh-CN" altLang="en-US" sz="18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zh-CN" alt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他的服事有四十年之久，跨越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zh-CN" altLang="en-US" sz="18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个君王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42875" y="5072063"/>
            <a:ext cx="8858250" cy="1587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1215" name="Text Box 21"/>
          <p:cNvSpPr txBox="1">
            <a:spLocks noChangeArrowheads="1"/>
          </p:cNvSpPr>
          <p:nvPr/>
        </p:nvSpPr>
        <p:spPr bwMode="auto">
          <a:xfrm>
            <a:off x="8351838" y="188913"/>
            <a:ext cx="61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475</a:t>
            </a:r>
          </a:p>
        </p:txBody>
      </p:sp>
      <p:sp>
        <p:nvSpPr>
          <p:cNvPr id="133133" name="Text Box 21"/>
          <p:cNvSpPr txBox="1">
            <a:spLocks noChangeArrowheads="1"/>
          </p:cNvSpPr>
          <p:nvPr/>
        </p:nvSpPr>
        <p:spPr bwMode="auto">
          <a:xfrm>
            <a:off x="323850" y="2781300"/>
            <a:ext cx="1011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u="sng" dirty="0" smtClean="0">
                <a:solidFill>
                  <a:srgbClr val="000000"/>
                </a:solidFill>
                <a:latin typeface="Arial" charset="0"/>
              </a:rPr>
              <a:t>重要时间</a:t>
            </a:r>
            <a:endParaRPr lang="en-US" sz="1600" b="1" u="sng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39750" y="2781300"/>
            <a:ext cx="8280400" cy="0"/>
          </a:xfrm>
          <a:prstGeom prst="straightConnector1">
            <a:avLst/>
          </a:prstGeom>
          <a:ln w="38100" cmpd="sng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657600" y="2362200"/>
            <a:ext cx="630238" cy="400050"/>
          </a:xfrm>
          <a:prstGeom prst="rect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  <a:cs typeface="Arial"/>
              </a:rPr>
              <a:t>605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49875" y="2362200"/>
            <a:ext cx="630238" cy="400050"/>
          </a:xfrm>
          <a:prstGeom prst="rect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  <a:cs typeface="Arial"/>
              </a:rPr>
              <a:t>597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999288" y="2362200"/>
            <a:ext cx="630237" cy="400050"/>
          </a:xfrm>
          <a:prstGeom prst="rect">
            <a:avLst/>
          </a:prstGeom>
          <a:solidFill>
            <a:srgbClr val="80000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prstClr val="white"/>
                </a:solidFill>
                <a:latin typeface="Arial"/>
                <a:cs typeface="Arial"/>
              </a:rPr>
              <a:t>586</a:t>
            </a:r>
          </a:p>
        </p:txBody>
      </p:sp>
      <p:sp>
        <p:nvSpPr>
          <p:cNvPr id="133138" name="Text Box 21"/>
          <p:cNvSpPr txBox="1">
            <a:spLocks noChangeArrowheads="1"/>
          </p:cNvSpPr>
          <p:nvPr/>
        </p:nvSpPr>
        <p:spPr bwMode="auto">
          <a:xfrm>
            <a:off x="468313" y="2443163"/>
            <a:ext cx="525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627</a:t>
            </a:r>
          </a:p>
        </p:txBody>
      </p:sp>
      <p:sp>
        <p:nvSpPr>
          <p:cNvPr id="133139" name="Text Box 21"/>
          <p:cNvSpPr txBox="1">
            <a:spLocks noChangeArrowheads="1"/>
          </p:cNvSpPr>
          <p:nvPr/>
        </p:nvSpPr>
        <p:spPr bwMode="auto">
          <a:xfrm>
            <a:off x="2124075" y="2443163"/>
            <a:ext cx="527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</a:rPr>
              <a:t>609</a:t>
            </a:r>
          </a:p>
        </p:txBody>
      </p:sp>
      <p:sp>
        <p:nvSpPr>
          <p:cNvPr id="133140" name="Text Box 21"/>
          <p:cNvSpPr txBox="1">
            <a:spLocks noChangeArrowheads="1"/>
          </p:cNvSpPr>
          <p:nvPr/>
        </p:nvSpPr>
        <p:spPr bwMode="auto">
          <a:xfrm>
            <a:off x="468313" y="3084513"/>
            <a:ext cx="1008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Arial" charset="0"/>
              </a:rPr>
              <a:t>呼召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2124075" y="2960688"/>
            <a:ext cx="1008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 smtClean="0">
                <a:solidFill>
                  <a:srgbClr val="000000"/>
                </a:solidFill>
                <a:latin typeface="Arial" charset="0"/>
              </a:rPr>
              <a:t>约西亚</a:t>
            </a:r>
            <a:endParaRPr lang="en-US" altLang="zh-CN" sz="1600" b="1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zh-CN" altLang="en-US" sz="1600" b="1" dirty="0" smtClean="0">
                <a:solidFill>
                  <a:srgbClr val="000000"/>
                </a:solidFill>
                <a:latin typeface="Arial" charset="0"/>
              </a:rPr>
              <a:t>死亡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42" name="Text Box 21"/>
          <p:cNvSpPr txBox="1">
            <a:spLocks noChangeArrowheads="1"/>
          </p:cNvSpPr>
          <p:nvPr/>
        </p:nvSpPr>
        <p:spPr bwMode="auto">
          <a:xfrm>
            <a:off x="3851275" y="2960688"/>
            <a:ext cx="1296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Arial" charset="0"/>
              </a:rPr>
              <a:t>巴比伦侵入</a:t>
            </a:r>
          </a:p>
        </p:txBody>
      </p:sp>
      <p:sp>
        <p:nvSpPr>
          <p:cNvPr id="133143" name="Text Box 21"/>
          <p:cNvSpPr txBox="1">
            <a:spLocks noChangeArrowheads="1"/>
          </p:cNvSpPr>
          <p:nvPr/>
        </p:nvSpPr>
        <p:spPr bwMode="auto">
          <a:xfrm>
            <a:off x="7092950" y="2960688"/>
            <a:ext cx="1295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>
                <a:solidFill>
                  <a:srgbClr val="000000"/>
                </a:solidFill>
                <a:latin typeface="Arial" charset="0"/>
              </a:rPr>
              <a:t>巴比伦被掳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44" name="Text Box 21"/>
          <p:cNvSpPr txBox="1">
            <a:spLocks noChangeArrowheads="1"/>
          </p:cNvSpPr>
          <p:nvPr/>
        </p:nvSpPr>
        <p:spPr bwMode="auto">
          <a:xfrm>
            <a:off x="827088" y="1444625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000090"/>
                </a:solidFill>
                <a:latin typeface="Arial" charset="0"/>
              </a:rPr>
              <a:t>先知服事的年表</a:t>
            </a:r>
            <a:endParaRPr lang="en-US" sz="2000" b="1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916113"/>
            <a:ext cx="1125538" cy="400050"/>
          </a:xfrm>
          <a:prstGeom prst="rect">
            <a:avLst/>
          </a:prstGeom>
          <a:noFill/>
          <a:ln w="38100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90"/>
                </a:solidFill>
                <a:latin typeface="Arial" charset="0"/>
              </a:rPr>
              <a:t>627-622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700338" y="1916113"/>
            <a:ext cx="1125537" cy="400050"/>
          </a:xfrm>
          <a:prstGeom prst="rect">
            <a:avLst/>
          </a:prstGeom>
          <a:noFill/>
          <a:ln w="38100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90"/>
                </a:solidFill>
                <a:latin typeface="Arial" charset="0"/>
              </a:rPr>
              <a:t>608-605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084888" y="1916113"/>
            <a:ext cx="1125537" cy="400050"/>
          </a:xfrm>
          <a:prstGeom prst="rect">
            <a:avLst/>
          </a:prstGeom>
          <a:noFill/>
          <a:ln w="38100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90"/>
                </a:solidFill>
                <a:latin typeface="Arial" charset="0"/>
              </a:rPr>
              <a:t>593-586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235825" y="1916113"/>
            <a:ext cx="1127125" cy="400050"/>
          </a:xfrm>
          <a:prstGeom prst="rect">
            <a:avLst/>
          </a:prstGeom>
          <a:noFill/>
          <a:ln w="38100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90"/>
                </a:solidFill>
                <a:latin typeface="Arial" charset="0"/>
              </a:rPr>
              <a:t>586-585</a:t>
            </a:r>
          </a:p>
        </p:txBody>
      </p:sp>
      <p:sp>
        <p:nvSpPr>
          <p:cNvPr id="133149" name="Text Box 21"/>
          <p:cNvSpPr txBox="1">
            <a:spLocks noChangeArrowheads="1"/>
          </p:cNvSpPr>
          <p:nvPr/>
        </p:nvSpPr>
        <p:spPr bwMode="auto">
          <a:xfrm>
            <a:off x="323850" y="3738563"/>
            <a:ext cx="13805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u="sng" dirty="0" smtClean="0">
                <a:solidFill>
                  <a:srgbClr val="000000"/>
                </a:solidFill>
                <a:latin typeface="Arial" charset="0"/>
              </a:rPr>
              <a:t>犹大的君王 ：</a:t>
            </a:r>
            <a:endParaRPr lang="en-US" sz="1600" b="1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50" name="Text Box 21"/>
          <p:cNvSpPr txBox="1">
            <a:spLocks noChangeArrowheads="1"/>
          </p:cNvSpPr>
          <p:nvPr/>
        </p:nvSpPr>
        <p:spPr bwMode="auto">
          <a:xfrm>
            <a:off x="468313" y="3995738"/>
            <a:ext cx="129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 smtClean="0">
                <a:solidFill>
                  <a:srgbClr val="000000"/>
                </a:solidFill>
                <a:latin typeface="Arial" charset="0"/>
              </a:rPr>
              <a:t>约西亚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(640-609)</a:t>
            </a:r>
          </a:p>
        </p:txBody>
      </p:sp>
      <p:sp>
        <p:nvSpPr>
          <p:cNvPr id="133151" name="Text Box 21"/>
          <p:cNvSpPr txBox="1">
            <a:spLocks noChangeArrowheads="1"/>
          </p:cNvSpPr>
          <p:nvPr/>
        </p:nvSpPr>
        <p:spPr bwMode="auto">
          <a:xfrm>
            <a:off x="2051050" y="3995738"/>
            <a:ext cx="12969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 smtClean="0">
                <a:solidFill>
                  <a:srgbClr val="000000"/>
                </a:solidFill>
                <a:latin typeface="Arial" charset="0"/>
              </a:rPr>
              <a:t>约哈斯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(609)</a:t>
            </a:r>
          </a:p>
        </p:txBody>
      </p:sp>
      <p:sp>
        <p:nvSpPr>
          <p:cNvPr id="133152" name="Text Box 21"/>
          <p:cNvSpPr txBox="1">
            <a:spLocks noChangeArrowheads="1"/>
          </p:cNvSpPr>
          <p:nvPr/>
        </p:nvSpPr>
        <p:spPr bwMode="auto">
          <a:xfrm>
            <a:off x="3419475" y="3995738"/>
            <a:ext cx="12969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 smtClean="0">
                <a:solidFill>
                  <a:srgbClr val="000000"/>
                </a:solidFill>
                <a:latin typeface="Arial" charset="0"/>
              </a:rPr>
              <a:t>约雅敬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(608-598)</a:t>
            </a:r>
          </a:p>
        </p:txBody>
      </p:sp>
      <p:sp>
        <p:nvSpPr>
          <p:cNvPr id="133153" name="Text Box 21"/>
          <p:cNvSpPr txBox="1">
            <a:spLocks noChangeArrowheads="1"/>
          </p:cNvSpPr>
          <p:nvPr/>
        </p:nvSpPr>
        <p:spPr bwMode="auto">
          <a:xfrm>
            <a:off x="4932363" y="3995738"/>
            <a:ext cx="129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 smtClean="0">
                <a:solidFill>
                  <a:srgbClr val="000000"/>
                </a:solidFill>
                <a:latin typeface="Arial" charset="0"/>
              </a:rPr>
              <a:t>约雅斤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(598-597)</a:t>
            </a:r>
          </a:p>
        </p:txBody>
      </p:sp>
      <p:sp>
        <p:nvSpPr>
          <p:cNvPr id="133154" name="Text Box 21"/>
          <p:cNvSpPr txBox="1">
            <a:spLocks noChangeArrowheads="1"/>
          </p:cNvSpPr>
          <p:nvPr/>
        </p:nvSpPr>
        <p:spPr bwMode="auto">
          <a:xfrm>
            <a:off x="7092950" y="3995738"/>
            <a:ext cx="1295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1600" b="1" dirty="0" smtClean="0">
                <a:solidFill>
                  <a:srgbClr val="000000"/>
                </a:solidFill>
                <a:latin typeface="Arial" charset="0"/>
              </a:rPr>
              <a:t>西底家</a:t>
            </a: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(597-586)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1981200" y="5562600"/>
            <a:ext cx="18288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4495800" y="5105400"/>
            <a:ext cx="9144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0" y="3810000"/>
            <a:ext cx="5638800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1066800" y="1676400"/>
            <a:ext cx="50292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8458200" y="76200"/>
            <a:ext cx="64135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latin typeface="Times New Roman" pitchFamily="-128" charset="0"/>
                <a:cs typeface="Arial" charset="0"/>
              </a:rPr>
              <a:t>232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latin typeface="Times New Roman" pitchFamily="-128" charset="0"/>
                <a:cs typeface="Arial" charset="0"/>
              </a:rPr>
              <a:t>342</a:t>
            </a:r>
          </a:p>
        </p:txBody>
      </p:sp>
      <p:sp>
        <p:nvSpPr>
          <p:cNvPr id="342023" name="Rectangle 7"/>
          <p:cNvSpPr>
            <a:spLocks noChangeArrowheads="1"/>
          </p:cNvSpPr>
          <p:nvPr/>
        </p:nvSpPr>
        <p:spPr bwMode="auto">
          <a:xfrm>
            <a:off x="5410200" y="48006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28" charset="0"/>
                <a:cs typeface="Arial" charset="0"/>
              </a:rPr>
              <a:t>586</a:t>
            </a:r>
          </a:p>
        </p:txBody>
      </p:sp>
      <p:sp>
        <p:nvSpPr>
          <p:cNvPr id="342024" name="Rectangle 8"/>
          <p:cNvSpPr>
            <a:spLocks noChangeArrowheads="1"/>
          </p:cNvSpPr>
          <p:nvPr/>
        </p:nvSpPr>
        <p:spPr bwMode="auto">
          <a:xfrm>
            <a:off x="1905000" y="5410200"/>
            <a:ext cx="20574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3200">
                <a:solidFill>
                  <a:srgbClr val="FFFFFF"/>
                </a:solidFill>
                <a:latin typeface="Times New Roman" charset="0"/>
                <a:cs typeface="Arial" charset="0"/>
              </a:rPr>
              <a:t>哈巴谷</a:t>
            </a:r>
            <a:endParaRPr lang="en-US" sz="3200">
              <a:solidFill>
                <a:srgbClr val="FFFF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42025" name="Rectangle 9"/>
          <p:cNvSpPr>
            <a:spLocks noChangeArrowheads="1"/>
          </p:cNvSpPr>
          <p:nvPr/>
        </p:nvSpPr>
        <p:spPr bwMode="auto">
          <a:xfrm>
            <a:off x="4419600" y="4953000"/>
            <a:ext cx="12192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3200">
                <a:solidFill>
                  <a:srgbClr val="FFFFFF"/>
                </a:solidFill>
                <a:latin typeface="Times New Roman" charset="0"/>
                <a:cs typeface="Arial" charset="0"/>
              </a:rPr>
              <a:t>约珥</a:t>
            </a:r>
            <a:endParaRPr lang="en-US" sz="3200">
              <a:solidFill>
                <a:srgbClr val="FFFF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446473" name="WordArt 10" descr="Narrow vertical"/>
          <p:cNvSpPr>
            <a:spLocks noChangeArrowheads="1" noChangeShapeType="1" noTextEdit="1"/>
          </p:cNvSpPr>
          <p:nvPr/>
        </p:nvSpPr>
        <p:spPr bwMode="auto">
          <a:xfrm>
            <a:off x="1219200" y="0"/>
            <a:ext cx="6477000" cy="838200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 eaLnBrk="1" hangingPunct="1"/>
            <a:r>
              <a:rPr lang="zh-TW" altLang="en-US" sz="3600" b="1" kern="10">
                <a:ln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Arial" charset="0"/>
                <a:cs typeface="+mn-ea"/>
              </a:rPr>
              <a:t>耶路撒冷城的沦陷</a:t>
            </a:r>
            <a:endParaRPr lang="en-US" sz="3600" b="1" kern="10">
              <a:ln w="12700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  <a:latin typeface="Arial" charset="0"/>
              <a:cs typeface="+mn-ea"/>
            </a:endParaRPr>
          </a:p>
        </p:txBody>
      </p:sp>
      <p:sp>
        <p:nvSpPr>
          <p:cNvPr id="342027" name="Rectangle 11"/>
          <p:cNvSpPr>
            <a:spLocks noChangeArrowheads="1"/>
          </p:cNvSpPr>
          <p:nvPr/>
        </p:nvSpPr>
        <p:spPr bwMode="auto">
          <a:xfrm>
            <a:off x="2438400" y="1600200"/>
            <a:ext cx="20574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3200">
                <a:solidFill>
                  <a:srgbClr val="FFFFFF"/>
                </a:solidFill>
                <a:latin typeface="Times New Roman" charset="0"/>
                <a:cs typeface="Arial" charset="0"/>
              </a:rPr>
              <a:t>耶利米</a:t>
            </a:r>
            <a:endParaRPr lang="en-US" sz="3200">
              <a:solidFill>
                <a:srgbClr val="FFFF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42028" name="Rectangle 12"/>
          <p:cNvSpPr>
            <a:spLocks noChangeArrowheads="1"/>
          </p:cNvSpPr>
          <p:nvPr/>
        </p:nvSpPr>
        <p:spPr bwMode="auto">
          <a:xfrm>
            <a:off x="5638800" y="5334000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3200">
                <a:solidFill>
                  <a:srgbClr val="FFFFFF"/>
                </a:solidFill>
                <a:latin typeface="Times New Roman" charset="0"/>
                <a:cs typeface="Arial" charset="0"/>
              </a:rPr>
              <a:t>耶利米哀歌</a:t>
            </a:r>
            <a:endParaRPr lang="en-US" sz="3200">
              <a:solidFill>
                <a:srgbClr val="FFFF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24269" name="Rectangle 13"/>
          <p:cNvSpPr>
            <a:spLocks noChangeArrowheads="1"/>
          </p:cNvSpPr>
          <p:nvPr/>
        </p:nvSpPr>
        <p:spPr bwMode="auto">
          <a:xfrm>
            <a:off x="3200400" y="2438400"/>
            <a:ext cx="51816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224270" name="Rectangle 14"/>
          <p:cNvSpPr>
            <a:spLocks noChangeArrowheads="1"/>
          </p:cNvSpPr>
          <p:nvPr/>
        </p:nvSpPr>
        <p:spPr bwMode="auto">
          <a:xfrm>
            <a:off x="4419600" y="3124200"/>
            <a:ext cx="22860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42031" name="Rectangle 15"/>
          <p:cNvSpPr>
            <a:spLocks noChangeArrowheads="1"/>
          </p:cNvSpPr>
          <p:nvPr/>
        </p:nvSpPr>
        <p:spPr bwMode="auto">
          <a:xfrm>
            <a:off x="4876800" y="3048000"/>
            <a:ext cx="15240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3200">
                <a:solidFill>
                  <a:srgbClr val="FFFFFF"/>
                </a:solidFill>
                <a:latin typeface="Times New Roman" charset="0"/>
                <a:cs typeface="Arial" charset="0"/>
              </a:rPr>
              <a:t>以西结</a:t>
            </a:r>
            <a:endParaRPr lang="en-US" sz="3200">
              <a:solidFill>
                <a:srgbClr val="FFFF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42032" name="Rectangle 16"/>
          <p:cNvSpPr>
            <a:spLocks noChangeArrowheads="1"/>
          </p:cNvSpPr>
          <p:nvPr/>
        </p:nvSpPr>
        <p:spPr bwMode="auto">
          <a:xfrm>
            <a:off x="4724400" y="2362200"/>
            <a:ext cx="15240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3200">
                <a:solidFill>
                  <a:srgbClr val="FFFFFF"/>
                </a:solidFill>
                <a:latin typeface="Times New Roman" charset="0"/>
                <a:cs typeface="Arial" charset="0"/>
              </a:rPr>
              <a:t>但以理</a:t>
            </a:r>
            <a:endParaRPr lang="en-US" sz="3200">
              <a:solidFill>
                <a:srgbClr val="FFFFFF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342033" name="Rectangle 17"/>
          <p:cNvSpPr>
            <a:spLocks noChangeArrowheads="1"/>
          </p:cNvSpPr>
          <p:nvPr/>
        </p:nvSpPr>
        <p:spPr bwMode="auto">
          <a:xfrm>
            <a:off x="3505200" y="30480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28" charset="0"/>
                <a:cs typeface="Arial" charset="0"/>
              </a:rPr>
              <a:t>597</a:t>
            </a:r>
          </a:p>
        </p:txBody>
      </p:sp>
      <p:sp>
        <p:nvSpPr>
          <p:cNvPr id="342034" name="Rectangle 18"/>
          <p:cNvSpPr>
            <a:spLocks noChangeArrowheads="1"/>
          </p:cNvSpPr>
          <p:nvPr/>
        </p:nvSpPr>
        <p:spPr bwMode="auto">
          <a:xfrm>
            <a:off x="2286000" y="24384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28" charset="0"/>
                <a:cs typeface="Arial" charset="0"/>
              </a:rPr>
              <a:t>605</a:t>
            </a:r>
          </a:p>
        </p:txBody>
      </p:sp>
      <p:sp>
        <p:nvSpPr>
          <p:cNvPr id="342035" name="Rectangle 19"/>
          <p:cNvSpPr>
            <a:spLocks noChangeArrowheads="1"/>
          </p:cNvSpPr>
          <p:nvPr/>
        </p:nvSpPr>
        <p:spPr bwMode="auto">
          <a:xfrm>
            <a:off x="152400" y="16764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28" charset="0"/>
                <a:cs typeface="Arial" charset="0"/>
              </a:rPr>
              <a:t>627</a:t>
            </a:r>
          </a:p>
        </p:txBody>
      </p:sp>
      <p:sp>
        <p:nvSpPr>
          <p:cNvPr id="224276" name="Rectangle 20"/>
          <p:cNvSpPr>
            <a:spLocks noChangeArrowheads="1"/>
          </p:cNvSpPr>
          <p:nvPr/>
        </p:nvSpPr>
        <p:spPr bwMode="auto">
          <a:xfrm>
            <a:off x="8382000" y="3810000"/>
            <a:ext cx="762000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342037" name="Rectangle 21"/>
          <p:cNvSpPr>
            <a:spLocks noChangeArrowheads="1"/>
          </p:cNvSpPr>
          <p:nvPr/>
        </p:nvSpPr>
        <p:spPr bwMode="auto">
          <a:xfrm>
            <a:off x="7924800" y="48006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28" charset="0"/>
                <a:cs typeface="Arial" charset="0"/>
              </a:rPr>
              <a:t>538</a:t>
            </a:r>
          </a:p>
        </p:txBody>
      </p:sp>
      <p:sp>
        <p:nvSpPr>
          <p:cNvPr id="342038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3048000" y="3810000"/>
            <a:ext cx="2590800" cy="990600"/>
          </a:xfrm>
          <a:effectLst>
            <a:outerShdw blurRad="63500" dist="35921" dir="2700000" algn="ctr" rotWithShape="0">
              <a:schemeClr val="bg2"/>
            </a:outerShdw>
          </a:effectLst>
        </p:spPr>
        <p:txBody>
          <a:bodyPr/>
          <a:lstStyle/>
          <a:p>
            <a:pPr algn="r" eaLnBrk="1" hangingPunct="1">
              <a:defRPr/>
            </a:pPr>
            <a:r>
              <a:rPr kumimoji="1" lang="zh-CN" altLang="en-US" sz="3200" smtClean="0">
                <a:ea typeface="SimSun" pitchFamily="2" charset="-122"/>
              </a:rPr>
              <a:t>耶路撒冷城的沦陷</a:t>
            </a:r>
            <a:endParaRPr kumimoji="1" lang="en-US" altLang="en-US" sz="3200" smtClean="0">
              <a:ea typeface="ＭＳ Ｐゴシック" pitchFamily="34" charset="-128"/>
            </a:endParaRPr>
          </a:p>
        </p:txBody>
      </p:sp>
      <p:sp>
        <p:nvSpPr>
          <p:cNvPr id="342039" name="Rectangle 23"/>
          <p:cNvSpPr>
            <a:spLocks noChangeArrowheads="1"/>
          </p:cNvSpPr>
          <p:nvPr/>
        </p:nvSpPr>
        <p:spPr bwMode="auto">
          <a:xfrm>
            <a:off x="0" y="838200"/>
            <a:ext cx="2286000" cy="685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3200">
                <a:solidFill>
                  <a:srgbClr val="FFFFFF"/>
                </a:solidFill>
                <a:latin typeface="Times New Roman" charset="0"/>
                <a:cs typeface="Arial" charset="0"/>
              </a:rPr>
              <a:t>主要日期</a:t>
            </a:r>
            <a:endParaRPr lang="en-US" sz="3200">
              <a:solidFill>
                <a:srgbClr val="FFFFFF"/>
              </a:solidFill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3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3" grpId="0" autoUpdateAnimBg="0"/>
      <p:bldP spid="342024" grpId="0" autoUpdateAnimBg="0"/>
      <p:bldP spid="342025" grpId="0" autoUpdateAnimBg="0"/>
      <p:bldP spid="342027" grpId="0" autoUpdateAnimBg="0"/>
      <p:bldP spid="342028" grpId="0" autoUpdateAnimBg="0"/>
      <p:bldP spid="342031" grpId="0" autoUpdateAnimBg="0"/>
      <p:bldP spid="342032" grpId="0" autoUpdateAnimBg="0"/>
      <p:bldP spid="342033" grpId="0" autoUpdateAnimBg="0"/>
      <p:bldP spid="342034" grpId="0" autoUpdateAnimBg="0"/>
      <p:bldP spid="342035" grpId="0" autoUpdateAnimBg="0"/>
      <p:bldP spid="342037" grpId="0" autoUpdateAnimBg="0"/>
      <p:bldP spid="34203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"/>
            <a:ext cx="7239000" cy="838200"/>
          </a:xfrm>
          <a:solidFill>
            <a:srgbClr val="701A1F"/>
          </a:solidFill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1" lang="zh-CN" altLang="en-US" sz="4000">
                <a:solidFill>
                  <a:schemeClr val="tx1"/>
                </a:solidFill>
                <a:cs typeface="Arial"/>
              </a:rPr>
              <a:t>犹大国可恶的收场</a:t>
            </a:r>
            <a:endParaRPr kumimoji="1" lang="en-US" sz="4000">
              <a:solidFill>
                <a:schemeClr val="tx1"/>
              </a:solidFill>
              <a:cs typeface="Arial"/>
            </a:endParaRPr>
          </a:p>
        </p:txBody>
      </p:sp>
      <p:sp>
        <p:nvSpPr>
          <p:cNvPr id="375811" name="Text Box 3"/>
          <p:cNvSpPr txBox="1">
            <a:spLocks noChangeArrowheads="1"/>
          </p:cNvSpPr>
          <p:nvPr/>
        </p:nvSpPr>
        <p:spPr bwMode="auto">
          <a:xfrm>
            <a:off x="4724400" y="2514600"/>
            <a:ext cx="1693863" cy="1816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rgbClr val="F3B600"/>
                </a:solidFill>
                <a:latin typeface="Arial" charset="0"/>
                <a:cs typeface="Arial" charset="0"/>
              </a:rPr>
              <a:t>西底家</a:t>
            </a:r>
            <a: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  <a:t/>
            </a:r>
            <a:b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  <a:t>(</a:t>
            </a:r>
            <a:r>
              <a:rPr lang="zh-CN" altLang="en-US" b="1" smtClean="0">
                <a:solidFill>
                  <a:srgbClr val="F3B600"/>
                </a:solidFill>
                <a:latin typeface="Arial" charset="0"/>
                <a:cs typeface="Arial" charset="0"/>
              </a:rPr>
              <a:t>玛探雅</a:t>
            </a:r>
            <a: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  <a:t>)</a:t>
            </a:r>
            <a:b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597-587</a:t>
            </a:r>
            <a:b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(11 </a:t>
            </a:r>
            <a:r>
              <a:rPr lang="zh-CN" altLang="en-US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年</a:t>
            </a: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)</a:t>
            </a:r>
            <a:endParaRPr lang="en-US" sz="2400" b="1" smtClean="0">
              <a:solidFill>
                <a:srgbClr val="F3B600"/>
              </a:solidFill>
              <a:latin typeface="Arial" charset="0"/>
              <a:cs typeface="Arial" charset="0"/>
            </a:endParaRPr>
          </a:p>
        </p:txBody>
      </p:sp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6934200" y="2514600"/>
            <a:ext cx="1420813" cy="1816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rgbClr val="F3B600"/>
                </a:solidFill>
                <a:latin typeface="Arial" charset="0"/>
                <a:cs typeface="Arial" charset="0"/>
              </a:rPr>
              <a:t>约哈斯</a:t>
            </a:r>
            <a: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  <a:t/>
            </a:r>
            <a:b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  <a:t>(</a:t>
            </a:r>
            <a:r>
              <a:rPr lang="zh-CN" altLang="en-US" b="1" smtClean="0">
                <a:solidFill>
                  <a:srgbClr val="F3B600"/>
                </a:solidFill>
                <a:latin typeface="Arial" charset="0"/>
                <a:cs typeface="Arial" charset="0"/>
              </a:rPr>
              <a:t>沙龙</a:t>
            </a:r>
            <a: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  <a:t>)</a:t>
            </a:r>
            <a:b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609</a:t>
            </a:r>
            <a:b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(3 </a:t>
            </a:r>
            <a:r>
              <a:rPr lang="zh-CN" altLang="en-US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个月</a:t>
            </a: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)</a:t>
            </a:r>
            <a:endParaRPr lang="en-US" sz="2400" b="1" smtClean="0">
              <a:solidFill>
                <a:srgbClr val="F3B600"/>
              </a:solidFill>
              <a:latin typeface="Arial" charset="0"/>
              <a:cs typeface="Arial" charset="0"/>
            </a:endParaRPr>
          </a:p>
        </p:txBody>
      </p:sp>
      <p:sp>
        <p:nvSpPr>
          <p:cNvPr id="375813" name="Line 5"/>
          <p:cNvSpPr>
            <a:spLocks noChangeShapeType="1"/>
          </p:cNvSpPr>
          <p:nvPr/>
        </p:nvSpPr>
        <p:spPr bwMode="auto">
          <a:xfrm>
            <a:off x="3375025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5814" name="Text Box 6"/>
          <p:cNvSpPr txBox="1">
            <a:spLocks noChangeArrowheads="1"/>
          </p:cNvSpPr>
          <p:nvPr/>
        </p:nvSpPr>
        <p:spPr bwMode="auto">
          <a:xfrm>
            <a:off x="2667000" y="4572000"/>
            <a:ext cx="1420813" cy="18161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rgbClr val="F3B600"/>
                </a:solidFill>
                <a:latin typeface="Arial" charset="0"/>
                <a:cs typeface="Arial" charset="0"/>
              </a:rPr>
              <a:t>约雅斤</a:t>
            </a:r>
            <a: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  <a:t/>
            </a:r>
            <a:b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  <a:t/>
            </a:r>
            <a:br>
              <a:rPr lang="en-US" altLang="ja-JP" b="1" smtClean="0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609</a:t>
            </a:r>
            <a:b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(3 </a:t>
            </a:r>
            <a:r>
              <a:rPr lang="zh-CN" altLang="en-US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个月</a:t>
            </a: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.)</a:t>
            </a:r>
            <a:endParaRPr lang="en-US" sz="2400" b="1" smtClean="0">
              <a:solidFill>
                <a:srgbClr val="F3B600"/>
              </a:solidFill>
              <a:latin typeface="Arial" charset="0"/>
              <a:cs typeface="Arial" charset="0"/>
            </a:endParaRPr>
          </a:p>
        </p:txBody>
      </p:sp>
      <p:sp>
        <p:nvSpPr>
          <p:cNvPr id="384006" name="Text Box 7"/>
          <p:cNvSpPr txBox="1">
            <a:spLocks noChangeArrowheads="1"/>
          </p:cNvSpPr>
          <p:nvPr/>
        </p:nvSpPr>
        <p:spPr bwMode="auto">
          <a:xfrm>
            <a:off x="3962400" y="1066800"/>
            <a:ext cx="1420813" cy="584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3200" b="1" smtClean="0">
                <a:solidFill>
                  <a:srgbClr val="FFFFFF"/>
                </a:solidFill>
                <a:latin typeface="Arial"/>
                <a:cs typeface="Arial"/>
              </a:rPr>
              <a:t>约西亚</a:t>
            </a:r>
            <a:endParaRPr lang="en-US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75816" name="Text Box 8"/>
          <p:cNvSpPr txBox="1">
            <a:spLocks noChangeArrowheads="1"/>
          </p:cNvSpPr>
          <p:nvPr/>
        </p:nvSpPr>
        <p:spPr bwMode="auto">
          <a:xfrm>
            <a:off x="2346325" y="2468563"/>
            <a:ext cx="2057400" cy="1784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rgbClr val="F3B600"/>
                </a:solidFill>
                <a:latin typeface="Arial" charset="0"/>
                <a:cs typeface="Arial" charset="0"/>
              </a:rPr>
              <a:t>约雅敬</a:t>
            </a:r>
            <a:endParaRPr lang="en-US" altLang="zh-CN" b="1" smtClean="0">
              <a:solidFill>
                <a:srgbClr val="F3B6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30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(</a:t>
            </a:r>
            <a:r>
              <a:rPr lang="zh-CN" altLang="en-US" sz="30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以利雅敬</a:t>
            </a:r>
            <a:r>
              <a:rPr lang="en-US" altLang="ja-JP" sz="30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)</a:t>
            </a:r>
            <a:br>
              <a:rPr lang="en-US" altLang="ja-JP" sz="3000" b="1" smtClean="0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609-598</a:t>
            </a:r>
            <a:b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</a:b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(11 </a:t>
            </a:r>
            <a:r>
              <a:rPr lang="zh-CN" altLang="en-US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年</a:t>
            </a:r>
            <a:r>
              <a:rPr lang="en-US" altLang="ja-JP" sz="2400" b="1" smtClean="0">
                <a:solidFill>
                  <a:srgbClr val="F3B600"/>
                </a:solidFill>
                <a:latin typeface="Arial" charset="0"/>
                <a:cs typeface="Arial" charset="0"/>
              </a:rPr>
              <a:t>.)</a:t>
            </a:r>
            <a:endParaRPr lang="en-US" b="1" smtClean="0">
              <a:solidFill>
                <a:srgbClr val="F3B600"/>
              </a:solidFill>
              <a:latin typeface="Arial" charset="0"/>
              <a:cs typeface="Arial" charset="0"/>
            </a:endParaRPr>
          </a:p>
        </p:txBody>
      </p:sp>
      <p:sp>
        <p:nvSpPr>
          <p:cNvPr id="375817" name="Text Box 9"/>
          <p:cNvSpPr txBox="1">
            <a:spLocks noChangeArrowheads="1"/>
          </p:cNvSpPr>
          <p:nvPr/>
        </p:nvSpPr>
        <p:spPr bwMode="auto">
          <a:xfrm>
            <a:off x="457200" y="2468563"/>
            <a:ext cx="1693863" cy="10779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smtClean="0">
                <a:solidFill>
                  <a:srgbClr val="5DBACA"/>
                </a:solidFill>
                <a:latin typeface="Arial" charset="0"/>
                <a:cs typeface="Arial" charset="0"/>
              </a:rPr>
              <a:t>约哈难</a:t>
            </a:r>
            <a:r>
              <a:rPr lang="en-US" altLang="ja-JP" b="1" smtClean="0">
                <a:solidFill>
                  <a:srgbClr val="5DBACA"/>
                </a:solidFill>
                <a:latin typeface="Arial" charset="0"/>
                <a:cs typeface="Arial" charset="0"/>
              </a:rPr>
              <a:t/>
            </a:r>
            <a:br>
              <a:rPr lang="en-US" altLang="ja-JP" b="1" smtClean="0">
                <a:solidFill>
                  <a:srgbClr val="5DBACA"/>
                </a:solidFill>
                <a:latin typeface="Arial" charset="0"/>
                <a:cs typeface="Arial" charset="0"/>
              </a:rPr>
            </a:br>
            <a:r>
              <a:rPr lang="en-US" altLang="ja-JP" b="1" smtClean="0">
                <a:solidFill>
                  <a:srgbClr val="5DBACA"/>
                </a:solidFill>
                <a:latin typeface="Arial" charset="0"/>
                <a:cs typeface="Arial" charset="0"/>
              </a:rPr>
              <a:t>(</a:t>
            </a:r>
            <a:r>
              <a:rPr lang="zh-CN" altLang="en-US" b="1" smtClean="0">
                <a:solidFill>
                  <a:srgbClr val="5DBACA"/>
                </a:solidFill>
                <a:latin typeface="Arial" charset="0"/>
                <a:cs typeface="Arial" charset="0"/>
              </a:rPr>
              <a:t>无统治</a:t>
            </a:r>
            <a:r>
              <a:rPr lang="en-US" altLang="ja-JP" b="1" smtClean="0">
                <a:solidFill>
                  <a:srgbClr val="5DBACA"/>
                </a:solidFill>
                <a:latin typeface="Arial" charset="0"/>
                <a:cs typeface="Arial" charset="0"/>
              </a:rPr>
              <a:t>)</a:t>
            </a:r>
            <a:endParaRPr lang="en-US" sz="240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84009" name="Group 10"/>
          <p:cNvGrpSpPr>
            <a:grpSpLocks/>
          </p:cNvGrpSpPr>
          <p:nvPr/>
        </p:nvGrpSpPr>
        <p:grpSpPr bwMode="auto">
          <a:xfrm>
            <a:off x="1295400" y="1646238"/>
            <a:ext cx="6405563" cy="930275"/>
            <a:chOff x="816" y="1296"/>
            <a:chExt cx="4035" cy="586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75819" name="Line 11"/>
            <p:cNvSpPr>
              <a:spLocks noChangeShapeType="1"/>
            </p:cNvSpPr>
            <p:nvPr/>
          </p:nvSpPr>
          <p:spPr bwMode="auto">
            <a:xfrm>
              <a:off x="816" y="1584"/>
              <a:ext cx="40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75820" name="Line 12"/>
            <p:cNvSpPr>
              <a:spLocks noChangeShapeType="1"/>
            </p:cNvSpPr>
            <p:nvPr/>
          </p:nvSpPr>
          <p:spPr bwMode="auto">
            <a:xfrm>
              <a:off x="3547" y="159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75821" name="Line 13"/>
            <p:cNvSpPr>
              <a:spLocks noChangeShapeType="1"/>
            </p:cNvSpPr>
            <p:nvPr/>
          </p:nvSpPr>
          <p:spPr bwMode="auto">
            <a:xfrm>
              <a:off x="4851" y="159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75822" name="Line 14"/>
            <p:cNvSpPr>
              <a:spLocks noChangeShapeType="1"/>
            </p:cNvSpPr>
            <p:nvPr/>
          </p:nvSpPr>
          <p:spPr bwMode="auto">
            <a:xfrm>
              <a:off x="2880" y="129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75823" name="Line 15"/>
            <p:cNvSpPr>
              <a:spLocks noChangeShapeType="1"/>
            </p:cNvSpPr>
            <p:nvPr/>
          </p:nvSpPr>
          <p:spPr bwMode="auto">
            <a:xfrm>
              <a:off x="2126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75824" name="Line 16"/>
            <p:cNvSpPr>
              <a:spLocks noChangeShapeType="1"/>
            </p:cNvSpPr>
            <p:nvPr/>
          </p:nvSpPr>
          <p:spPr bwMode="auto">
            <a:xfrm>
              <a:off x="819" y="159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75825" name="Text Box 17"/>
          <p:cNvSpPr txBox="1">
            <a:spLocks noChangeArrowheads="1"/>
          </p:cNvSpPr>
          <p:nvPr/>
        </p:nvSpPr>
        <p:spPr bwMode="auto">
          <a:xfrm>
            <a:off x="4038600" y="5638800"/>
            <a:ext cx="1676400" cy="523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 b="1" smtClean="0">
                <a:solidFill>
                  <a:srgbClr val="FFBCF0"/>
                </a:solidFill>
                <a:latin typeface="Arial"/>
                <a:cs typeface="Arial"/>
              </a:rPr>
              <a:t>被虏</a:t>
            </a:r>
            <a:endParaRPr lang="en-US" i="1" smtClean="0">
              <a:solidFill>
                <a:srgbClr val="FFBCF0"/>
              </a:solidFill>
              <a:latin typeface="Arial"/>
              <a:cs typeface="Arial"/>
            </a:endParaRPr>
          </a:p>
        </p:txBody>
      </p:sp>
      <p:sp>
        <p:nvSpPr>
          <p:cNvPr id="375826" name="Line 18"/>
          <p:cNvSpPr>
            <a:spLocks noChangeShapeType="1"/>
          </p:cNvSpPr>
          <p:nvPr/>
        </p:nvSpPr>
        <p:spPr bwMode="auto">
          <a:xfrm flipV="1">
            <a:off x="5410200" y="5486400"/>
            <a:ext cx="106680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>
            <a:outerShdw blurRad="50800" dist="381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4012" name="Text Box 19"/>
          <p:cNvSpPr txBox="1">
            <a:spLocks noChangeArrowheads="1"/>
          </p:cNvSpPr>
          <p:nvPr/>
        </p:nvSpPr>
        <p:spPr bwMode="auto">
          <a:xfrm>
            <a:off x="8426450" y="90488"/>
            <a:ext cx="698500" cy="46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256</a:t>
            </a:r>
            <a:endParaRPr lang="en-US" sz="240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4013" name="Text Box 20"/>
          <p:cNvSpPr txBox="1">
            <a:spLocks noChangeArrowheads="1"/>
          </p:cNvSpPr>
          <p:nvPr/>
        </p:nvSpPr>
        <p:spPr bwMode="auto">
          <a:xfrm>
            <a:off x="6283325" y="6019800"/>
            <a:ext cx="803275" cy="461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smtClean="0">
                <a:solidFill>
                  <a:srgbClr val="FFFFFF"/>
                </a:solidFill>
                <a:latin typeface="Arial"/>
                <a:cs typeface="Arial"/>
              </a:rPr>
              <a:t>好王</a:t>
            </a:r>
            <a:endParaRPr lang="en-US" sz="180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84014" name="Text Box 21"/>
          <p:cNvSpPr txBox="1">
            <a:spLocks noChangeArrowheads="1"/>
          </p:cNvSpPr>
          <p:nvPr/>
        </p:nvSpPr>
        <p:spPr bwMode="auto">
          <a:xfrm>
            <a:off x="6283325" y="6400800"/>
            <a:ext cx="803275" cy="4619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smtClean="0">
                <a:solidFill>
                  <a:srgbClr val="F3B600"/>
                </a:solidFill>
                <a:latin typeface="Arial"/>
                <a:cs typeface="Arial"/>
              </a:rPr>
              <a:t>坏王</a:t>
            </a:r>
            <a:endParaRPr lang="en-US" sz="1800" smtClean="0">
              <a:solidFill>
                <a:srgbClr val="F3B600"/>
              </a:solidFill>
              <a:latin typeface="Arial"/>
              <a:cs typeface="Arial"/>
            </a:endParaRPr>
          </a:p>
        </p:txBody>
      </p:sp>
      <p:sp>
        <p:nvSpPr>
          <p:cNvPr id="375830" name="Text Box 22"/>
          <p:cNvSpPr txBox="1">
            <a:spLocks noChangeArrowheads="1"/>
          </p:cNvSpPr>
          <p:nvPr/>
        </p:nvSpPr>
        <p:spPr bwMode="auto">
          <a:xfrm>
            <a:off x="6172200" y="5105400"/>
            <a:ext cx="1676400" cy="523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 b="1" i="1" smtClean="0">
                <a:solidFill>
                  <a:srgbClr val="FFBCF0"/>
                </a:solidFill>
                <a:latin typeface="Arial"/>
                <a:cs typeface="Arial"/>
              </a:rPr>
              <a:t>巴比伦</a:t>
            </a:r>
            <a:endParaRPr lang="en-US" i="1" smtClean="0">
              <a:solidFill>
                <a:srgbClr val="FFBCF0"/>
              </a:solidFill>
              <a:latin typeface="Arial"/>
              <a:cs typeface="Arial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657600" y="914401"/>
            <a:ext cx="381000" cy="461963"/>
            <a:chOff x="146" y="806"/>
            <a:chExt cx="240" cy="2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84029" name="Oval 24"/>
            <p:cNvSpPr>
              <a:spLocks noChangeArrowheads="1"/>
            </p:cNvSpPr>
            <p:nvPr/>
          </p:nvSpPr>
          <p:spPr bwMode="auto">
            <a:xfrm>
              <a:off x="146" y="829"/>
              <a:ext cx="240" cy="2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84030" name="Text Box 25"/>
            <p:cNvSpPr txBox="1">
              <a:spLocks noChangeArrowheads="1"/>
            </p:cNvSpPr>
            <p:nvPr/>
          </p:nvSpPr>
          <p:spPr bwMode="auto">
            <a:xfrm>
              <a:off x="154" y="806"/>
              <a:ext cx="224" cy="2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b="1" smtClean="0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  <a:endParaRPr lang="en-US" smtClean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705600" y="2286001"/>
            <a:ext cx="381000" cy="461963"/>
            <a:chOff x="146" y="806"/>
            <a:chExt cx="240" cy="2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84027" name="Oval 27"/>
            <p:cNvSpPr>
              <a:spLocks noChangeArrowheads="1"/>
            </p:cNvSpPr>
            <p:nvPr/>
          </p:nvSpPr>
          <p:spPr bwMode="auto">
            <a:xfrm>
              <a:off x="146" y="829"/>
              <a:ext cx="240" cy="2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84028" name="Text Box 28"/>
            <p:cNvSpPr txBox="1">
              <a:spLocks noChangeArrowheads="1"/>
            </p:cNvSpPr>
            <p:nvPr/>
          </p:nvSpPr>
          <p:spPr bwMode="auto">
            <a:xfrm>
              <a:off x="154" y="806"/>
              <a:ext cx="224" cy="2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133600" y="2286001"/>
            <a:ext cx="381000" cy="461963"/>
            <a:chOff x="146" y="806"/>
            <a:chExt cx="240" cy="2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84025" name="Oval 30"/>
            <p:cNvSpPr>
              <a:spLocks noChangeArrowheads="1"/>
            </p:cNvSpPr>
            <p:nvPr/>
          </p:nvSpPr>
          <p:spPr bwMode="auto">
            <a:xfrm>
              <a:off x="146" y="829"/>
              <a:ext cx="240" cy="2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84026" name="Text Box 31"/>
            <p:cNvSpPr txBox="1">
              <a:spLocks noChangeArrowheads="1"/>
            </p:cNvSpPr>
            <p:nvPr/>
          </p:nvSpPr>
          <p:spPr bwMode="auto">
            <a:xfrm>
              <a:off x="154" y="806"/>
              <a:ext cx="224" cy="2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209800" y="4343401"/>
            <a:ext cx="381000" cy="461963"/>
            <a:chOff x="146" y="806"/>
            <a:chExt cx="240" cy="2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84023" name="Oval 33"/>
            <p:cNvSpPr>
              <a:spLocks noChangeArrowheads="1"/>
            </p:cNvSpPr>
            <p:nvPr/>
          </p:nvSpPr>
          <p:spPr bwMode="auto">
            <a:xfrm>
              <a:off x="146" y="829"/>
              <a:ext cx="240" cy="2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84024" name="Text Box 34"/>
            <p:cNvSpPr txBox="1">
              <a:spLocks noChangeArrowheads="1"/>
            </p:cNvSpPr>
            <p:nvPr/>
          </p:nvSpPr>
          <p:spPr bwMode="auto">
            <a:xfrm>
              <a:off x="154" y="806"/>
              <a:ext cx="224" cy="2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4495800" y="2286001"/>
            <a:ext cx="381000" cy="461963"/>
            <a:chOff x="146" y="806"/>
            <a:chExt cx="240" cy="29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84021" name="Oval 36"/>
            <p:cNvSpPr>
              <a:spLocks noChangeArrowheads="1"/>
            </p:cNvSpPr>
            <p:nvPr/>
          </p:nvSpPr>
          <p:spPr bwMode="auto">
            <a:xfrm>
              <a:off x="146" y="829"/>
              <a:ext cx="240" cy="24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384022" name="Text Box 37"/>
            <p:cNvSpPr txBox="1">
              <a:spLocks noChangeArrowheads="1"/>
            </p:cNvSpPr>
            <p:nvPr/>
          </p:nvSpPr>
          <p:spPr bwMode="auto">
            <a:xfrm>
              <a:off x="154" y="806"/>
              <a:ext cx="224" cy="29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82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5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75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5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7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5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75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 autoUpdateAnimBg="0"/>
      <p:bldP spid="375812" grpId="0" build="p" autoUpdateAnimBg="0"/>
      <p:bldP spid="375814" grpId="0" build="p" autoUpdateAnimBg="0"/>
      <p:bldP spid="375816" grpId="0" build="p" autoUpdateAnimBg="0"/>
      <p:bldP spid="375817" grpId="0" build="p" autoUpdateAnimBg="0"/>
      <p:bldP spid="375825" grpId="0" build="p" autoUpdateAnimBg="0"/>
      <p:bldP spid="375830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Rectangle 9"/>
          <p:cNvSpPr>
            <a:spLocks noChangeArrowheads="1"/>
          </p:cNvSpPr>
          <p:nvPr/>
        </p:nvSpPr>
        <p:spPr bwMode="auto">
          <a:xfrm>
            <a:off x="0" y="5334000"/>
            <a:ext cx="86868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226307" name="Text Box 10"/>
          <p:cNvSpPr txBox="1">
            <a:spLocks noChangeArrowheads="1"/>
          </p:cNvSpPr>
          <p:nvPr/>
        </p:nvSpPr>
        <p:spPr bwMode="auto">
          <a:xfrm>
            <a:off x="8382000" y="76200"/>
            <a:ext cx="698500" cy="8302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232</a:t>
            </a:r>
          </a:p>
          <a:p>
            <a:pPr eaLnBrk="1" hangingPunct="1">
              <a:defRPr/>
            </a:pPr>
            <a:r>
              <a:rPr lang="en-US" sz="24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342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7391400" y="39624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586</a:t>
            </a:r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-76200" y="5257800"/>
            <a:ext cx="20574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耶利米</a:t>
            </a:r>
            <a:endParaRPr lang="en-US" sz="2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50565" name="Rectangle 32"/>
          <p:cNvSpPr>
            <a:spLocks noChangeArrowheads="1"/>
          </p:cNvSpPr>
          <p:nvPr/>
        </p:nvSpPr>
        <p:spPr bwMode="auto">
          <a:xfrm>
            <a:off x="2438400" y="1524000"/>
            <a:ext cx="67056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450566" name="Rectangle 33"/>
          <p:cNvSpPr>
            <a:spLocks noChangeArrowheads="1"/>
          </p:cNvSpPr>
          <p:nvPr/>
        </p:nvSpPr>
        <p:spPr bwMode="auto">
          <a:xfrm>
            <a:off x="4572000" y="2133600"/>
            <a:ext cx="4572000" cy="381000"/>
          </a:xfrm>
          <a:prstGeom prst="rect">
            <a:avLst/>
          </a:prstGeom>
          <a:solidFill>
            <a:srgbClr val="701A1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4648200" y="2057400"/>
            <a:ext cx="29464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以西结</a:t>
            </a:r>
            <a:endParaRPr lang="en-US" sz="2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2362200" y="1447800"/>
            <a:ext cx="1524000" cy="5334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但以理</a:t>
            </a:r>
            <a:endParaRPr lang="en-US" sz="2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4267200" y="39624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597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981200" y="19050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605</a:t>
            </a:r>
          </a:p>
        </p:txBody>
      </p:sp>
      <p:sp>
        <p:nvSpPr>
          <p:cNvPr id="2973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914400" y="228600"/>
            <a:ext cx="7162800" cy="990600"/>
          </a:xfrm>
          <a:solidFill>
            <a:srgbClr val="004200"/>
          </a:solidFill>
          <a:ln>
            <a:solidFill>
              <a:schemeClr val="tx2"/>
            </a:solidFill>
          </a:ln>
          <a:effectLst>
            <a:prstShdw prst="shdw17" dist="17961" dir="2700000">
              <a:schemeClr val="tx2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r>
              <a:rPr kumimoji="1" lang="zh-CN" altLang="en-US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约西亚的儿子和先知</a:t>
            </a:r>
            <a:endParaRPr kumimoji="1" lang="en-US" altLang="en-US" sz="2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6317" name="Rectangle 44"/>
          <p:cNvSpPr>
            <a:spLocks noChangeArrowheads="1"/>
          </p:cNvSpPr>
          <p:nvPr/>
        </p:nvSpPr>
        <p:spPr bwMode="auto">
          <a:xfrm>
            <a:off x="0" y="2590800"/>
            <a:ext cx="8001000" cy="1371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EAEAEA"/>
              </a:solidFill>
              <a:latin typeface="Arial" charset="0"/>
              <a:cs typeface="Arial" charset="0"/>
            </a:endParaRPr>
          </a:p>
        </p:txBody>
      </p:sp>
      <p:sp>
        <p:nvSpPr>
          <p:cNvPr id="226318" name="Rectangle 45"/>
          <p:cNvSpPr>
            <a:spLocks noChangeArrowheads="1"/>
          </p:cNvSpPr>
          <p:nvPr/>
        </p:nvSpPr>
        <p:spPr bwMode="auto">
          <a:xfrm>
            <a:off x="990600" y="6172200"/>
            <a:ext cx="35814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>
                <a:solidFill>
                  <a:srgbClr val="FFFFFF"/>
                </a:solidFill>
                <a:latin typeface="Arial" charset="0"/>
                <a:cs typeface="Arial" charset="0"/>
              </a:rPr>
              <a:t>短暂的傀儡王</a:t>
            </a:r>
            <a:endParaRPr lang="en-US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26319" name="Rectangle 46"/>
          <p:cNvSpPr>
            <a:spLocks noChangeArrowheads="1"/>
          </p:cNvSpPr>
          <p:nvPr/>
        </p:nvSpPr>
        <p:spPr bwMode="auto">
          <a:xfrm>
            <a:off x="1295400" y="2590800"/>
            <a:ext cx="304800" cy="13716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99CCFF"/>
              </a:solidFill>
              <a:latin typeface="Arial" charset="0"/>
              <a:cs typeface="Arial" charset="0"/>
            </a:endParaRPr>
          </a:p>
        </p:txBody>
      </p:sp>
      <p:sp>
        <p:nvSpPr>
          <p:cNvPr id="226320" name="Rectangle 47"/>
          <p:cNvSpPr>
            <a:spLocks noChangeArrowheads="1"/>
          </p:cNvSpPr>
          <p:nvPr/>
        </p:nvSpPr>
        <p:spPr bwMode="auto">
          <a:xfrm>
            <a:off x="4572000" y="2590800"/>
            <a:ext cx="304800" cy="13716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99CCFF"/>
              </a:solidFill>
              <a:latin typeface="Arial" charset="0"/>
              <a:cs typeface="Arial" charset="0"/>
            </a:endParaRPr>
          </a:p>
        </p:txBody>
      </p:sp>
      <p:sp>
        <p:nvSpPr>
          <p:cNvPr id="226321" name="Rectangle 48"/>
          <p:cNvSpPr>
            <a:spLocks noChangeArrowheads="1"/>
          </p:cNvSpPr>
          <p:nvPr/>
        </p:nvSpPr>
        <p:spPr bwMode="auto">
          <a:xfrm>
            <a:off x="381000" y="6172200"/>
            <a:ext cx="609600" cy="4572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99CCFF"/>
              </a:solidFill>
              <a:latin typeface="Arial" charset="0"/>
              <a:cs typeface="Arial" charset="0"/>
            </a:endParaRPr>
          </a:p>
        </p:txBody>
      </p:sp>
      <p:sp>
        <p:nvSpPr>
          <p:cNvPr id="226322" name="Rectangle 49"/>
          <p:cNvSpPr>
            <a:spLocks noChangeArrowheads="1"/>
          </p:cNvSpPr>
          <p:nvPr/>
        </p:nvSpPr>
        <p:spPr bwMode="auto">
          <a:xfrm>
            <a:off x="7924800" y="2743200"/>
            <a:ext cx="1066800" cy="990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1" hangingPunct="1">
              <a:defRPr/>
            </a:pPr>
            <a:r>
              <a:rPr kumimoji="1"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城市沉沦</a:t>
            </a:r>
            <a:endParaRPr kumimoji="1" lang="en-US" sz="2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746" name="Rectangle 50"/>
          <p:cNvSpPr>
            <a:spLocks noChangeArrowheads="1"/>
          </p:cNvSpPr>
          <p:nvPr/>
        </p:nvSpPr>
        <p:spPr bwMode="auto">
          <a:xfrm>
            <a:off x="5638800" y="3028950"/>
            <a:ext cx="18288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西底家</a:t>
            </a:r>
            <a:endParaRPr lang="en-US" sz="2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914400" y="39624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609</a:t>
            </a:r>
          </a:p>
        </p:txBody>
      </p:sp>
      <p:sp>
        <p:nvSpPr>
          <p:cNvPr id="29752" name="Rectangle 56"/>
          <p:cNvSpPr>
            <a:spLocks noChangeArrowheads="1"/>
          </p:cNvSpPr>
          <p:nvPr/>
        </p:nvSpPr>
        <p:spPr bwMode="auto">
          <a:xfrm rot="-5400000">
            <a:off x="3581400" y="3086100"/>
            <a:ext cx="21336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 charset="0"/>
              </a:rPr>
              <a:t>Jehoiachin</a:t>
            </a:r>
          </a:p>
        </p:txBody>
      </p:sp>
      <p:sp>
        <p:nvSpPr>
          <p:cNvPr id="29753" name="Rectangle 57"/>
          <p:cNvSpPr>
            <a:spLocks noChangeArrowheads="1"/>
          </p:cNvSpPr>
          <p:nvPr/>
        </p:nvSpPr>
        <p:spPr bwMode="auto">
          <a:xfrm>
            <a:off x="2057400" y="3028950"/>
            <a:ext cx="2133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约雅敬</a:t>
            </a:r>
            <a:endParaRPr lang="en-US" sz="2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755" name="Rectangle 59"/>
          <p:cNvSpPr>
            <a:spLocks noChangeArrowheads="1"/>
          </p:cNvSpPr>
          <p:nvPr/>
        </p:nvSpPr>
        <p:spPr bwMode="auto">
          <a:xfrm>
            <a:off x="-228600" y="3028950"/>
            <a:ext cx="18288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约西亚</a:t>
            </a:r>
            <a:endParaRPr lang="en-US" sz="28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756" name="Rectangle 60"/>
          <p:cNvSpPr>
            <a:spLocks noChangeArrowheads="1"/>
          </p:cNvSpPr>
          <p:nvPr/>
        </p:nvSpPr>
        <p:spPr bwMode="auto">
          <a:xfrm>
            <a:off x="457200" y="4343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(3</a:t>
            </a: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个月</a:t>
            </a: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)	</a:t>
            </a:r>
          </a:p>
        </p:txBody>
      </p:sp>
      <p:sp>
        <p:nvSpPr>
          <p:cNvPr id="29757" name="Rectangle 61"/>
          <p:cNvSpPr>
            <a:spLocks noChangeArrowheads="1"/>
          </p:cNvSpPr>
          <p:nvPr/>
        </p:nvSpPr>
        <p:spPr bwMode="auto">
          <a:xfrm>
            <a:off x="3810000" y="4343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(3</a:t>
            </a: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个月</a:t>
            </a: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29758" name="Rectangle 62"/>
          <p:cNvSpPr>
            <a:spLocks noChangeArrowheads="1"/>
          </p:cNvSpPr>
          <p:nvPr/>
        </p:nvSpPr>
        <p:spPr bwMode="auto">
          <a:xfrm>
            <a:off x="2171700" y="4343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(11</a:t>
            </a: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年</a:t>
            </a: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29759" name="Rectangle 63"/>
          <p:cNvSpPr>
            <a:spLocks noChangeArrowheads="1"/>
          </p:cNvSpPr>
          <p:nvPr/>
        </p:nvSpPr>
        <p:spPr bwMode="auto">
          <a:xfrm>
            <a:off x="5638800" y="4343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(11</a:t>
            </a:r>
            <a:r>
              <a:rPr lang="zh-CN" alt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年</a:t>
            </a: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226332" name="Rectangle 64"/>
          <p:cNvSpPr>
            <a:spLocks noChangeArrowheads="1"/>
          </p:cNvSpPr>
          <p:nvPr/>
        </p:nvSpPr>
        <p:spPr bwMode="auto">
          <a:xfrm>
            <a:off x="-152400" y="5638800"/>
            <a:ext cx="990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 sz="2800">
                <a:solidFill>
                  <a:srgbClr val="FFFFFF"/>
                </a:solidFill>
                <a:latin typeface="Arial" charset="0"/>
                <a:cs typeface="Arial" charset="0"/>
              </a:rPr>
              <a:t>627</a:t>
            </a:r>
          </a:p>
        </p:txBody>
      </p:sp>
      <p:sp>
        <p:nvSpPr>
          <p:cNvPr id="29754" name="Rectangle 58"/>
          <p:cNvSpPr>
            <a:spLocks noChangeArrowheads="1"/>
          </p:cNvSpPr>
          <p:nvPr/>
        </p:nvSpPr>
        <p:spPr bwMode="auto">
          <a:xfrm rot="-5400000">
            <a:off x="533400" y="3009900"/>
            <a:ext cx="18288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FF"/>
              </a:buClr>
              <a:buSzPct val="110000"/>
              <a:defRPr/>
            </a:pPr>
            <a:r>
              <a:rPr lang="en-US">
                <a:solidFill>
                  <a:srgbClr val="FFFFFF"/>
                </a:solidFill>
                <a:latin typeface="Arial" charset="0"/>
                <a:cs typeface="Arial" charset="0"/>
              </a:rPr>
              <a:t>Jehoahaz</a:t>
            </a:r>
          </a:p>
        </p:txBody>
      </p:sp>
    </p:spTree>
    <p:extLst>
      <p:ext uri="{BB962C8B-B14F-4D97-AF65-F5344CB8AC3E}">
        <p14:creationId xmlns:p14="http://schemas.microsoft.com/office/powerpoint/2010/main" val="3874486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utoUpdateAnimBg="0"/>
      <p:bldP spid="29721" grpId="0" autoUpdateAnimBg="0"/>
      <p:bldP spid="29724" grpId="0" autoUpdateAnimBg="0"/>
      <p:bldP spid="29723" grpId="0" autoUpdateAnimBg="0"/>
      <p:bldP spid="29730" grpId="0" autoUpdateAnimBg="0"/>
      <p:bldP spid="29731" grpId="0" autoUpdateAnimBg="0"/>
      <p:bldP spid="29746" grpId="0" autoUpdateAnimBg="0"/>
      <p:bldP spid="29747" grpId="0" autoUpdateAnimBg="0"/>
      <p:bldP spid="29752" grpId="0" autoUpdateAnimBg="0"/>
      <p:bldP spid="29753" grpId="0" autoUpdateAnimBg="0"/>
      <p:bldP spid="29755" grpId="0" autoUpdateAnimBg="0"/>
      <p:bldP spid="29756" grpId="0" autoUpdateAnimBg="0"/>
      <p:bldP spid="29757" grpId="0" autoUpdateAnimBg="0"/>
      <p:bldP spid="29758" grpId="0" autoUpdateAnimBg="0"/>
      <p:bldP spid="29759" grpId="0" autoUpdateAnimBg="0"/>
      <p:bldP spid="2975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2"/>
            </a:gs>
            <a:gs pos="100000">
              <a:srgbClr val="0042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0"/>
            <a:ext cx="6477000" cy="1295400"/>
          </a:xfrm>
          <a:solidFill>
            <a:srgbClr val="004200"/>
          </a:solidFill>
          <a:effectLst>
            <a:outerShdw blurRad="63500" dist="35921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solidFill>
                  <a:srgbClr val="004200"/>
                </a:solidFill>
                <a:latin typeface="Times" pitchFamily="-112" charset="0"/>
              </a:rPr>
              <a:t>The Postexilic Era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667000" y="3505200"/>
            <a:ext cx="6477000" cy="1371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66"/>
              </a:solidFill>
              <a:latin typeface="Times New Roman" charset="0"/>
              <a:ea typeface="Osaka" charset="-128"/>
              <a:cs typeface="Osaka" charset="-128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3505200"/>
            <a:ext cx="1371600" cy="1371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FFFF66"/>
              </a:solidFill>
              <a:latin typeface="Times New Roman" charset="0"/>
              <a:ea typeface="Osaka" charset="-128"/>
              <a:cs typeface="Osaka" charset="-128"/>
            </a:endParaRP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8382000" y="76200"/>
            <a:ext cx="6413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560</a:t>
            </a:r>
          </a:p>
        </p:txBody>
      </p:sp>
      <p:sp>
        <p:nvSpPr>
          <p:cNvPr id="264198" name="Rectangle 6"/>
          <p:cNvSpPr>
            <a:spLocks noChangeArrowheads="1"/>
          </p:cNvSpPr>
          <p:nvPr/>
        </p:nvSpPr>
        <p:spPr bwMode="auto">
          <a:xfrm>
            <a:off x="838200" y="2971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586</a:t>
            </a:r>
          </a:p>
        </p:txBody>
      </p:sp>
      <p:sp>
        <p:nvSpPr>
          <p:cNvPr id="47111" name="WordArt 7"/>
          <p:cNvSpPr>
            <a:spLocks noChangeArrowheads="1" noChangeShapeType="1" noTextEdit="1"/>
          </p:cNvSpPr>
          <p:nvPr/>
        </p:nvSpPr>
        <p:spPr bwMode="auto">
          <a:xfrm>
            <a:off x="1905000" y="266700"/>
            <a:ext cx="5381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zh-TW" altLang="en-US" sz="3600" kern="1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ＭＳ Ｐゴシック"/>
                <a:ea typeface="ＭＳ Ｐゴシック"/>
                <a:cs typeface="ＭＳ Ｐゴシック"/>
              </a:rPr>
              <a:t>被掳后时代</a:t>
            </a:r>
            <a:endParaRPr lang="en-US" sz="3600" kern="1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algn="ctr" rotWithShape="0">
                  <a:srgbClr val="000000">
                    <a:alpha val="74997"/>
                  </a:srgbClr>
                </a:outerShdw>
              </a:effectLst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64200" name="Rectangle 8"/>
          <p:cNvSpPr>
            <a:spLocks noChangeArrowheads="1"/>
          </p:cNvSpPr>
          <p:nvPr/>
        </p:nvSpPr>
        <p:spPr bwMode="auto">
          <a:xfrm>
            <a:off x="2362200" y="2971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539</a:t>
            </a:r>
          </a:p>
        </p:txBody>
      </p:sp>
      <p:sp>
        <p:nvSpPr>
          <p:cNvPr id="264201" name="Rectangle 9"/>
          <p:cNvSpPr>
            <a:spLocks noChangeArrowheads="1"/>
          </p:cNvSpPr>
          <p:nvPr/>
        </p:nvSpPr>
        <p:spPr bwMode="auto">
          <a:xfrm>
            <a:off x="3048000" y="2971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536</a:t>
            </a:r>
          </a:p>
        </p:txBody>
      </p:sp>
      <p:sp>
        <p:nvSpPr>
          <p:cNvPr id="264202" name="Rectangle 10"/>
          <p:cNvSpPr>
            <a:spLocks noChangeArrowheads="1"/>
          </p:cNvSpPr>
          <p:nvPr/>
        </p:nvSpPr>
        <p:spPr bwMode="auto">
          <a:xfrm>
            <a:off x="4800600" y="2971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516</a:t>
            </a:r>
          </a:p>
        </p:txBody>
      </p:sp>
      <p:sp>
        <p:nvSpPr>
          <p:cNvPr id="264203" name="Rectangle 11"/>
          <p:cNvSpPr>
            <a:spLocks noChangeArrowheads="1"/>
          </p:cNvSpPr>
          <p:nvPr/>
        </p:nvSpPr>
        <p:spPr bwMode="auto">
          <a:xfrm>
            <a:off x="-76200" y="2971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605</a:t>
            </a:r>
          </a:p>
        </p:txBody>
      </p:sp>
      <p:sp>
        <p:nvSpPr>
          <p:cNvPr id="264204" name="Rectangle 12"/>
          <p:cNvSpPr>
            <a:spLocks noChangeArrowheads="1"/>
          </p:cNvSpPr>
          <p:nvPr/>
        </p:nvSpPr>
        <p:spPr bwMode="auto">
          <a:xfrm>
            <a:off x="4038600" y="18669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哈该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05" name="Rectangle 13"/>
          <p:cNvSpPr>
            <a:spLocks noChangeArrowheads="1"/>
          </p:cNvSpPr>
          <p:nvPr/>
        </p:nvSpPr>
        <p:spPr bwMode="auto">
          <a:xfrm>
            <a:off x="4038600" y="228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撒迦利亚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06" name="Rectangle 14"/>
          <p:cNvSpPr>
            <a:spLocks noChangeArrowheads="1"/>
          </p:cNvSpPr>
          <p:nvPr/>
        </p:nvSpPr>
        <p:spPr bwMode="auto">
          <a:xfrm>
            <a:off x="7467600" y="2247900"/>
            <a:ext cx="1447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玛拉基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07" name="Rectangle 15"/>
          <p:cNvSpPr>
            <a:spLocks noChangeArrowheads="1"/>
          </p:cNvSpPr>
          <p:nvPr/>
        </p:nvSpPr>
        <p:spPr bwMode="auto">
          <a:xfrm>
            <a:off x="3886200" y="2971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520</a:t>
            </a:r>
          </a:p>
        </p:txBody>
      </p:sp>
      <p:sp>
        <p:nvSpPr>
          <p:cNvPr id="264208" name="Rectangle 16"/>
          <p:cNvSpPr>
            <a:spLocks noChangeArrowheads="1"/>
          </p:cNvSpPr>
          <p:nvPr/>
        </p:nvSpPr>
        <p:spPr bwMode="auto">
          <a:xfrm>
            <a:off x="838200" y="12954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圣殿建造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09" name="Rectangle 17"/>
          <p:cNvSpPr>
            <a:spLocks noChangeArrowheads="1"/>
          </p:cNvSpPr>
          <p:nvPr/>
        </p:nvSpPr>
        <p:spPr bwMode="auto">
          <a:xfrm>
            <a:off x="7053263" y="5105400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以斯拉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10" name="Rectangle 18"/>
          <p:cNvSpPr>
            <a:spLocks noChangeArrowheads="1"/>
          </p:cNvSpPr>
          <p:nvPr/>
        </p:nvSpPr>
        <p:spPr bwMode="auto">
          <a:xfrm>
            <a:off x="7543800" y="5562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尼希米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2667000" y="3505200"/>
            <a:ext cx="914400" cy="1371600"/>
          </a:xfrm>
          <a:prstGeom prst="rect">
            <a:avLst/>
          </a:prstGeom>
          <a:solidFill>
            <a:srgbClr val="FF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408000"/>
              </a:solidFill>
              <a:ea typeface="Osaka" charset="-128"/>
              <a:cs typeface="Osaka" charset="-128"/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114800" y="3505200"/>
            <a:ext cx="1295400" cy="1371600"/>
          </a:xfrm>
          <a:prstGeom prst="rect">
            <a:avLst/>
          </a:prstGeom>
          <a:solidFill>
            <a:srgbClr val="FF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408000"/>
              </a:solidFill>
              <a:ea typeface="Osaka" charset="-128"/>
              <a:cs typeface="Osaka" charset="-128"/>
            </a:endParaRPr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228600" y="1295400"/>
            <a:ext cx="609600" cy="457200"/>
          </a:xfrm>
          <a:prstGeom prst="rect">
            <a:avLst/>
          </a:prstGeom>
          <a:solidFill>
            <a:srgbClr val="FF8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408000"/>
              </a:solidFill>
              <a:ea typeface="Osaka" charset="-128"/>
              <a:cs typeface="Osaka" charset="-128"/>
            </a:endParaRPr>
          </a:p>
        </p:txBody>
      </p:sp>
      <p:sp>
        <p:nvSpPr>
          <p:cNvPr id="264214" name="Rectangle 22"/>
          <p:cNvSpPr>
            <a:spLocks noChangeArrowheads="1"/>
          </p:cNvSpPr>
          <p:nvPr/>
        </p:nvSpPr>
        <p:spPr bwMode="auto">
          <a:xfrm>
            <a:off x="2667000" y="5105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所罗巴伯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15" name="Rectangle 23"/>
          <p:cNvSpPr>
            <a:spLocks noChangeArrowheads="1"/>
          </p:cNvSpPr>
          <p:nvPr/>
        </p:nvSpPr>
        <p:spPr bwMode="auto">
          <a:xfrm>
            <a:off x="7543800" y="2971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444-425</a:t>
            </a:r>
          </a:p>
        </p:txBody>
      </p:sp>
      <p:sp>
        <p:nvSpPr>
          <p:cNvPr id="264216" name="Rectangle 24"/>
          <p:cNvSpPr>
            <a:spLocks noChangeArrowheads="1"/>
          </p:cNvSpPr>
          <p:nvPr/>
        </p:nvSpPr>
        <p:spPr bwMode="auto">
          <a:xfrm>
            <a:off x="5867400" y="5105400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以斯帖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17" name="Rectangle 25"/>
          <p:cNvSpPr>
            <a:spLocks noChangeArrowheads="1"/>
          </p:cNvSpPr>
          <p:nvPr/>
        </p:nvSpPr>
        <p:spPr bwMode="auto">
          <a:xfrm>
            <a:off x="5638800" y="2971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  <a:defRPr/>
            </a:pPr>
            <a:r>
              <a:rPr lang="en-US" sz="3200">
                <a:solidFill>
                  <a:srgbClr val="FFFFFF"/>
                </a:solidFill>
                <a:latin typeface="Times New Roman" pitchFamily="-111" charset="0"/>
                <a:ea typeface="+mn-ea"/>
                <a:cs typeface="+mn-cs"/>
              </a:rPr>
              <a:t>483-473</a:t>
            </a:r>
          </a:p>
        </p:txBody>
      </p:sp>
      <p:sp>
        <p:nvSpPr>
          <p:cNvPr id="264218" name="Rectangle 26"/>
          <p:cNvSpPr>
            <a:spLocks noChangeArrowheads="1"/>
          </p:cNvSpPr>
          <p:nvPr/>
        </p:nvSpPr>
        <p:spPr bwMode="auto">
          <a:xfrm>
            <a:off x="76200" y="1981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 b="1" i="1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先知</a:t>
            </a:r>
            <a:r>
              <a:rPr lang="en-US" altLang="ja-JP" sz="2800" b="1" i="1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:</a:t>
            </a:r>
            <a:endParaRPr lang="en-US" sz="2800" b="1" i="1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19" name="Rectangle 27"/>
          <p:cNvSpPr>
            <a:spLocks noChangeArrowheads="1"/>
          </p:cNvSpPr>
          <p:nvPr/>
        </p:nvSpPr>
        <p:spPr bwMode="auto">
          <a:xfrm>
            <a:off x="76200" y="52197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 b="1" i="1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其他</a:t>
            </a:r>
            <a:r>
              <a:rPr lang="en-US" altLang="ja-JP" sz="2800" b="1" i="1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:</a:t>
            </a:r>
            <a:endParaRPr lang="en-US" sz="2800" b="1" i="1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20" name="Rectangle 28"/>
          <p:cNvSpPr>
            <a:spLocks noChangeArrowheads="1"/>
          </p:cNvSpPr>
          <p:nvPr/>
        </p:nvSpPr>
        <p:spPr bwMode="auto">
          <a:xfrm>
            <a:off x="0" y="611505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 b="1" i="1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波斯国王</a:t>
            </a:r>
            <a:r>
              <a:rPr lang="en-US" altLang="ja-JP" sz="2800" b="1" i="1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:</a:t>
            </a:r>
            <a:endParaRPr lang="en-US" sz="2800" b="1" i="1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21" name="Rectangle 29"/>
          <p:cNvSpPr>
            <a:spLocks noChangeArrowheads="1"/>
          </p:cNvSpPr>
          <p:nvPr/>
        </p:nvSpPr>
        <p:spPr bwMode="auto">
          <a:xfrm>
            <a:off x="2209800" y="6096000"/>
            <a:ext cx="1447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塞鲁士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22" name="Rectangle 30"/>
          <p:cNvSpPr>
            <a:spLocks noChangeArrowheads="1"/>
          </p:cNvSpPr>
          <p:nvPr/>
        </p:nvSpPr>
        <p:spPr bwMode="auto">
          <a:xfrm>
            <a:off x="3962400" y="6096000"/>
            <a:ext cx="1447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大利乌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23" name="Rectangle 31"/>
          <p:cNvSpPr>
            <a:spLocks noChangeArrowheads="1"/>
          </p:cNvSpPr>
          <p:nvPr/>
        </p:nvSpPr>
        <p:spPr bwMode="auto">
          <a:xfrm>
            <a:off x="5334000" y="6096000"/>
            <a:ext cx="1905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亚哈随鲁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264224" name="Rectangle 32"/>
          <p:cNvSpPr>
            <a:spLocks noChangeArrowheads="1"/>
          </p:cNvSpPr>
          <p:nvPr/>
        </p:nvSpPr>
        <p:spPr bwMode="auto">
          <a:xfrm>
            <a:off x="7010400" y="6096000"/>
            <a:ext cx="1905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408000"/>
              </a:buClr>
              <a:buSzPct val="110000"/>
            </a:pPr>
            <a:r>
              <a:rPr lang="zh-CN" altLang="en-US" sz="2800">
                <a:solidFill>
                  <a:srgbClr val="FFFFFF"/>
                </a:solidFill>
                <a:latin typeface="Times New Roman" charset="0"/>
                <a:ea typeface="Osaka" charset="0"/>
                <a:cs typeface="Osaka" charset="0"/>
              </a:rPr>
              <a:t>亚达薛西</a:t>
            </a:r>
            <a:endParaRPr lang="en-US" sz="2800">
              <a:solidFill>
                <a:srgbClr val="FFFFFF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pic>
        <p:nvPicPr>
          <p:cNvPr id="47137" name="Picture 33" descr="1Templ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657600"/>
            <a:ext cx="11430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8" name="Picture 34" descr="thu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64293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82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6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autoUpdateAnimBg="0"/>
      <p:bldP spid="264200" grpId="0" autoUpdateAnimBg="0"/>
      <p:bldP spid="264201" grpId="0" autoUpdateAnimBg="0"/>
      <p:bldP spid="264202" grpId="0" autoUpdateAnimBg="0"/>
      <p:bldP spid="264203" grpId="0" autoUpdateAnimBg="0"/>
      <p:bldP spid="264204" grpId="0" autoUpdateAnimBg="0"/>
      <p:bldP spid="264205" grpId="0" autoUpdateAnimBg="0"/>
      <p:bldP spid="264206" grpId="0" autoUpdateAnimBg="0"/>
      <p:bldP spid="264207" grpId="0" autoUpdateAnimBg="0"/>
      <p:bldP spid="264209" grpId="0" autoUpdateAnimBg="0"/>
      <p:bldP spid="264210" grpId="0" autoUpdateAnimBg="0"/>
      <p:bldP spid="264214" grpId="0" autoUpdateAnimBg="0"/>
      <p:bldP spid="264215" grpId="0" autoUpdateAnimBg="0"/>
      <p:bldP spid="264216" grpId="0" autoUpdateAnimBg="0"/>
      <p:bldP spid="264217" grpId="0" autoUpdateAnimBg="0"/>
      <p:bldP spid="264221" grpId="0" autoUpdateAnimBg="0"/>
      <p:bldP spid="264222" grpId="0" autoUpdateAnimBg="0"/>
      <p:bldP spid="264223" grpId="0" autoUpdateAnimBg="0"/>
      <p:bldP spid="26422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0"/>
            <a:ext cx="6629400" cy="1066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Helvetica" charset="0"/>
                <a:ea typeface="Osaka" charset="0"/>
                <a:cs typeface="Osaka" charset="0"/>
              </a:rPr>
              <a:t>Two 70-Year Exiles</a:t>
            </a:r>
          </a:p>
        </p:txBody>
      </p:sp>
      <p:sp>
        <p:nvSpPr>
          <p:cNvPr id="460803" name="Rectangle 3"/>
          <p:cNvSpPr>
            <a:spLocks noChangeArrowheads="1"/>
          </p:cNvSpPr>
          <p:nvPr/>
        </p:nvSpPr>
        <p:spPr bwMode="auto">
          <a:xfrm>
            <a:off x="5638800" y="3505200"/>
            <a:ext cx="3581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FFFFFF"/>
              </a:solidFill>
              <a:latin typeface="Arial" charset="0"/>
              <a:ea typeface="Osaka" charset="0"/>
            </a:endParaRPr>
          </a:p>
        </p:txBody>
      </p:sp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0" y="3505200"/>
            <a:ext cx="2590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FFFFFF"/>
              </a:solidFill>
              <a:latin typeface="Arial" charset="0"/>
              <a:ea typeface="Osaka" charset="0"/>
            </a:endParaRP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8382000" y="762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Times New Roman" charset="0"/>
                <a:ea typeface="Osaka" charset="0"/>
              </a:rPr>
              <a:t>560</a:t>
            </a:r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2133600" y="2971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10000"/>
            </a:pPr>
            <a:r>
              <a:rPr lang="en-US" sz="3200">
                <a:solidFill>
                  <a:srgbClr val="FFFFFF"/>
                </a:solidFill>
                <a:latin typeface="Times New Roman" charset="0"/>
                <a:ea typeface="Osaka" charset="0"/>
              </a:rPr>
              <a:t>586</a:t>
            </a:r>
          </a:p>
        </p:txBody>
      </p:sp>
      <p:sp>
        <p:nvSpPr>
          <p:cNvPr id="89095" name="WordArt 7"/>
          <p:cNvSpPr>
            <a:spLocks noChangeArrowheads="1" noChangeShapeType="1" noTextEdit="1"/>
          </p:cNvSpPr>
          <p:nvPr/>
        </p:nvSpPr>
        <p:spPr bwMode="auto">
          <a:xfrm>
            <a:off x="1295400" y="114300"/>
            <a:ext cx="65532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zh-CN" altLang="en-US" sz="3600" b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  <a:ea typeface="+mn-ea"/>
                <a:cs typeface="Arial" charset="0"/>
              </a:rPr>
              <a:t>两段</a:t>
            </a:r>
            <a:r>
              <a:rPr lang="en-US" altLang="zh-CN" sz="3600" b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  <a:ea typeface="+mn-ea"/>
                <a:cs typeface="Arial" charset="0"/>
              </a:rPr>
              <a:t>70</a:t>
            </a:r>
            <a:r>
              <a:rPr lang="zh-CN" altLang="en-US" sz="3600" b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  <a:ea typeface="+mn-ea"/>
                <a:cs typeface="Arial" charset="0"/>
              </a:rPr>
              <a:t>年的被虏时期</a:t>
            </a:r>
            <a:endParaRPr lang="en-US" sz="3600" b="1" kern="10" dirty="0">
              <a:ln w="12700" cap="sq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  <a:ea typeface="+mn-ea"/>
              <a:cs typeface="Arial" charset="0"/>
            </a:endParaRPr>
          </a:p>
        </p:txBody>
      </p:sp>
      <p:sp>
        <p:nvSpPr>
          <p:cNvPr id="346120" name="Rectangle 8"/>
          <p:cNvSpPr>
            <a:spLocks noChangeArrowheads="1"/>
          </p:cNvSpPr>
          <p:nvPr/>
        </p:nvSpPr>
        <p:spPr bwMode="auto">
          <a:xfrm>
            <a:off x="2590800" y="1524000"/>
            <a:ext cx="20574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10000"/>
              <a:defRPr/>
            </a:pPr>
            <a:r>
              <a:rPr lang="zh-CN" altLang="en-US" sz="3600" b="1">
                <a:solidFill>
                  <a:srgbClr val="FFFFFF"/>
                </a:solidFill>
                <a:latin typeface="Times New Roman" charset="0"/>
                <a:ea typeface="Osaka" charset="0"/>
                <a:cs typeface="Arial" charset="0"/>
              </a:rPr>
              <a:t>百姓被虏</a:t>
            </a:r>
            <a:endParaRPr lang="en-US" sz="3600" b="1">
              <a:solidFill>
                <a:srgbClr val="FFFFFF"/>
              </a:solidFill>
              <a:latin typeface="Times New Roman" charset="0"/>
              <a:ea typeface="Osaka" charset="0"/>
              <a:cs typeface="Arial" charset="0"/>
            </a:endParaRPr>
          </a:p>
        </p:txBody>
      </p:sp>
      <p:sp>
        <p:nvSpPr>
          <p:cNvPr id="346121" name="Rectangle 9"/>
          <p:cNvSpPr>
            <a:spLocks noChangeArrowheads="1"/>
          </p:cNvSpPr>
          <p:nvPr/>
        </p:nvSpPr>
        <p:spPr bwMode="auto">
          <a:xfrm>
            <a:off x="4114800" y="4114800"/>
            <a:ext cx="205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10000"/>
            </a:pPr>
            <a:r>
              <a:rPr lang="zh-CN" altLang="en-US" sz="3600" b="1">
                <a:solidFill>
                  <a:srgbClr val="FFFF00"/>
                </a:solidFill>
                <a:latin typeface="Times New Roman" charset="0"/>
                <a:ea typeface="Osaka" charset="0"/>
              </a:rPr>
              <a:t>圣殿被掳</a:t>
            </a:r>
            <a:endParaRPr lang="en-US" sz="3600" b="1">
              <a:solidFill>
                <a:srgbClr val="FFFF00"/>
              </a:solidFill>
              <a:latin typeface="Times New Roman" charset="0"/>
              <a:ea typeface="Osaka" charset="0"/>
            </a:endParaRPr>
          </a:p>
        </p:txBody>
      </p:sp>
      <p:sp>
        <p:nvSpPr>
          <p:cNvPr id="346122" name="Rectangle 10"/>
          <p:cNvSpPr>
            <a:spLocks noChangeArrowheads="1"/>
          </p:cNvSpPr>
          <p:nvPr/>
        </p:nvSpPr>
        <p:spPr bwMode="auto">
          <a:xfrm>
            <a:off x="5181600" y="2971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10000"/>
            </a:pPr>
            <a:r>
              <a:rPr lang="en-US" sz="3200">
                <a:solidFill>
                  <a:srgbClr val="FFFFFF"/>
                </a:solidFill>
                <a:latin typeface="Times New Roman" charset="0"/>
                <a:ea typeface="Osaka" charset="0"/>
              </a:rPr>
              <a:t>539</a:t>
            </a:r>
          </a:p>
        </p:txBody>
      </p:sp>
      <p:sp>
        <p:nvSpPr>
          <p:cNvPr id="346123" name="Rectangle 11"/>
          <p:cNvSpPr>
            <a:spLocks noChangeArrowheads="1"/>
          </p:cNvSpPr>
          <p:nvPr/>
        </p:nvSpPr>
        <p:spPr bwMode="auto">
          <a:xfrm>
            <a:off x="5867400" y="2971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10000"/>
            </a:pPr>
            <a:r>
              <a:rPr lang="en-US" sz="3200">
                <a:solidFill>
                  <a:srgbClr val="FFFFFF"/>
                </a:solidFill>
                <a:latin typeface="Times New Roman" charset="0"/>
                <a:ea typeface="Osaka" charset="0"/>
              </a:rPr>
              <a:t>536</a:t>
            </a:r>
          </a:p>
        </p:txBody>
      </p:sp>
      <p:sp>
        <p:nvSpPr>
          <p:cNvPr id="346124" name="Rectangle 12"/>
          <p:cNvSpPr>
            <a:spLocks noChangeArrowheads="1"/>
          </p:cNvSpPr>
          <p:nvPr/>
        </p:nvSpPr>
        <p:spPr bwMode="auto">
          <a:xfrm>
            <a:off x="7467600" y="2971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10000"/>
            </a:pPr>
            <a:r>
              <a:rPr lang="en-US" sz="3200">
                <a:solidFill>
                  <a:srgbClr val="FFFFFF"/>
                </a:solidFill>
                <a:latin typeface="Times New Roman" charset="0"/>
                <a:ea typeface="Osaka" charset="0"/>
              </a:rPr>
              <a:t>516</a:t>
            </a:r>
          </a:p>
        </p:txBody>
      </p:sp>
      <p:sp>
        <p:nvSpPr>
          <p:cNvPr id="346125" name="Rectangle 13"/>
          <p:cNvSpPr>
            <a:spLocks noChangeArrowheads="1"/>
          </p:cNvSpPr>
          <p:nvPr/>
        </p:nvSpPr>
        <p:spPr bwMode="auto">
          <a:xfrm>
            <a:off x="533400" y="2971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CC00"/>
              </a:buClr>
              <a:buSzPct val="110000"/>
            </a:pPr>
            <a:r>
              <a:rPr lang="en-US" sz="3200">
                <a:solidFill>
                  <a:srgbClr val="FFFFFF"/>
                </a:solidFill>
                <a:latin typeface="Times New Roman" charset="0"/>
                <a:ea typeface="Osaka" charset="0"/>
              </a:rPr>
              <a:t>605</a:t>
            </a:r>
          </a:p>
        </p:txBody>
      </p:sp>
      <p:sp>
        <p:nvSpPr>
          <p:cNvPr id="346126" name="Line 14"/>
          <p:cNvSpPr>
            <a:spLocks noChangeShapeType="1"/>
          </p:cNvSpPr>
          <p:nvPr/>
        </p:nvSpPr>
        <p:spPr bwMode="auto">
          <a:xfrm>
            <a:off x="990600" y="2667000"/>
            <a:ext cx="5410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6127" name="Line 15"/>
          <p:cNvSpPr>
            <a:spLocks noChangeShapeType="1"/>
          </p:cNvSpPr>
          <p:nvPr/>
        </p:nvSpPr>
        <p:spPr bwMode="auto">
          <a:xfrm>
            <a:off x="2590800" y="4191000"/>
            <a:ext cx="5410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-76200" y="4941168"/>
            <a:ext cx="929640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  <a:r>
              <a:rPr lang="zh-CN" altLang="en-US" sz="1800" kern="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这地要全变为荒废，令人惊骇；这些国家要服事巴比伦王</a:t>
            </a:r>
            <a:r>
              <a:rPr lang="zh-CN" altLang="en-US" sz="1800" kern="0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七十年</a:t>
            </a:r>
            <a:r>
              <a:rPr lang="zh-CN" altLang="en-US" sz="1800" kern="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。</a:t>
            </a: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r>
              <a:rPr lang="zh-CN" altLang="en-US" sz="1800" kern="0" dirty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七十年</a:t>
            </a:r>
            <a:r>
              <a:rPr lang="zh-CN" altLang="en-US" sz="1800" kern="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满了以后，我要按着他们的罪孽惩罚巴比伦王和那国，就是迦勒底人之地，使它永远荒凉。”这是耶和华的宣告。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lang="zh-CN" altLang="en-US" sz="1800" kern="0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耶利米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25:11-12).</a:t>
            </a:r>
          </a:p>
        </p:txBody>
      </p:sp>
    </p:spTree>
    <p:extLst>
      <p:ext uri="{BB962C8B-B14F-4D97-AF65-F5344CB8AC3E}">
        <p14:creationId xmlns:p14="http://schemas.microsoft.com/office/powerpoint/2010/main" val="246127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8" grpId="0" autoUpdateAnimBg="0"/>
      <p:bldP spid="346120" grpId="0" autoUpdateAnimBg="0"/>
      <p:bldP spid="346121" grpId="0" autoUpdateAnimBg="0"/>
      <p:bldP spid="346122" grpId="0" autoUpdateAnimBg="0"/>
      <p:bldP spid="346123" grpId="0" autoUpdateAnimBg="0"/>
      <p:bldP spid="346124" grpId="0" autoUpdateAnimBg="0"/>
      <p:bldP spid="346125" grpId="0" autoUpdateAnimBg="0"/>
      <p:bldP spid="346127" grpId="0" animBg="1"/>
      <p:bldP spid="1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zh-CN" altLang="en-US" sz="4000" b="1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免费获取这讲解</a:t>
            </a:r>
            <a:r>
              <a:rPr lang="en-US" altLang="ja-JP" sz="4000" b="1" smtClean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400" b="1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75489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2800" b="1" dirty="0" smtClean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旧约全书概论链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接地址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ja-JP" sz="28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89784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162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-108" charset="0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19574"/>
            <a:ext cx="9144000" cy="646331"/>
          </a:xfrm>
          <a:solidFill>
            <a:schemeClr val="tx2"/>
          </a:solidFill>
        </p:spPr>
        <p:txBody>
          <a:bodyPr/>
          <a:lstStyle/>
          <a:p>
            <a:pPr algn="ctr" eaLnBrk="1" hangingPunct="1"/>
            <a:r>
              <a:rPr lang="zh-TW" altLang="en-US"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先知书的排列</a:t>
            </a:r>
            <a:endParaRPr lang="en-US" sz="3600" b="1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8369300" y="-4763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445</a:t>
            </a:r>
            <a:endParaRPr lang="en-US" sz="20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03648" y="1484784"/>
            <a:ext cx="3672408" cy="615553"/>
          </a:xfrm>
          <a:prstGeom prst="rect">
            <a:avLst/>
          </a:prstGeom>
          <a:solidFill>
            <a:srgbClr val="000000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mr-IN" sz="2000" b="1">
                <a:solidFill>
                  <a:srgbClr val="FFFFFF"/>
                </a:solidFill>
                <a:latin typeface="Arial" charset="0"/>
              </a:rPr>
              <a:t>被掳前         </a:t>
            </a:r>
            <a:endParaRPr lang="en-US" sz="2000" b="1">
              <a:solidFill>
                <a:srgbClr val="FFFFFF"/>
              </a:solidFill>
              <a:latin typeface="Arial" charset="0"/>
            </a:endParaRPr>
          </a:p>
          <a:p>
            <a:pPr algn="ctr" eaLnBrk="1" hangingPunct="1"/>
            <a:r>
              <a:rPr lang="en-US" sz="1400" b="1">
                <a:solidFill>
                  <a:srgbClr val="FFFFFF"/>
                </a:solidFill>
                <a:latin typeface="Arial" charset="0"/>
              </a:rPr>
              <a:t>(800-606 BC)</a:t>
            </a:r>
            <a:endParaRPr lang="en-US" sz="2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76056" y="1484784"/>
            <a:ext cx="2016224" cy="615553"/>
          </a:xfrm>
          <a:prstGeom prst="rect">
            <a:avLst/>
          </a:prstGeom>
          <a:solidFill>
            <a:srgbClr val="000000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sz="2000" b="1">
                <a:solidFill>
                  <a:srgbClr val="FFFFFF"/>
                </a:solidFill>
                <a:latin typeface="Arial" charset="0"/>
              </a:rPr>
              <a:t>被掳期</a:t>
            </a:r>
            <a:endParaRPr lang="en-US" sz="2000" b="1">
              <a:solidFill>
                <a:srgbClr val="FFFFFF"/>
              </a:solidFill>
              <a:latin typeface="Arial" charset="0"/>
            </a:endParaRPr>
          </a:p>
          <a:p>
            <a:pPr algn="ctr" eaLnBrk="1" hangingPunct="1"/>
            <a:r>
              <a:rPr lang="en-US" sz="1400" b="1">
                <a:solidFill>
                  <a:srgbClr val="FFFFFF"/>
                </a:solidFill>
                <a:latin typeface="Arial" charset="0"/>
              </a:rPr>
              <a:t>(606-536 BC)</a:t>
            </a:r>
            <a:endParaRPr lang="en-US" sz="2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92280" y="1484784"/>
            <a:ext cx="2051720" cy="615553"/>
          </a:xfrm>
          <a:prstGeom prst="rect">
            <a:avLst/>
          </a:prstGeom>
          <a:solidFill>
            <a:srgbClr val="000000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sz="2000" b="1">
                <a:solidFill>
                  <a:srgbClr val="FFFFFF"/>
                </a:solidFill>
                <a:latin typeface="Arial" charset="0"/>
              </a:rPr>
              <a:t>归回后</a:t>
            </a:r>
            <a:endParaRPr lang="en-US" sz="2000" b="1">
              <a:solidFill>
                <a:srgbClr val="FFFFFF"/>
              </a:solidFill>
              <a:latin typeface="Arial" charset="0"/>
            </a:endParaRPr>
          </a:p>
          <a:p>
            <a:pPr algn="ctr" eaLnBrk="1" hangingPunct="1"/>
            <a:r>
              <a:rPr lang="en-US" sz="1400" b="1">
                <a:solidFill>
                  <a:srgbClr val="FFFFFF"/>
                </a:solidFill>
                <a:latin typeface="Arial" charset="0"/>
              </a:rPr>
              <a:t>(536-400 BC)</a:t>
            </a:r>
            <a:endParaRPr lang="en-US" sz="2000" b="1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0" y="3568824"/>
            <a:ext cx="1187624" cy="41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2692" y="2916232"/>
            <a:ext cx="3898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扫</a:t>
            </a:r>
            <a:r>
              <a:rPr lang="en-US" altLang="zh-CN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/>
            </a:r>
            <a:br>
              <a:rPr lang="en-US" altLang="zh-CN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</a:br>
            <a:r>
              <a:rPr lang="zh-CN" alt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罗</a:t>
            </a:r>
            <a:endParaRPr lang="en-SG" sz="1600" b="1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164" y="2916232"/>
            <a:ext cx="4667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大</a:t>
            </a:r>
            <a:r>
              <a:rPr lang="en-US" altLang="zh-CN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/>
            </a:r>
            <a:br>
              <a:rPr lang="en-US" altLang="zh-CN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</a:br>
            <a:r>
              <a:rPr lang="zh-CN" alt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卫</a:t>
            </a:r>
            <a:endParaRPr lang="en-US" sz="16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981" y="2670011"/>
            <a:ext cx="466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所</a:t>
            </a:r>
            <a:r>
              <a:rPr lang="en-US" altLang="zh-CN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/>
            </a:r>
            <a:br>
              <a:rPr lang="en-US" altLang="zh-CN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</a:br>
            <a:r>
              <a:rPr lang="zh-CN" alt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罗</a:t>
            </a:r>
            <a:r>
              <a:rPr lang="en-US" altLang="zh-CN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/>
            </a:r>
            <a:br>
              <a:rPr lang="en-US" altLang="zh-CN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</a:br>
            <a:r>
              <a:rPr lang="zh-CN" altLang="en-US" sz="1600" b="1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门</a:t>
            </a:r>
            <a:endParaRPr lang="en-US" sz="1600" b="1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395536" y="3201516"/>
            <a:ext cx="0" cy="7315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 flipV="1">
            <a:off x="816124" y="3212976"/>
            <a:ext cx="11460" cy="720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1187624" y="2996952"/>
            <a:ext cx="360040" cy="1156320"/>
            <a:chOff x="1187624" y="2996952"/>
            <a:chExt cx="1187624" cy="1156320"/>
          </a:xfrm>
        </p:grpSpPr>
        <p:cxnSp>
          <p:nvCxnSpPr>
            <p:cNvPr id="22" name="Straight Connector 21"/>
            <p:cNvCxnSpPr/>
            <p:nvPr/>
          </p:nvCxnSpPr>
          <p:spPr bwMode="auto">
            <a:xfrm flipV="1">
              <a:off x="1187624" y="2996952"/>
              <a:ext cx="1187624" cy="419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187624" y="4149080"/>
              <a:ext cx="1187624" cy="419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 flipV="1">
              <a:off x="1187624" y="2996952"/>
              <a:ext cx="11460" cy="115212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396361"/>
              </p:ext>
            </p:extLst>
          </p:nvPr>
        </p:nvGraphicFramePr>
        <p:xfrm>
          <a:off x="1475657" y="2276872"/>
          <a:ext cx="172819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</a:tblGrid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以色列</a:t>
                      </a:r>
                      <a:endParaRPr lang="en-SG" sz="1600" kern="0" dirty="0">
                        <a:solidFill>
                          <a:schemeClr val="bg1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何西亚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latin typeface="Arial"/>
                          <a:cs typeface="Arial"/>
                        </a:rPr>
                        <a:t>阿摩司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221220"/>
              </p:ext>
            </p:extLst>
          </p:nvPr>
        </p:nvGraphicFramePr>
        <p:xfrm>
          <a:off x="3347865" y="2276872"/>
          <a:ext cx="172819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</a:tblGrid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亚述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约拿</a:t>
                      </a:r>
                      <a:endParaRPr lang="en-US" altLang="zh-CN" sz="1600" b="1" kern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那</a:t>
                      </a: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鸿</a:t>
                      </a:r>
                      <a:endParaRPr lang="en-SG" sz="1600" b="1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 bwMode="auto">
          <a:xfrm flipV="1">
            <a:off x="1259632" y="4149080"/>
            <a:ext cx="7884368" cy="41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85239"/>
              </p:ext>
            </p:extLst>
          </p:nvPr>
        </p:nvGraphicFramePr>
        <p:xfrm>
          <a:off x="3275856" y="4365104"/>
          <a:ext cx="1728191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</a:tblGrid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以东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俄巴底亚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 bwMode="auto">
          <a:xfrm>
            <a:off x="5148064" y="3645024"/>
            <a:ext cx="1872208" cy="115212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Times" pitchFamily="-108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926199"/>
              </p:ext>
            </p:extLst>
          </p:nvPr>
        </p:nvGraphicFramePr>
        <p:xfrm>
          <a:off x="7129362" y="3429000"/>
          <a:ext cx="2014638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638"/>
              </a:tblGrid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在耶路撒冷的犹太人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哈该</a:t>
                      </a:r>
                      <a:endParaRPr lang="en-US" altLang="zh-CN" sz="1600" b="1" kern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撒迦利</a:t>
                      </a: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亚</a:t>
                      </a:r>
                      <a:endParaRPr lang="en-US" sz="16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玛拉基</a:t>
                      </a:r>
                      <a:endParaRPr lang="en-SG" sz="1600" b="1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292377"/>
              </p:ext>
            </p:extLst>
          </p:nvPr>
        </p:nvGraphicFramePr>
        <p:xfrm>
          <a:off x="5220073" y="3719304"/>
          <a:ext cx="172819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</a:tblGrid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被放逐的犹太人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以西结</a:t>
                      </a:r>
                      <a:endParaRPr lang="en-US" altLang="zh-CN" sz="1600" b="1" kern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但以理</a:t>
                      </a:r>
                      <a:endParaRPr lang="en-SG" sz="1600" b="1" kern="0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779934"/>
              </p:ext>
            </p:extLst>
          </p:nvPr>
        </p:nvGraphicFramePr>
        <p:xfrm>
          <a:off x="1475657" y="3645024"/>
          <a:ext cx="1728191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</a:tblGrid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犹大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0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>
                          <a:latin typeface="Arial"/>
                          <a:cs typeface="Arial"/>
                        </a:rPr>
                        <a:t>哈巴谷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以赛</a:t>
                      </a: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亚</a:t>
                      </a:r>
                      <a:endParaRPr lang="en-US" altLang="zh-CN" sz="1600" b="1" kern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耶利</a:t>
                      </a: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米</a:t>
                      </a:r>
                      <a:endParaRPr lang="en-US" sz="1600" b="1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约</a:t>
                      </a: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珥</a:t>
                      </a:r>
                      <a:endParaRPr lang="en-US" altLang="zh-CN" sz="1600" b="1" kern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弥</a:t>
                      </a: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迦</a:t>
                      </a:r>
                      <a:endParaRPr lang="en-US" altLang="zh-CN" sz="1600" b="1" kern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西番</a:t>
                      </a: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雅</a:t>
                      </a:r>
                      <a:endParaRPr lang="en-US" altLang="zh-CN" sz="1600" b="1" kern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b="1" kern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耶利</a:t>
                      </a:r>
                      <a:r>
                        <a:rPr lang="zh-CN" altLang="en-US" sz="1600" b="1" kern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  <a:rtl val="0"/>
                        </a:rPr>
                        <a:t>米哀歌</a:t>
                      </a:r>
                      <a:endParaRPr lang="en-US" altLang="zh-CN" sz="1600" b="1" kern="0" dirty="0" smtClean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  <a:rtl val="0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5868144" y="6165304"/>
            <a:ext cx="3147086" cy="6001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100" b="1">
                <a:solidFill>
                  <a:srgbClr val="000000"/>
                </a:solidFill>
                <a:cs typeface="Arial" charset="0"/>
              </a:rPr>
              <a:t>The Daily Walk</a:t>
            </a:r>
          </a:p>
          <a:p>
            <a:r>
              <a:rPr lang="en-US" sz="1100" b="1">
                <a:solidFill>
                  <a:srgbClr val="000000"/>
                </a:solidFill>
                <a:cs typeface="Arial" charset="0"/>
              </a:rPr>
              <a:t>Adapted from </a:t>
            </a:r>
            <a:r>
              <a:rPr lang="en-US" sz="1100" b="1" i="1">
                <a:solidFill>
                  <a:srgbClr val="000000"/>
                </a:solidFill>
                <a:cs typeface="Arial" charset="0"/>
              </a:rPr>
              <a:t>Walk Thru the Old Testament</a:t>
            </a:r>
          </a:p>
          <a:p>
            <a:r>
              <a:rPr lang="en-US" sz="1100" b="1" i="1">
                <a:solidFill>
                  <a:srgbClr val="000000"/>
                </a:solidFill>
                <a:cs typeface="Arial" charset="0"/>
              </a:rPr>
              <a:t>Walk Thru the Bible Press, 1978</a:t>
            </a:r>
          </a:p>
        </p:txBody>
      </p:sp>
    </p:spTree>
    <p:extLst>
      <p:ext uri="{BB962C8B-B14F-4D97-AF65-F5344CB8AC3E}">
        <p14:creationId xmlns:p14="http://schemas.microsoft.com/office/powerpoint/2010/main" val="354126505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3" grpId="0"/>
      <p:bldP spid="14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 descr="Whitcomb Ch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4825"/>
            <a:ext cx="91440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73"/>
          <p:cNvSpPr>
            <a:spLocks noChangeArrowheads="1"/>
          </p:cNvSpPr>
          <p:nvPr/>
        </p:nvSpPr>
        <p:spPr bwMode="auto">
          <a:xfrm rot="-9556">
            <a:off x="4800600" y="4648200"/>
            <a:ext cx="3276600" cy="1752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34213" name="Text Box 69"/>
          <p:cNvSpPr txBox="1">
            <a:spLocks noChangeArrowheads="1"/>
          </p:cNvSpPr>
          <p:nvPr/>
        </p:nvSpPr>
        <p:spPr bwMode="auto">
          <a:xfrm rot="21591923">
            <a:off x="4951413" y="479425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bg2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以色列的王（全部是坏的）</a:t>
            </a:r>
            <a:endParaRPr lang="en-US" sz="1800" b="1" dirty="0">
              <a:solidFill>
                <a:schemeClr val="bg2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14" name="Text Box 70"/>
          <p:cNvSpPr txBox="1">
            <a:spLocks noChangeArrowheads="1"/>
          </p:cNvSpPr>
          <p:nvPr/>
        </p:nvSpPr>
        <p:spPr bwMode="auto">
          <a:xfrm rot="21591923">
            <a:off x="4953000" y="555625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犹大的怀王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15" name="Text Box 71"/>
          <p:cNvSpPr txBox="1">
            <a:spLocks noChangeArrowheads="1"/>
          </p:cNvSpPr>
          <p:nvPr/>
        </p:nvSpPr>
        <p:spPr bwMode="auto">
          <a:xfrm rot="21591923">
            <a:off x="4954588" y="593725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犹大的好王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16" name="Text Box 72"/>
          <p:cNvSpPr txBox="1">
            <a:spLocks noChangeArrowheads="1"/>
          </p:cNvSpPr>
          <p:nvPr/>
        </p:nvSpPr>
        <p:spPr bwMode="auto">
          <a:xfrm rot="21591923">
            <a:off x="4948238" y="5191125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以色列的王朝改变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02407" name="Rectangle 73"/>
          <p:cNvSpPr>
            <a:spLocks noChangeArrowheads="1"/>
          </p:cNvSpPr>
          <p:nvPr/>
        </p:nvSpPr>
        <p:spPr bwMode="auto">
          <a:xfrm rot="-9556">
            <a:off x="4495800" y="6432550"/>
            <a:ext cx="4111625" cy="419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60" name="Text Box 69"/>
          <p:cNvSpPr txBox="1">
            <a:spLocks noChangeArrowheads="1"/>
          </p:cNvSpPr>
          <p:nvPr/>
        </p:nvSpPr>
        <p:spPr bwMode="auto">
          <a:xfrm rot="21591923">
            <a:off x="4568825" y="6427788"/>
            <a:ext cx="3581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Chart of Old Testament Kings and Prophets</a:t>
            </a:r>
          </a:p>
        </p:txBody>
      </p:sp>
      <p:sp>
        <p:nvSpPr>
          <p:cNvPr id="61" name="Text Box 72"/>
          <p:cNvSpPr txBox="1">
            <a:spLocks noChangeArrowheads="1"/>
          </p:cNvSpPr>
          <p:nvPr/>
        </p:nvSpPr>
        <p:spPr bwMode="auto">
          <a:xfrm rot="21591923">
            <a:off x="4568825" y="6594475"/>
            <a:ext cx="403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John C. Whitcomb, 4</a:t>
            </a:r>
            <a:r>
              <a:rPr lang="en-US" sz="800" b="1" baseline="300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8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rev. ed., Winona Lake, IN: BMH Books, 1962, 1968, p. 2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543800" cy="685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kumimoji="0" lang="zh-CN" altLang="en-US" sz="32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旧约</a:t>
            </a:r>
            <a:r>
              <a:rPr kumimoji="0" lang="zh-CN" altLang="en-US" sz="3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的国王</a:t>
            </a:r>
            <a:r>
              <a:rPr kumimoji="0" lang="en-US" sz="3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kumimoji="0" lang="zh-CN" altLang="en-US" sz="3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没有动画</a:t>
            </a:r>
            <a:r>
              <a:rPr kumimoji="0" lang="en-US" sz="3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)</a:t>
            </a:r>
            <a:endParaRPr kumimoji="0" lang="en-US" sz="3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7391400" y="76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232 &amp; 342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 rot="19866539">
            <a:off x="457993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耶罗波安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 rot="19866539">
            <a:off x="50292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拿答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64" name="Text Box 20"/>
          <p:cNvSpPr txBox="1">
            <a:spLocks noChangeArrowheads="1"/>
          </p:cNvSpPr>
          <p:nvPr/>
        </p:nvSpPr>
        <p:spPr bwMode="auto">
          <a:xfrm rot="19866539">
            <a:off x="550068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巴沙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65" name="Text Box 21"/>
          <p:cNvSpPr txBox="1">
            <a:spLocks noChangeArrowheads="1"/>
          </p:cNvSpPr>
          <p:nvPr/>
        </p:nvSpPr>
        <p:spPr bwMode="auto">
          <a:xfrm rot="19866539">
            <a:off x="59436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以拉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66" name="Text Box 22"/>
          <p:cNvSpPr txBox="1">
            <a:spLocks noChangeArrowheads="1"/>
          </p:cNvSpPr>
          <p:nvPr/>
        </p:nvSpPr>
        <p:spPr bwMode="auto">
          <a:xfrm rot="19866539">
            <a:off x="63627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心利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67" name="Text Box 23"/>
          <p:cNvSpPr txBox="1">
            <a:spLocks noChangeArrowheads="1"/>
          </p:cNvSpPr>
          <p:nvPr/>
        </p:nvSpPr>
        <p:spPr bwMode="auto">
          <a:xfrm rot="19866539">
            <a:off x="6783388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暗利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0" name="Text Box 26"/>
          <p:cNvSpPr txBox="1">
            <a:spLocks noChangeArrowheads="1"/>
          </p:cNvSpPr>
          <p:nvPr/>
        </p:nvSpPr>
        <p:spPr bwMode="auto">
          <a:xfrm rot="19866539">
            <a:off x="7204075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亚哈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1" name="Text Box 27"/>
          <p:cNvSpPr txBox="1">
            <a:spLocks noChangeArrowheads="1"/>
          </p:cNvSpPr>
          <p:nvPr/>
        </p:nvSpPr>
        <p:spPr bwMode="auto">
          <a:xfrm rot="19866539">
            <a:off x="7624763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2" name="Text Box 28"/>
          <p:cNvSpPr txBox="1">
            <a:spLocks noChangeArrowheads="1"/>
          </p:cNvSpPr>
          <p:nvPr/>
        </p:nvSpPr>
        <p:spPr bwMode="auto">
          <a:xfrm rot="19866539">
            <a:off x="804545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3" name="Text Box 29"/>
          <p:cNvSpPr txBox="1">
            <a:spLocks noChangeArrowheads="1"/>
          </p:cNvSpPr>
          <p:nvPr/>
        </p:nvSpPr>
        <p:spPr bwMode="auto">
          <a:xfrm rot="19866539">
            <a:off x="4572000" y="1552575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罗波安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4" name="Text Box 30"/>
          <p:cNvSpPr txBox="1">
            <a:spLocks noChangeArrowheads="1"/>
          </p:cNvSpPr>
          <p:nvPr/>
        </p:nvSpPr>
        <p:spPr bwMode="auto">
          <a:xfrm rot="19866539">
            <a:off x="5257800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亚比央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5" name="Text Box 31"/>
          <p:cNvSpPr txBox="1">
            <a:spLocks noChangeArrowheads="1"/>
          </p:cNvSpPr>
          <p:nvPr/>
        </p:nvSpPr>
        <p:spPr bwMode="auto">
          <a:xfrm rot="19866539">
            <a:off x="6092825" y="15382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亚撒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7" name="Text Box 33"/>
          <p:cNvSpPr txBox="1">
            <a:spLocks noChangeArrowheads="1"/>
          </p:cNvSpPr>
          <p:nvPr/>
        </p:nvSpPr>
        <p:spPr bwMode="auto">
          <a:xfrm rot="19866539">
            <a:off x="7016750" y="1485900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8" name="Text Box 34"/>
          <p:cNvSpPr txBox="1">
            <a:spLocks noChangeArrowheads="1"/>
          </p:cNvSpPr>
          <p:nvPr/>
        </p:nvSpPr>
        <p:spPr bwMode="auto">
          <a:xfrm rot="19866539">
            <a:off x="7464425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79" name="Text Box 35"/>
          <p:cNvSpPr txBox="1">
            <a:spLocks noChangeArrowheads="1"/>
          </p:cNvSpPr>
          <p:nvPr/>
        </p:nvSpPr>
        <p:spPr bwMode="auto">
          <a:xfrm rot="19866539">
            <a:off x="7885113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亚他利雅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0" name="Text Box 36"/>
          <p:cNvSpPr txBox="1">
            <a:spLocks noChangeArrowheads="1"/>
          </p:cNvSpPr>
          <p:nvPr/>
        </p:nvSpPr>
        <p:spPr bwMode="auto">
          <a:xfrm rot="19866539">
            <a:off x="8382000" y="1674813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1" name="Text Box 37"/>
          <p:cNvSpPr txBox="1">
            <a:spLocks noChangeArrowheads="1"/>
          </p:cNvSpPr>
          <p:nvPr/>
        </p:nvSpPr>
        <p:spPr bwMode="auto">
          <a:xfrm rot="19866539">
            <a:off x="850265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2" name="Text Box 38"/>
          <p:cNvSpPr txBox="1">
            <a:spLocks noChangeArrowheads="1"/>
          </p:cNvSpPr>
          <p:nvPr/>
        </p:nvSpPr>
        <p:spPr bwMode="auto">
          <a:xfrm rot="19866539">
            <a:off x="6477000" y="1508125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约沙法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3" name="Text Box 39"/>
          <p:cNvSpPr txBox="1">
            <a:spLocks noChangeArrowheads="1"/>
          </p:cNvSpPr>
          <p:nvPr/>
        </p:nvSpPr>
        <p:spPr bwMode="auto">
          <a:xfrm rot="19866539">
            <a:off x="793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4" name="Text Box 40"/>
          <p:cNvSpPr txBox="1">
            <a:spLocks noChangeArrowheads="1"/>
          </p:cNvSpPr>
          <p:nvPr/>
        </p:nvSpPr>
        <p:spPr bwMode="auto">
          <a:xfrm rot="19866539">
            <a:off x="457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</a:t>
            </a: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哈</a:t>
            </a: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斯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5" name="Text Box 41"/>
          <p:cNvSpPr txBox="1">
            <a:spLocks noChangeArrowheads="1"/>
          </p:cNvSpPr>
          <p:nvPr/>
        </p:nvSpPr>
        <p:spPr bwMode="auto">
          <a:xfrm rot="19866539">
            <a:off x="9286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6" name="Text Box 42"/>
          <p:cNvSpPr txBox="1">
            <a:spLocks noChangeArrowheads="1"/>
          </p:cNvSpPr>
          <p:nvPr/>
        </p:nvSpPr>
        <p:spPr bwMode="auto">
          <a:xfrm rot="19866539">
            <a:off x="1371600" y="2825234"/>
            <a:ext cx="1641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耶罗波安二世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7" name="Text Box 43"/>
          <p:cNvSpPr txBox="1">
            <a:spLocks noChangeArrowheads="1"/>
          </p:cNvSpPr>
          <p:nvPr/>
        </p:nvSpPr>
        <p:spPr bwMode="auto">
          <a:xfrm rot="19866539">
            <a:off x="1793875" y="2835275"/>
            <a:ext cx="1601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撒迦利亚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8" name="Text Box 44"/>
          <p:cNvSpPr txBox="1">
            <a:spLocks noChangeArrowheads="1"/>
          </p:cNvSpPr>
          <p:nvPr/>
        </p:nvSpPr>
        <p:spPr bwMode="auto">
          <a:xfrm rot="19866539">
            <a:off x="2743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米拿现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89" name="Text Box 45"/>
          <p:cNvSpPr txBox="1">
            <a:spLocks noChangeArrowheads="1"/>
          </p:cNvSpPr>
          <p:nvPr/>
        </p:nvSpPr>
        <p:spPr bwMode="auto">
          <a:xfrm rot="19866539">
            <a:off x="32400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比加辖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0" name="Text Box 46"/>
          <p:cNvSpPr txBox="1">
            <a:spLocks noChangeArrowheads="1"/>
          </p:cNvSpPr>
          <p:nvPr/>
        </p:nvSpPr>
        <p:spPr bwMode="auto">
          <a:xfrm rot="19866539">
            <a:off x="3660775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 charset="0"/>
                <a:cs typeface="Arial" charset="0"/>
              </a:rPr>
              <a:t>比加作</a:t>
            </a:r>
            <a:endParaRPr lang="en-US" sz="1800" b="1" dirty="0" smtClean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134191" name="Text Box 47"/>
          <p:cNvSpPr txBox="1">
            <a:spLocks noChangeArrowheads="1"/>
          </p:cNvSpPr>
          <p:nvPr/>
        </p:nvSpPr>
        <p:spPr bwMode="auto">
          <a:xfrm rot="19866539">
            <a:off x="0" y="3595688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2" name="Text Box 48"/>
          <p:cNvSpPr txBox="1">
            <a:spLocks noChangeArrowheads="1"/>
          </p:cNvSpPr>
          <p:nvPr/>
        </p:nvSpPr>
        <p:spPr bwMode="auto">
          <a:xfrm rot="19866539">
            <a:off x="1371600" y="3627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亚玛谢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3" name="Text Box 49"/>
          <p:cNvSpPr txBox="1">
            <a:spLocks noChangeArrowheads="1"/>
          </p:cNvSpPr>
          <p:nvPr/>
        </p:nvSpPr>
        <p:spPr bwMode="auto">
          <a:xfrm rot="19866539">
            <a:off x="2511425" y="3627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乌西亚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4" name="Text Box 50"/>
          <p:cNvSpPr txBox="1">
            <a:spLocks noChangeArrowheads="1"/>
          </p:cNvSpPr>
          <p:nvPr/>
        </p:nvSpPr>
        <p:spPr bwMode="auto">
          <a:xfrm rot="19866539">
            <a:off x="3932238" y="3529013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亚哈斯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5" name="Text Box 51"/>
          <p:cNvSpPr txBox="1">
            <a:spLocks noChangeArrowheads="1"/>
          </p:cNvSpPr>
          <p:nvPr/>
        </p:nvSpPr>
        <p:spPr bwMode="auto">
          <a:xfrm rot="19866539">
            <a:off x="4913313" y="3656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希西家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6" name="Text Box 52"/>
          <p:cNvSpPr txBox="1">
            <a:spLocks noChangeArrowheads="1"/>
          </p:cNvSpPr>
          <p:nvPr/>
        </p:nvSpPr>
        <p:spPr bwMode="auto">
          <a:xfrm rot="19866539">
            <a:off x="6248400" y="3656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玛拿西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7" name="Text Box 53"/>
          <p:cNvSpPr txBox="1">
            <a:spLocks noChangeArrowheads="1"/>
          </p:cNvSpPr>
          <p:nvPr/>
        </p:nvSpPr>
        <p:spPr bwMode="auto">
          <a:xfrm rot="19866539">
            <a:off x="7086600" y="3748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亚们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8" name="Text Box 54"/>
          <p:cNvSpPr txBox="1">
            <a:spLocks noChangeArrowheads="1"/>
          </p:cNvSpPr>
          <p:nvPr/>
        </p:nvSpPr>
        <p:spPr bwMode="auto">
          <a:xfrm rot="19866539">
            <a:off x="3392488" y="3551238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约坦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199" name="Text Box 55"/>
          <p:cNvSpPr txBox="1">
            <a:spLocks noChangeArrowheads="1"/>
          </p:cNvSpPr>
          <p:nvPr/>
        </p:nvSpPr>
        <p:spPr bwMode="auto">
          <a:xfrm rot="19866539">
            <a:off x="22860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沙</a:t>
            </a: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龙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00" name="Text Box 56"/>
          <p:cNvSpPr txBox="1">
            <a:spLocks noChangeArrowheads="1"/>
          </p:cNvSpPr>
          <p:nvPr/>
        </p:nvSpPr>
        <p:spPr bwMode="auto">
          <a:xfrm rot="19866539">
            <a:off x="40386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何细亚</a:t>
            </a:r>
            <a:endParaRPr lang="en-US" sz="1800" b="1" dirty="0">
              <a:solidFill>
                <a:srgbClr val="00000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01" name="Text Box 57"/>
          <p:cNvSpPr txBox="1">
            <a:spLocks noChangeArrowheads="1"/>
          </p:cNvSpPr>
          <p:nvPr/>
        </p:nvSpPr>
        <p:spPr bwMode="auto">
          <a:xfrm rot="19866539">
            <a:off x="8001000" y="3748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约西亚</a:t>
            </a:r>
            <a:endParaRPr lang="en-US" sz="1800" b="1" dirty="0">
              <a:solidFill>
                <a:srgbClr val="701A1F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02" name="Text Box 58"/>
          <p:cNvSpPr txBox="1">
            <a:spLocks noChangeArrowheads="1"/>
          </p:cNvSpPr>
          <p:nvPr/>
        </p:nvSpPr>
        <p:spPr bwMode="auto">
          <a:xfrm rot="19866539">
            <a:off x="-152400" y="5408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03" name="Text Box 59"/>
          <p:cNvSpPr txBox="1">
            <a:spLocks noChangeArrowheads="1"/>
          </p:cNvSpPr>
          <p:nvPr/>
        </p:nvSpPr>
        <p:spPr bwMode="auto">
          <a:xfrm rot="19866539">
            <a:off x="260350" y="5362575"/>
            <a:ext cx="1487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约雅敬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04" name="Text Box 60"/>
          <p:cNvSpPr txBox="1">
            <a:spLocks noChangeArrowheads="1"/>
          </p:cNvSpPr>
          <p:nvPr/>
        </p:nvSpPr>
        <p:spPr bwMode="auto">
          <a:xfrm rot="19866539">
            <a:off x="701675" y="5338763"/>
            <a:ext cx="1585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约雅斤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34205" name="Text Box 61"/>
          <p:cNvSpPr txBox="1">
            <a:spLocks noChangeArrowheads="1"/>
          </p:cNvSpPr>
          <p:nvPr/>
        </p:nvSpPr>
        <p:spPr bwMode="auto">
          <a:xfrm rot="19866539">
            <a:off x="1181100" y="5399088"/>
            <a:ext cx="1335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chemeClr val="tx1">
                      <a:alpha val="93000"/>
                    </a:schemeClr>
                  </a:glow>
                </a:effectLst>
                <a:latin typeface="Arial"/>
                <a:ea typeface="+mn-ea"/>
                <a:cs typeface="Arial"/>
              </a:rPr>
              <a:t>西底家</a:t>
            </a:r>
            <a:endParaRPr lang="en-US" sz="1800" b="1" dirty="0">
              <a:solidFill>
                <a:srgbClr val="800080"/>
              </a:solidFill>
              <a:effectLst>
                <a:glow rad="139700">
                  <a:schemeClr val="tx1">
                    <a:alpha val="93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02459" name="Rectangle 76"/>
          <p:cNvSpPr>
            <a:spLocks noChangeArrowheads="1"/>
          </p:cNvSpPr>
          <p:nvPr/>
        </p:nvSpPr>
        <p:spPr bwMode="auto">
          <a:xfrm>
            <a:off x="4876800" y="4800600"/>
            <a:ext cx="3124200" cy="1600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59" descr="Whitcomb Cha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4825"/>
            <a:ext cx="91440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543800" cy="685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kumimoji="0" lang="zh-CN" altLang="en-US" sz="3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旧约的国王</a:t>
            </a:r>
            <a:r>
              <a:rPr kumimoji="0" lang="en-US" sz="3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kumimoji="0" lang="zh-CN" altLang="en-US" sz="3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有动画</a:t>
            </a:r>
            <a:r>
              <a:rPr kumimoji="0" lang="en-US" sz="36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)</a:t>
            </a:r>
            <a:endParaRPr kumimoji="0" lang="en-US" sz="3600" dirty="0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7391400" y="76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232 &amp; 342</a:t>
            </a: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 rot="19866539">
            <a:off x="4579938" y="837684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耶罗波安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 rot="19866539">
            <a:off x="50292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拿答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 rot="19866539">
            <a:off x="550068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巴沙</a:t>
            </a:r>
            <a:endParaRPr lang="en-US" sz="1800" b="1" dirty="0">
              <a:solidFill>
                <a:schemeClr val="hlink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76" name="Text Box 8"/>
          <p:cNvSpPr txBox="1">
            <a:spLocks noChangeArrowheads="1"/>
          </p:cNvSpPr>
          <p:nvPr/>
        </p:nvSpPr>
        <p:spPr bwMode="auto">
          <a:xfrm rot="19866539">
            <a:off x="59436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以拉</a:t>
            </a:r>
            <a:endParaRPr lang="en-US" sz="1800" b="1" dirty="0">
              <a:solidFill>
                <a:schemeClr val="hlink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 rot="19866539">
            <a:off x="63627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心利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 rot="19866539">
            <a:off x="6783388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暗利</a:t>
            </a:r>
            <a:endParaRPr lang="en-US" sz="1800" b="1" dirty="0">
              <a:solidFill>
                <a:schemeClr val="hlink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 rot="19866539">
            <a:off x="7204075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亚哈</a:t>
            </a:r>
            <a:endParaRPr lang="en-US" sz="1800" b="1" dirty="0">
              <a:solidFill>
                <a:schemeClr val="hlink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 rot="19866539">
            <a:off x="7624763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chemeClr val="hlink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 rot="19866539">
            <a:off x="804545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chemeClr val="hlink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2" name="Text Box 14"/>
          <p:cNvSpPr txBox="1">
            <a:spLocks noChangeArrowheads="1"/>
          </p:cNvSpPr>
          <p:nvPr/>
        </p:nvSpPr>
        <p:spPr bwMode="auto">
          <a:xfrm rot="19866539">
            <a:off x="4572000" y="1552575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罗波安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3" name="Text Box 15"/>
          <p:cNvSpPr txBox="1">
            <a:spLocks noChangeArrowheads="1"/>
          </p:cNvSpPr>
          <p:nvPr/>
        </p:nvSpPr>
        <p:spPr bwMode="auto">
          <a:xfrm rot="19866539">
            <a:off x="5257800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亚比央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4" name="Text Box 16"/>
          <p:cNvSpPr txBox="1">
            <a:spLocks noChangeArrowheads="1"/>
          </p:cNvSpPr>
          <p:nvPr/>
        </p:nvSpPr>
        <p:spPr bwMode="auto">
          <a:xfrm rot="19866539">
            <a:off x="6092825" y="15382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亚撒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5" name="Text Box 17"/>
          <p:cNvSpPr txBox="1">
            <a:spLocks noChangeArrowheads="1"/>
          </p:cNvSpPr>
          <p:nvPr/>
        </p:nvSpPr>
        <p:spPr bwMode="auto">
          <a:xfrm rot="19866539">
            <a:off x="7016750" y="1485900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6" name="Text Box 18"/>
          <p:cNvSpPr txBox="1">
            <a:spLocks noChangeArrowheads="1"/>
          </p:cNvSpPr>
          <p:nvPr/>
        </p:nvSpPr>
        <p:spPr bwMode="auto">
          <a:xfrm rot="19866539">
            <a:off x="7464425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7" name="Text Box 19"/>
          <p:cNvSpPr txBox="1">
            <a:spLocks noChangeArrowheads="1"/>
          </p:cNvSpPr>
          <p:nvPr/>
        </p:nvSpPr>
        <p:spPr bwMode="auto">
          <a:xfrm rot="19866539">
            <a:off x="7885113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亚他利雅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8" name="Text Box 20"/>
          <p:cNvSpPr txBox="1">
            <a:spLocks noChangeArrowheads="1"/>
          </p:cNvSpPr>
          <p:nvPr/>
        </p:nvSpPr>
        <p:spPr bwMode="auto">
          <a:xfrm rot="19866539">
            <a:off x="8382000" y="1674813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89" name="Text Box 21"/>
          <p:cNvSpPr txBox="1">
            <a:spLocks noChangeArrowheads="1"/>
          </p:cNvSpPr>
          <p:nvPr/>
        </p:nvSpPr>
        <p:spPr bwMode="auto">
          <a:xfrm rot="19866539">
            <a:off x="850265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0" name="Text Box 22"/>
          <p:cNvSpPr txBox="1">
            <a:spLocks noChangeArrowheads="1"/>
          </p:cNvSpPr>
          <p:nvPr/>
        </p:nvSpPr>
        <p:spPr bwMode="auto">
          <a:xfrm rot="19866539">
            <a:off x="6477000" y="1508125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约沙法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1" name="Text Box 23"/>
          <p:cNvSpPr txBox="1">
            <a:spLocks noChangeArrowheads="1"/>
          </p:cNvSpPr>
          <p:nvPr/>
        </p:nvSpPr>
        <p:spPr bwMode="auto">
          <a:xfrm rot="19866539">
            <a:off x="793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2" name="Text Box 24"/>
          <p:cNvSpPr txBox="1">
            <a:spLocks noChangeArrowheads="1"/>
          </p:cNvSpPr>
          <p:nvPr/>
        </p:nvSpPr>
        <p:spPr bwMode="auto">
          <a:xfrm rot="19866539">
            <a:off x="457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3" name="Text Box 25"/>
          <p:cNvSpPr txBox="1">
            <a:spLocks noChangeArrowheads="1"/>
          </p:cNvSpPr>
          <p:nvPr/>
        </p:nvSpPr>
        <p:spPr bwMode="auto">
          <a:xfrm rot="19866539">
            <a:off x="9286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4" name="Text Box 26"/>
          <p:cNvSpPr txBox="1">
            <a:spLocks noChangeArrowheads="1"/>
          </p:cNvSpPr>
          <p:nvPr/>
        </p:nvSpPr>
        <p:spPr bwMode="auto">
          <a:xfrm rot="19866539">
            <a:off x="1371600" y="2825750"/>
            <a:ext cx="1641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耶罗波安二世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5" name="Text Box 27"/>
          <p:cNvSpPr txBox="1">
            <a:spLocks noChangeArrowheads="1"/>
          </p:cNvSpPr>
          <p:nvPr/>
        </p:nvSpPr>
        <p:spPr bwMode="auto">
          <a:xfrm rot="19866539">
            <a:off x="1793875" y="2835275"/>
            <a:ext cx="1601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撒迦利亚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6" name="Text Box 28"/>
          <p:cNvSpPr txBox="1">
            <a:spLocks noChangeArrowheads="1"/>
          </p:cNvSpPr>
          <p:nvPr/>
        </p:nvSpPr>
        <p:spPr bwMode="auto">
          <a:xfrm rot="19866539">
            <a:off x="2743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米拿现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7" name="Text Box 29"/>
          <p:cNvSpPr txBox="1">
            <a:spLocks noChangeArrowheads="1"/>
          </p:cNvSpPr>
          <p:nvPr/>
        </p:nvSpPr>
        <p:spPr bwMode="auto">
          <a:xfrm rot="19866539">
            <a:off x="32400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比加辖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398" name="Text Box 30"/>
          <p:cNvSpPr txBox="1">
            <a:spLocks noChangeArrowheads="1"/>
          </p:cNvSpPr>
          <p:nvPr/>
        </p:nvSpPr>
        <p:spPr bwMode="auto">
          <a:xfrm rot="19866539">
            <a:off x="3660775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 charset="0"/>
                <a:cs typeface="Arial" charset="0"/>
              </a:rPr>
              <a:t>比加作</a:t>
            </a:r>
            <a:endParaRPr lang="en-US" sz="1800" b="1" dirty="0" smtClean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186399" name="Text Box 31"/>
          <p:cNvSpPr txBox="1">
            <a:spLocks noChangeArrowheads="1"/>
          </p:cNvSpPr>
          <p:nvPr/>
        </p:nvSpPr>
        <p:spPr bwMode="auto">
          <a:xfrm rot="19866539">
            <a:off x="0" y="3595688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0" name="Text Box 32"/>
          <p:cNvSpPr txBox="1">
            <a:spLocks noChangeArrowheads="1"/>
          </p:cNvSpPr>
          <p:nvPr/>
        </p:nvSpPr>
        <p:spPr bwMode="auto">
          <a:xfrm rot="19866539">
            <a:off x="1371600" y="3627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亚玛谢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1" name="Text Box 33"/>
          <p:cNvSpPr txBox="1">
            <a:spLocks noChangeArrowheads="1"/>
          </p:cNvSpPr>
          <p:nvPr/>
        </p:nvSpPr>
        <p:spPr bwMode="auto">
          <a:xfrm rot="19866539">
            <a:off x="2511425" y="3627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乌西亚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2" name="Text Box 34"/>
          <p:cNvSpPr txBox="1">
            <a:spLocks noChangeArrowheads="1"/>
          </p:cNvSpPr>
          <p:nvPr/>
        </p:nvSpPr>
        <p:spPr bwMode="auto">
          <a:xfrm rot="19866539">
            <a:off x="3932238" y="3529013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亚哈斯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3" name="Text Box 35"/>
          <p:cNvSpPr txBox="1">
            <a:spLocks noChangeArrowheads="1"/>
          </p:cNvSpPr>
          <p:nvPr/>
        </p:nvSpPr>
        <p:spPr bwMode="auto">
          <a:xfrm rot="19866539">
            <a:off x="4913313" y="3656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希西家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4" name="Text Box 36"/>
          <p:cNvSpPr txBox="1">
            <a:spLocks noChangeArrowheads="1"/>
          </p:cNvSpPr>
          <p:nvPr/>
        </p:nvSpPr>
        <p:spPr bwMode="auto">
          <a:xfrm rot="19866539">
            <a:off x="6248400" y="3656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玛拿西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5" name="Text Box 37"/>
          <p:cNvSpPr txBox="1">
            <a:spLocks noChangeArrowheads="1"/>
          </p:cNvSpPr>
          <p:nvPr/>
        </p:nvSpPr>
        <p:spPr bwMode="auto">
          <a:xfrm rot="19866539">
            <a:off x="7086600" y="3748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亚们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6" name="Text Box 38"/>
          <p:cNvSpPr txBox="1">
            <a:spLocks noChangeArrowheads="1"/>
          </p:cNvSpPr>
          <p:nvPr/>
        </p:nvSpPr>
        <p:spPr bwMode="auto">
          <a:xfrm rot="19866539">
            <a:off x="3392488" y="3551238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约坦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7" name="Text Box 39"/>
          <p:cNvSpPr txBox="1">
            <a:spLocks noChangeArrowheads="1"/>
          </p:cNvSpPr>
          <p:nvPr/>
        </p:nvSpPr>
        <p:spPr bwMode="auto">
          <a:xfrm rot="19866539">
            <a:off x="22860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沙龙</a:t>
            </a:r>
            <a:endParaRPr lang="en-US" sz="1800" b="1" dirty="0">
              <a:solidFill>
                <a:schemeClr val="hlink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8" name="Text Box 40"/>
          <p:cNvSpPr txBox="1">
            <a:spLocks noChangeArrowheads="1"/>
          </p:cNvSpPr>
          <p:nvPr/>
        </p:nvSpPr>
        <p:spPr bwMode="auto">
          <a:xfrm rot="19866539">
            <a:off x="40386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何细亚</a:t>
            </a:r>
            <a:endParaRPr lang="en-US" sz="1800" b="1" dirty="0">
              <a:solidFill>
                <a:srgbClr val="00000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09" name="Text Box 41"/>
          <p:cNvSpPr txBox="1">
            <a:spLocks noChangeArrowheads="1"/>
          </p:cNvSpPr>
          <p:nvPr/>
        </p:nvSpPr>
        <p:spPr bwMode="auto">
          <a:xfrm rot="19866539">
            <a:off x="8001000" y="3748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约西亚</a:t>
            </a:r>
            <a:endParaRPr lang="en-US" sz="1800" b="1" dirty="0">
              <a:solidFill>
                <a:srgbClr val="701A1F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10" name="Text Box 42"/>
          <p:cNvSpPr txBox="1">
            <a:spLocks noChangeArrowheads="1"/>
          </p:cNvSpPr>
          <p:nvPr/>
        </p:nvSpPr>
        <p:spPr bwMode="auto">
          <a:xfrm rot="19866539">
            <a:off x="-152400" y="5408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11" name="Text Box 43"/>
          <p:cNvSpPr txBox="1">
            <a:spLocks noChangeArrowheads="1"/>
          </p:cNvSpPr>
          <p:nvPr/>
        </p:nvSpPr>
        <p:spPr bwMode="auto">
          <a:xfrm rot="19866539">
            <a:off x="260350" y="5362575"/>
            <a:ext cx="1487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约雅敬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12" name="Text Box 44"/>
          <p:cNvSpPr txBox="1">
            <a:spLocks noChangeArrowheads="1"/>
          </p:cNvSpPr>
          <p:nvPr/>
        </p:nvSpPr>
        <p:spPr bwMode="auto">
          <a:xfrm rot="19866539">
            <a:off x="701675" y="5338763"/>
            <a:ext cx="1585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约雅斤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86413" name="Text Box 45"/>
          <p:cNvSpPr txBox="1">
            <a:spLocks noChangeArrowheads="1"/>
          </p:cNvSpPr>
          <p:nvPr/>
        </p:nvSpPr>
        <p:spPr bwMode="auto">
          <a:xfrm rot="19866539">
            <a:off x="1181100" y="5399088"/>
            <a:ext cx="1335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241300">
                    <a:schemeClr val="tx1">
                      <a:alpha val="88000"/>
                    </a:schemeClr>
                  </a:glow>
                </a:effectLst>
                <a:latin typeface="Arial"/>
                <a:ea typeface="+mn-ea"/>
                <a:cs typeface="Arial"/>
              </a:rPr>
              <a:t>西底家</a:t>
            </a:r>
            <a:endParaRPr lang="en-US" sz="1800" b="1" dirty="0">
              <a:solidFill>
                <a:srgbClr val="800080"/>
              </a:solidFill>
              <a:effectLst>
                <a:glow rad="241300">
                  <a:schemeClr val="tx1">
                    <a:alpha val="88000"/>
                  </a:schemeClr>
                </a:glow>
              </a:effectLst>
              <a:latin typeface="Arial"/>
              <a:ea typeface="+mn-ea"/>
              <a:cs typeface="Arial"/>
            </a:endParaRPr>
          </a:p>
        </p:txBody>
      </p:sp>
      <p:grpSp>
        <p:nvGrpSpPr>
          <p:cNvPr id="104499" name="Group 65"/>
          <p:cNvGrpSpPr>
            <a:grpSpLocks/>
          </p:cNvGrpSpPr>
          <p:nvPr/>
        </p:nvGrpSpPr>
        <p:grpSpPr bwMode="auto">
          <a:xfrm rot="-56805">
            <a:off x="4800600" y="4724400"/>
            <a:ext cx="3733800" cy="1752600"/>
            <a:chOff x="3024" y="2928"/>
            <a:chExt cx="2352" cy="1104"/>
          </a:xfrm>
        </p:grpSpPr>
        <p:sp>
          <p:nvSpPr>
            <p:cNvPr id="104504" name="Rectangle 66"/>
            <p:cNvSpPr>
              <a:spLocks noChangeArrowheads="1"/>
            </p:cNvSpPr>
            <p:nvPr/>
          </p:nvSpPr>
          <p:spPr bwMode="auto">
            <a:xfrm>
              <a:off x="3024" y="2928"/>
              <a:ext cx="2064" cy="110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Arial" charset="0"/>
                <a:cs typeface="Arial" charset="0"/>
              </a:endParaRPr>
            </a:p>
          </p:txBody>
        </p:sp>
        <p:sp>
          <p:nvSpPr>
            <p:cNvPr id="186435" name="Text Box 67"/>
            <p:cNvSpPr txBox="1">
              <a:spLocks noChangeArrowheads="1"/>
            </p:cNvSpPr>
            <p:nvPr/>
          </p:nvSpPr>
          <p:spPr bwMode="auto">
            <a:xfrm rot="1479">
              <a:off x="3120" y="3023"/>
              <a:ext cx="22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800" b="1" dirty="0" smtClean="0">
                  <a:solidFill>
                    <a:schemeClr val="bg2"/>
                  </a:solidFill>
                  <a:latin typeface="Arial"/>
                  <a:ea typeface="+mn-ea"/>
                  <a:cs typeface="Arial"/>
                </a:rPr>
                <a:t>以色列的王（全部是坏的）</a:t>
              </a:r>
              <a:endParaRPr lang="en-US" sz="1800" b="1" dirty="0">
                <a:solidFill>
                  <a:schemeClr val="bg2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86436" name="Text Box 68"/>
            <p:cNvSpPr txBox="1">
              <a:spLocks noChangeArrowheads="1"/>
            </p:cNvSpPr>
            <p:nvPr/>
          </p:nvSpPr>
          <p:spPr bwMode="auto">
            <a:xfrm rot="1479">
              <a:off x="3120" y="3503"/>
              <a:ext cx="22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800" b="1" dirty="0">
                  <a:solidFill>
                    <a:srgbClr val="800080"/>
                  </a:solidFill>
                  <a:latin typeface="Arial"/>
                  <a:ea typeface="+mn-ea"/>
                  <a:cs typeface="Arial"/>
                </a:rPr>
                <a:t>犹</a:t>
              </a:r>
              <a:r>
                <a:rPr lang="zh-CN" altLang="en-US" sz="1800" b="1" dirty="0" smtClean="0">
                  <a:solidFill>
                    <a:srgbClr val="800080"/>
                  </a:solidFill>
                  <a:latin typeface="Arial"/>
                  <a:ea typeface="+mn-ea"/>
                  <a:cs typeface="Arial"/>
                </a:rPr>
                <a:t>大的坏王</a:t>
              </a:r>
              <a:endParaRPr lang="en-US" sz="1800" b="1" dirty="0">
                <a:solidFill>
                  <a:srgbClr val="80008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86437" name="Text Box 69"/>
            <p:cNvSpPr txBox="1">
              <a:spLocks noChangeArrowheads="1"/>
            </p:cNvSpPr>
            <p:nvPr/>
          </p:nvSpPr>
          <p:spPr bwMode="auto">
            <a:xfrm rot="1479">
              <a:off x="3120" y="3743"/>
              <a:ext cx="22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800" b="1" dirty="0" smtClean="0">
                  <a:solidFill>
                    <a:srgbClr val="701A1F"/>
                  </a:solidFill>
                  <a:latin typeface="Arial"/>
                  <a:ea typeface="+mn-ea"/>
                  <a:cs typeface="Arial"/>
                </a:rPr>
                <a:t>犹大的好王</a:t>
              </a:r>
              <a:endParaRPr lang="en-US" sz="1800" b="1" dirty="0">
                <a:solidFill>
                  <a:srgbClr val="701A1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86438" name="Text Box 70"/>
            <p:cNvSpPr txBox="1">
              <a:spLocks noChangeArrowheads="1"/>
            </p:cNvSpPr>
            <p:nvPr/>
          </p:nvSpPr>
          <p:spPr bwMode="auto">
            <a:xfrm rot="1479">
              <a:off x="3120" y="3273"/>
              <a:ext cx="225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800" b="1" dirty="0" smtClean="0">
                  <a:solidFill>
                    <a:schemeClr val="hlink"/>
                  </a:solidFill>
                  <a:latin typeface="Arial"/>
                  <a:ea typeface="+mn-ea"/>
                  <a:cs typeface="Arial"/>
                </a:rPr>
                <a:t>以色列的王朝改变</a:t>
              </a:r>
              <a:endParaRPr lang="en-US" sz="1800" b="1" dirty="0">
                <a:solidFill>
                  <a:schemeClr val="hlink"/>
                </a:solidFill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04500" name="Rectangle 71"/>
          <p:cNvSpPr>
            <a:spLocks noChangeArrowheads="1"/>
          </p:cNvSpPr>
          <p:nvPr/>
        </p:nvSpPr>
        <p:spPr bwMode="auto">
          <a:xfrm>
            <a:off x="4876800" y="4800600"/>
            <a:ext cx="3124200" cy="1600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04501" name="Rectangle 73"/>
          <p:cNvSpPr>
            <a:spLocks noChangeArrowheads="1"/>
          </p:cNvSpPr>
          <p:nvPr/>
        </p:nvSpPr>
        <p:spPr bwMode="auto">
          <a:xfrm rot="-9556">
            <a:off x="4495800" y="6432550"/>
            <a:ext cx="4111625" cy="419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60" name="Text Box 69"/>
          <p:cNvSpPr txBox="1">
            <a:spLocks noChangeArrowheads="1"/>
          </p:cNvSpPr>
          <p:nvPr/>
        </p:nvSpPr>
        <p:spPr bwMode="auto">
          <a:xfrm rot="21591923">
            <a:off x="4568825" y="6427788"/>
            <a:ext cx="3581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 i="1" dirty="0">
                <a:solidFill>
                  <a:srgbClr val="000090"/>
                </a:solidFill>
                <a:latin typeface="Arial"/>
                <a:ea typeface="+mn-ea"/>
                <a:cs typeface="Arial"/>
              </a:rPr>
              <a:t>Chart of Old Testament Kings and Prophets</a:t>
            </a:r>
          </a:p>
        </p:txBody>
      </p:sp>
      <p:sp>
        <p:nvSpPr>
          <p:cNvPr id="61" name="Text Box 72"/>
          <p:cNvSpPr txBox="1">
            <a:spLocks noChangeArrowheads="1"/>
          </p:cNvSpPr>
          <p:nvPr/>
        </p:nvSpPr>
        <p:spPr bwMode="auto">
          <a:xfrm rot="21591923">
            <a:off x="4568825" y="6594475"/>
            <a:ext cx="403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John C. Whitcomb, 4</a:t>
            </a:r>
            <a:r>
              <a:rPr lang="en-US" sz="800" b="1" baseline="300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th</a:t>
            </a:r>
            <a:r>
              <a:rPr lang="en-US" sz="8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 rev. ed., Winona Lake, IN: BMH Books, 1962, 1968, p. 2</a:t>
            </a:r>
          </a:p>
        </p:txBody>
      </p:sp>
    </p:spTree>
  </p:cSld>
  <p:clrMapOvr>
    <a:masterClrMapping/>
  </p:clrMapOvr>
  <p:transition xmlns:p14="http://schemas.microsoft.com/office/powerpoint/2010/main" spd="med">
    <p:zoom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8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8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8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8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8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8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8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8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8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8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55"/>
          <p:cNvSpPr>
            <a:spLocks noChangeArrowheads="1"/>
          </p:cNvSpPr>
          <p:nvPr/>
        </p:nvSpPr>
        <p:spPr bwMode="auto">
          <a:xfrm>
            <a:off x="0" y="1524000"/>
            <a:ext cx="44958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7762" name="Rectangle 56"/>
          <p:cNvSpPr>
            <a:spLocks noChangeArrowheads="1"/>
          </p:cNvSpPr>
          <p:nvPr/>
        </p:nvSpPr>
        <p:spPr bwMode="auto">
          <a:xfrm>
            <a:off x="4495800" y="1981200"/>
            <a:ext cx="46482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7763" name="Rectangle 57"/>
          <p:cNvSpPr>
            <a:spLocks noChangeArrowheads="1"/>
          </p:cNvSpPr>
          <p:nvPr/>
        </p:nvSpPr>
        <p:spPr bwMode="auto">
          <a:xfrm>
            <a:off x="4495800" y="1143000"/>
            <a:ext cx="4648200" cy="304800"/>
          </a:xfrm>
          <a:prstGeom prst="rect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glow rad="139700">
                  <a:srgbClr val="FFFFFF">
                    <a:alpha val="75000"/>
                  </a:srgb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117764" name="Rectangle 58"/>
          <p:cNvSpPr>
            <a:spLocks noChangeArrowheads="1"/>
          </p:cNvSpPr>
          <p:nvPr/>
        </p:nvSpPr>
        <p:spPr bwMode="auto">
          <a:xfrm>
            <a:off x="0" y="4114800"/>
            <a:ext cx="91440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7765" name="Rectangle 59"/>
          <p:cNvSpPr>
            <a:spLocks noChangeArrowheads="1"/>
          </p:cNvSpPr>
          <p:nvPr/>
        </p:nvSpPr>
        <p:spPr bwMode="auto">
          <a:xfrm>
            <a:off x="0" y="3352800"/>
            <a:ext cx="4495800" cy="304800"/>
          </a:xfrm>
          <a:prstGeom prst="rect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effectLst>
                <a:glow rad="139700">
                  <a:srgbClr val="FFFFFF">
                    <a:alpha val="75000"/>
                  </a:srgb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117766" name="Rectangle 60"/>
          <p:cNvSpPr>
            <a:spLocks noChangeArrowheads="1"/>
          </p:cNvSpPr>
          <p:nvPr/>
        </p:nvSpPr>
        <p:spPr bwMode="auto">
          <a:xfrm>
            <a:off x="3124200" y="5943600"/>
            <a:ext cx="60198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7767" name="Rectangle 61"/>
          <p:cNvSpPr>
            <a:spLocks noChangeArrowheads="1"/>
          </p:cNvSpPr>
          <p:nvPr/>
        </p:nvSpPr>
        <p:spPr bwMode="auto">
          <a:xfrm>
            <a:off x="0" y="5943600"/>
            <a:ext cx="16764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776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543800" cy="6858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kumimoji="0" lang="zh-CN" altLang="en-US" sz="3600" dirty="0" smtClean="0">
                <a:solidFill>
                  <a:schemeClr val="tx1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旧约的国王</a:t>
            </a:r>
            <a:r>
              <a:rPr kumimoji="0" lang="en-US" sz="3600" dirty="0" smtClean="0">
                <a:solidFill>
                  <a:schemeClr val="tx1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kumimoji="0" lang="zh-CN" altLang="en-US" sz="3600" dirty="0" smtClean="0">
                <a:solidFill>
                  <a:schemeClr val="tx1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有动画</a:t>
            </a:r>
            <a:r>
              <a:rPr kumimoji="0" lang="en-US" sz="3600" dirty="0" smtClean="0">
                <a:solidFill>
                  <a:schemeClr val="tx1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 charset="0"/>
                <a:ea typeface="ＭＳ Ｐゴシック" charset="0"/>
                <a:cs typeface="Arial" charset="0"/>
              </a:rPr>
              <a:t>)</a:t>
            </a:r>
            <a:endParaRPr kumimoji="0" lang="en-US" sz="3600" dirty="0">
              <a:solidFill>
                <a:schemeClr val="tx1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7769" name="Text Box 4"/>
          <p:cNvSpPr txBox="1">
            <a:spLocks noChangeArrowheads="1"/>
          </p:cNvSpPr>
          <p:nvPr/>
        </p:nvSpPr>
        <p:spPr bwMode="auto">
          <a:xfrm>
            <a:off x="7391400" y="76200"/>
            <a:ext cx="1676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 charset="0"/>
                <a:cs typeface="Arial" charset="0"/>
              </a:rPr>
              <a:t>232 &amp; 342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 rot="19866539">
            <a:off x="457993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耶罗波安</a:t>
            </a:r>
          </a:p>
        </p:txBody>
      </p:sp>
      <p:sp>
        <p:nvSpPr>
          <p:cNvPr id="164870" name="Text Box 6"/>
          <p:cNvSpPr txBox="1">
            <a:spLocks noChangeArrowheads="1"/>
          </p:cNvSpPr>
          <p:nvPr/>
        </p:nvSpPr>
        <p:spPr bwMode="auto">
          <a:xfrm rot="19866539">
            <a:off x="50292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拿答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 rot="19866539">
            <a:off x="550068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巴沙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 rot="19866539">
            <a:off x="59436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以拉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 rot="19866539">
            <a:off x="63627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心利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 rot="19866539">
            <a:off x="6783388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暗利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 rot="19866539">
            <a:off x="7204075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亚哈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 rot="19866539">
            <a:off x="7624763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 rot="19866539">
            <a:off x="8045450" y="837684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 rot="19866539">
            <a:off x="4572000" y="1552575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罗波安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 rot="19866539">
            <a:off x="5257800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亚比央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 rot="19866539">
            <a:off x="6092825" y="15382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亚撒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 rot="19866539">
            <a:off x="7016750" y="1485900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 rot="19866539">
            <a:off x="7464425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3" name="Text Box 19"/>
          <p:cNvSpPr txBox="1">
            <a:spLocks noChangeArrowheads="1"/>
          </p:cNvSpPr>
          <p:nvPr/>
        </p:nvSpPr>
        <p:spPr bwMode="auto">
          <a:xfrm rot="19866539">
            <a:off x="7885113" y="1584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亚他利雅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4" name="Text Box 20"/>
          <p:cNvSpPr txBox="1">
            <a:spLocks noChangeArrowheads="1"/>
          </p:cNvSpPr>
          <p:nvPr/>
        </p:nvSpPr>
        <p:spPr bwMode="auto">
          <a:xfrm rot="19866539">
            <a:off x="8382000" y="1674813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5" name="Text Box 21"/>
          <p:cNvSpPr txBox="1">
            <a:spLocks noChangeArrowheads="1"/>
          </p:cNvSpPr>
          <p:nvPr/>
        </p:nvSpPr>
        <p:spPr bwMode="auto">
          <a:xfrm rot="19866539">
            <a:off x="850265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6" name="Text Box 22"/>
          <p:cNvSpPr txBox="1">
            <a:spLocks noChangeArrowheads="1"/>
          </p:cNvSpPr>
          <p:nvPr/>
        </p:nvSpPr>
        <p:spPr bwMode="auto">
          <a:xfrm rot="19866539">
            <a:off x="6477000" y="1508125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约沙法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7" name="Text Box 23"/>
          <p:cNvSpPr txBox="1">
            <a:spLocks noChangeArrowheads="1"/>
          </p:cNvSpPr>
          <p:nvPr/>
        </p:nvSpPr>
        <p:spPr bwMode="auto">
          <a:xfrm rot="19866539">
            <a:off x="793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8" name="Text Box 24"/>
          <p:cNvSpPr txBox="1">
            <a:spLocks noChangeArrowheads="1"/>
          </p:cNvSpPr>
          <p:nvPr/>
        </p:nvSpPr>
        <p:spPr bwMode="auto">
          <a:xfrm rot="19866539">
            <a:off x="457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 rot="19866539">
            <a:off x="9286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 rot="19866539">
            <a:off x="1371600" y="2825750"/>
            <a:ext cx="1641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耶罗波安二世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1" name="Text Box 27"/>
          <p:cNvSpPr txBox="1">
            <a:spLocks noChangeArrowheads="1"/>
          </p:cNvSpPr>
          <p:nvPr/>
        </p:nvSpPr>
        <p:spPr bwMode="auto">
          <a:xfrm rot="19866539">
            <a:off x="1793875" y="2835275"/>
            <a:ext cx="1601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撒迦利亚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2" name="Text Box 28"/>
          <p:cNvSpPr txBox="1">
            <a:spLocks noChangeArrowheads="1"/>
          </p:cNvSpPr>
          <p:nvPr/>
        </p:nvSpPr>
        <p:spPr bwMode="auto">
          <a:xfrm rot="19866539">
            <a:off x="2743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米拿现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3" name="Text Box 29"/>
          <p:cNvSpPr txBox="1">
            <a:spLocks noChangeArrowheads="1"/>
          </p:cNvSpPr>
          <p:nvPr/>
        </p:nvSpPr>
        <p:spPr bwMode="auto">
          <a:xfrm rot="19866539">
            <a:off x="32400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比加辖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4" name="Text Box 30"/>
          <p:cNvSpPr txBox="1">
            <a:spLocks noChangeArrowheads="1"/>
          </p:cNvSpPr>
          <p:nvPr/>
        </p:nvSpPr>
        <p:spPr bwMode="auto">
          <a:xfrm rot="19866539">
            <a:off x="3660775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 charset="0"/>
                <a:cs typeface="Arial" charset="0"/>
              </a:rPr>
              <a:t>比加作</a:t>
            </a:r>
            <a:endParaRPr lang="en-US" sz="1800" b="1" dirty="0" smtClean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 charset="0"/>
              <a:cs typeface="Arial" charset="0"/>
            </a:endParaRPr>
          </a:p>
        </p:txBody>
      </p:sp>
      <p:sp>
        <p:nvSpPr>
          <p:cNvPr id="164895" name="Text Box 31"/>
          <p:cNvSpPr txBox="1">
            <a:spLocks noChangeArrowheads="1"/>
          </p:cNvSpPr>
          <p:nvPr/>
        </p:nvSpPr>
        <p:spPr bwMode="auto">
          <a:xfrm rot="19866539">
            <a:off x="0" y="3595688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6" name="Text Box 32"/>
          <p:cNvSpPr txBox="1">
            <a:spLocks noChangeArrowheads="1"/>
          </p:cNvSpPr>
          <p:nvPr/>
        </p:nvSpPr>
        <p:spPr bwMode="auto">
          <a:xfrm rot="19866539">
            <a:off x="1371600" y="3627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亚玛谢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7" name="Text Box 33"/>
          <p:cNvSpPr txBox="1">
            <a:spLocks noChangeArrowheads="1"/>
          </p:cNvSpPr>
          <p:nvPr/>
        </p:nvSpPr>
        <p:spPr bwMode="auto">
          <a:xfrm rot="19866539">
            <a:off x="2511425" y="3627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乌西亚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8" name="Text Box 34"/>
          <p:cNvSpPr txBox="1">
            <a:spLocks noChangeArrowheads="1"/>
          </p:cNvSpPr>
          <p:nvPr/>
        </p:nvSpPr>
        <p:spPr bwMode="auto">
          <a:xfrm rot="19866539">
            <a:off x="3932238" y="3529013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亚哈斯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899" name="Text Box 35"/>
          <p:cNvSpPr txBox="1">
            <a:spLocks noChangeArrowheads="1"/>
          </p:cNvSpPr>
          <p:nvPr/>
        </p:nvSpPr>
        <p:spPr bwMode="auto">
          <a:xfrm rot="19866539">
            <a:off x="4913313" y="3656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希西家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0" name="Text Box 36"/>
          <p:cNvSpPr txBox="1">
            <a:spLocks noChangeArrowheads="1"/>
          </p:cNvSpPr>
          <p:nvPr/>
        </p:nvSpPr>
        <p:spPr bwMode="auto">
          <a:xfrm rot="19866539">
            <a:off x="6248400" y="3656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玛拿西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1" name="Text Box 37"/>
          <p:cNvSpPr txBox="1">
            <a:spLocks noChangeArrowheads="1"/>
          </p:cNvSpPr>
          <p:nvPr/>
        </p:nvSpPr>
        <p:spPr bwMode="auto">
          <a:xfrm rot="19866539">
            <a:off x="7086600" y="3748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亚们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2" name="Text Box 38"/>
          <p:cNvSpPr txBox="1">
            <a:spLocks noChangeArrowheads="1"/>
          </p:cNvSpPr>
          <p:nvPr/>
        </p:nvSpPr>
        <p:spPr bwMode="auto">
          <a:xfrm rot="19866539">
            <a:off x="3392488" y="3551238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约坦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3" name="Text Box 39"/>
          <p:cNvSpPr txBox="1">
            <a:spLocks noChangeArrowheads="1"/>
          </p:cNvSpPr>
          <p:nvPr/>
        </p:nvSpPr>
        <p:spPr bwMode="auto">
          <a:xfrm rot="19866539">
            <a:off x="22860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沙龙</a:t>
            </a:r>
            <a:endParaRPr lang="en-US" sz="1800" b="1" dirty="0">
              <a:solidFill>
                <a:schemeClr val="hlink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4" name="Text Box 40"/>
          <p:cNvSpPr txBox="1">
            <a:spLocks noChangeArrowheads="1"/>
          </p:cNvSpPr>
          <p:nvPr/>
        </p:nvSpPr>
        <p:spPr bwMode="auto">
          <a:xfrm rot="19866539">
            <a:off x="40386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00000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何细亚</a:t>
            </a:r>
            <a:endParaRPr lang="en-US" sz="1800" b="1" dirty="0">
              <a:solidFill>
                <a:srgbClr val="00000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5" name="Text Box 41"/>
          <p:cNvSpPr txBox="1">
            <a:spLocks noChangeArrowheads="1"/>
          </p:cNvSpPr>
          <p:nvPr/>
        </p:nvSpPr>
        <p:spPr bwMode="auto">
          <a:xfrm rot="19866539">
            <a:off x="8001000" y="3748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约西亚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6" name="Text Box 42"/>
          <p:cNvSpPr txBox="1">
            <a:spLocks noChangeArrowheads="1"/>
          </p:cNvSpPr>
          <p:nvPr/>
        </p:nvSpPr>
        <p:spPr bwMode="auto">
          <a:xfrm rot="19866539">
            <a:off x="-152400" y="5408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7" name="Text Box 43"/>
          <p:cNvSpPr txBox="1">
            <a:spLocks noChangeArrowheads="1"/>
          </p:cNvSpPr>
          <p:nvPr/>
        </p:nvSpPr>
        <p:spPr bwMode="auto">
          <a:xfrm rot="19866539">
            <a:off x="260350" y="5362575"/>
            <a:ext cx="1487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约雅敬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8" name="Text Box 44"/>
          <p:cNvSpPr txBox="1">
            <a:spLocks noChangeArrowheads="1"/>
          </p:cNvSpPr>
          <p:nvPr/>
        </p:nvSpPr>
        <p:spPr bwMode="auto">
          <a:xfrm rot="19866539">
            <a:off x="701675" y="5338763"/>
            <a:ext cx="1585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约雅斤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09" name="Text Box 45"/>
          <p:cNvSpPr txBox="1">
            <a:spLocks noChangeArrowheads="1"/>
          </p:cNvSpPr>
          <p:nvPr/>
        </p:nvSpPr>
        <p:spPr bwMode="auto">
          <a:xfrm rot="19866539">
            <a:off x="1181100" y="5399088"/>
            <a:ext cx="1335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西底家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16" name="Text Box 52"/>
          <p:cNvSpPr txBox="1">
            <a:spLocks noChangeArrowheads="1"/>
          </p:cNvSpPr>
          <p:nvPr/>
        </p:nvSpPr>
        <p:spPr bwMode="auto">
          <a:xfrm rot="1479">
            <a:off x="4953000" y="4721225"/>
            <a:ext cx="4191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cs typeface="Arial"/>
              </a:rPr>
              <a:t>蓝色 </a:t>
            </a:r>
            <a:r>
              <a:rPr lang="en-US" sz="1800" b="1" dirty="0" smtClean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cs typeface="Arial"/>
              </a:rPr>
              <a:t>= </a:t>
            </a: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cs typeface="Arial"/>
              </a:rPr>
              <a:t>在以色列的</a:t>
            </a:r>
            <a:r>
              <a:rPr lang="en-US" altLang="zh-CN" sz="1800" b="1" dirty="0" smtClean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cs typeface="Arial"/>
              </a:rPr>
              <a:t>9</a:t>
            </a:r>
            <a:r>
              <a:rPr lang="zh-CN" altLang="en-US" sz="1800" b="1" dirty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cs typeface="Arial"/>
              </a:rPr>
              <a:t>个</a:t>
            </a:r>
            <a:r>
              <a:rPr lang="zh-CN" altLang="en-US" sz="1800" b="1" dirty="0" smtClean="0">
                <a:solidFill>
                  <a:schemeClr val="hlink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cs typeface="Arial"/>
              </a:rPr>
              <a:t>王朝</a:t>
            </a:r>
            <a:endParaRPr lang="en-US" sz="1800" b="1" dirty="0"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17" name="Text Box 53"/>
          <p:cNvSpPr txBox="1">
            <a:spLocks noChangeArrowheads="1"/>
          </p:cNvSpPr>
          <p:nvPr/>
        </p:nvSpPr>
        <p:spPr bwMode="auto">
          <a:xfrm rot="1479">
            <a:off x="4953000" y="5103813"/>
            <a:ext cx="2571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800080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犹大的怀王</a:t>
            </a:r>
            <a:endParaRPr lang="en-US" sz="1800" b="1" dirty="0">
              <a:solidFill>
                <a:srgbClr val="800080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64918" name="Text Box 54"/>
          <p:cNvSpPr txBox="1">
            <a:spLocks noChangeArrowheads="1"/>
          </p:cNvSpPr>
          <p:nvPr/>
        </p:nvSpPr>
        <p:spPr bwMode="auto">
          <a:xfrm rot="1479">
            <a:off x="4953000" y="5484813"/>
            <a:ext cx="2571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犹</a:t>
            </a: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大的好王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61" name="Text Box 52"/>
          <p:cNvSpPr txBox="1">
            <a:spLocks noChangeArrowheads="1"/>
          </p:cNvSpPr>
          <p:nvPr/>
        </p:nvSpPr>
        <p:spPr bwMode="auto">
          <a:xfrm rot="1479">
            <a:off x="4951413" y="4365625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以色列的王（全部是坏的）</a:t>
            </a:r>
            <a:endParaRPr lang="en-US" sz="1800" b="1" dirty="0"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62" name="Text Box 54"/>
          <p:cNvSpPr txBox="1">
            <a:spLocks noChangeArrowheads="1"/>
          </p:cNvSpPr>
          <p:nvPr/>
        </p:nvSpPr>
        <p:spPr bwMode="auto">
          <a:xfrm rot="1479">
            <a:off x="7864614" y="5297765"/>
            <a:ext cx="115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701A1F"/>
                </a:solidFill>
                <a:effectLst>
                  <a:glow rad="139700">
                    <a:srgbClr val="FFFFFF">
                      <a:alpha val="75000"/>
                    </a:srgbClr>
                  </a:glow>
                </a:effectLst>
                <a:latin typeface="Arial"/>
                <a:ea typeface="+mn-ea"/>
                <a:cs typeface="Arial"/>
              </a:rPr>
              <a:t>一个王朝</a:t>
            </a:r>
            <a:endParaRPr lang="en-US" sz="1800" b="1" dirty="0">
              <a:solidFill>
                <a:srgbClr val="701A1F"/>
              </a:solidFill>
              <a:effectLst>
                <a:glow rad="139700">
                  <a:srgbClr val="FFFFFF">
                    <a:alpha val="75000"/>
                  </a:srgbClr>
                </a:glo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17822" name="Right Brace 1"/>
          <p:cNvSpPr>
            <a:spLocks/>
          </p:cNvSpPr>
          <p:nvPr/>
        </p:nvSpPr>
        <p:spPr bwMode="auto">
          <a:xfrm>
            <a:off x="7451725" y="5157788"/>
            <a:ext cx="288925" cy="647700"/>
          </a:xfrm>
          <a:prstGeom prst="rightBrace">
            <a:avLst>
              <a:gd name="adj1" fmla="val 830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effectLst>
                <a:glow rad="139700">
                  <a:srgbClr val="FFFFFF">
                    <a:alpha val="75000"/>
                  </a:srgbClr>
                </a:glo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zoom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4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6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64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4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6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4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6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6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6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6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6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6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6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6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6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914400" y="152400"/>
            <a:ext cx="7239000" cy="838200"/>
          </a:xfrm>
          <a:solidFill>
            <a:srgbClr val="701A1F"/>
          </a:solidFill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1" lang="zh-CN" altLang="en-US" sz="4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rPr>
              <a:t>家族的罪恶</a:t>
            </a:r>
            <a:endParaRPr kumimoji="1" lang="en-US" sz="4000">
              <a:solidFill>
                <a:schemeClr val="tx1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85347" name="Text Box 4"/>
          <p:cNvSpPr txBox="1">
            <a:spLocks noChangeArrowheads="1"/>
          </p:cNvSpPr>
          <p:nvPr/>
        </p:nvSpPr>
        <p:spPr bwMode="auto">
          <a:xfrm>
            <a:off x="563563" y="2498725"/>
            <a:ext cx="1420812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i="1" smtClean="0">
                <a:solidFill>
                  <a:srgbClr val="FF8000"/>
                </a:solidFill>
                <a:cs typeface="Arial" charset="0"/>
              </a:rPr>
              <a:t>耶洗别</a:t>
            </a:r>
            <a:endParaRPr lang="en-US" sz="2400" smtClean="0">
              <a:solidFill>
                <a:srgbClr val="FFBCF0"/>
              </a:solidFill>
              <a:cs typeface="Arial" charset="0"/>
            </a:endParaRPr>
          </a:p>
        </p:txBody>
      </p:sp>
      <p:sp>
        <p:nvSpPr>
          <p:cNvPr id="185348" name="Text Box 5"/>
          <p:cNvSpPr txBox="1">
            <a:spLocks noChangeArrowheads="1"/>
          </p:cNvSpPr>
          <p:nvPr/>
        </p:nvSpPr>
        <p:spPr bwMode="auto">
          <a:xfrm>
            <a:off x="3200400" y="2514600"/>
            <a:ext cx="1008063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smtClean="0">
                <a:solidFill>
                  <a:srgbClr val="FF8000"/>
                </a:solidFill>
                <a:cs typeface="Arial" charset="0"/>
              </a:rPr>
              <a:t>亚哈</a:t>
            </a:r>
            <a:endParaRPr lang="en-US" sz="2400" smtClean="0">
              <a:solidFill>
                <a:srgbClr val="FF8000"/>
              </a:solidFill>
              <a:cs typeface="Arial" charset="0"/>
            </a:endParaRPr>
          </a:p>
        </p:txBody>
      </p:sp>
      <p:grpSp>
        <p:nvGrpSpPr>
          <p:cNvPr id="373764" name="Group 10"/>
          <p:cNvGrpSpPr>
            <a:grpSpLocks/>
          </p:cNvGrpSpPr>
          <p:nvPr/>
        </p:nvGrpSpPr>
        <p:grpSpPr bwMode="auto">
          <a:xfrm>
            <a:off x="1066800" y="3108325"/>
            <a:ext cx="2667000" cy="396875"/>
            <a:chOff x="528" y="1872"/>
            <a:chExt cx="1056" cy="240"/>
          </a:xfrm>
        </p:grpSpPr>
        <p:sp>
          <p:nvSpPr>
            <p:cNvPr id="185382" name="Line 7"/>
            <p:cNvSpPr>
              <a:spLocks noChangeShapeType="1"/>
            </p:cNvSpPr>
            <p:nvPr/>
          </p:nvSpPr>
          <p:spPr bwMode="auto">
            <a:xfrm>
              <a:off x="528" y="211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5383" name="Line 8"/>
            <p:cNvSpPr>
              <a:spLocks noChangeShapeType="1"/>
            </p:cNvSpPr>
            <p:nvPr/>
          </p:nvSpPr>
          <p:spPr bwMode="auto">
            <a:xfrm>
              <a:off x="1584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5384" name="Line 9"/>
            <p:cNvSpPr>
              <a:spLocks noChangeShapeType="1"/>
            </p:cNvSpPr>
            <p:nvPr/>
          </p:nvSpPr>
          <p:spPr bwMode="auto">
            <a:xfrm>
              <a:off x="528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85350" name="Text Box 11"/>
          <p:cNvSpPr txBox="1">
            <a:spLocks noChangeArrowheads="1"/>
          </p:cNvSpPr>
          <p:nvPr/>
        </p:nvSpPr>
        <p:spPr bwMode="auto">
          <a:xfrm>
            <a:off x="6400800" y="2514600"/>
            <a:ext cx="1420813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smtClean="0">
                <a:solidFill>
                  <a:srgbClr val="FFFFFF"/>
                </a:solidFill>
                <a:cs typeface="Arial" charset="0"/>
              </a:rPr>
              <a:t>约沙法</a:t>
            </a:r>
            <a:endParaRPr lang="en-US" sz="24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5351" name="Line 17"/>
          <p:cNvSpPr>
            <a:spLocks noChangeShapeType="1"/>
          </p:cNvSpPr>
          <p:nvPr/>
        </p:nvSpPr>
        <p:spPr bwMode="auto">
          <a:xfrm>
            <a:off x="54102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52" name="Text Box 18"/>
          <p:cNvSpPr txBox="1">
            <a:spLocks noChangeArrowheads="1"/>
          </p:cNvSpPr>
          <p:nvPr/>
        </p:nvSpPr>
        <p:spPr bwMode="auto">
          <a:xfrm>
            <a:off x="4595813" y="3870325"/>
            <a:ext cx="1831975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i="1" smtClean="0">
                <a:solidFill>
                  <a:srgbClr val="A3A3A3"/>
                </a:solidFill>
                <a:cs typeface="Arial" charset="0"/>
              </a:rPr>
              <a:t>亚她利雅</a:t>
            </a:r>
            <a:endParaRPr lang="en-US" sz="2400" smtClean="0">
              <a:solidFill>
                <a:srgbClr val="A3A3A3"/>
              </a:solidFill>
              <a:cs typeface="Arial" charset="0"/>
            </a:endParaRPr>
          </a:p>
        </p:txBody>
      </p:sp>
      <p:sp>
        <p:nvSpPr>
          <p:cNvPr id="185353" name="Line 19"/>
          <p:cNvSpPr>
            <a:spLocks noChangeShapeType="1"/>
          </p:cNvSpPr>
          <p:nvPr/>
        </p:nvSpPr>
        <p:spPr bwMode="auto">
          <a:xfrm>
            <a:off x="7048500" y="34893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54" name="Text Box 20"/>
          <p:cNvSpPr txBox="1">
            <a:spLocks noChangeArrowheads="1"/>
          </p:cNvSpPr>
          <p:nvPr/>
        </p:nvSpPr>
        <p:spPr bwMode="auto">
          <a:xfrm>
            <a:off x="6629400" y="3962400"/>
            <a:ext cx="1008063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smtClean="0">
                <a:solidFill>
                  <a:srgbClr val="5DBACA"/>
                </a:solidFill>
                <a:cs typeface="Arial" charset="0"/>
              </a:rPr>
              <a:t>约兰</a:t>
            </a:r>
            <a:endParaRPr lang="en-US" sz="2400" smtClean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373770" name="Group 23"/>
          <p:cNvGrpSpPr>
            <a:grpSpLocks/>
          </p:cNvGrpSpPr>
          <p:nvPr/>
        </p:nvGrpSpPr>
        <p:grpSpPr bwMode="auto">
          <a:xfrm>
            <a:off x="5486400" y="4556125"/>
            <a:ext cx="1600200" cy="320675"/>
            <a:chOff x="528" y="1872"/>
            <a:chExt cx="1056" cy="240"/>
          </a:xfrm>
        </p:grpSpPr>
        <p:sp>
          <p:nvSpPr>
            <p:cNvPr id="185379" name="Line 24"/>
            <p:cNvSpPr>
              <a:spLocks noChangeShapeType="1"/>
            </p:cNvSpPr>
            <p:nvPr/>
          </p:nvSpPr>
          <p:spPr bwMode="auto">
            <a:xfrm>
              <a:off x="528" y="211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5380" name="Line 25"/>
            <p:cNvSpPr>
              <a:spLocks noChangeShapeType="1"/>
            </p:cNvSpPr>
            <p:nvPr/>
          </p:nvSpPr>
          <p:spPr bwMode="auto">
            <a:xfrm>
              <a:off x="1584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5381" name="Line 26"/>
            <p:cNvSpPr>
              <a:spLocks noChangeShapeType="1"/>
            </p:cNvSpPr>
            <p:nvPr/>
          </p:nvSpPr>
          <p:spPr bwMode="auto">
            <a:xfrm>
              <a:off x="528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185356" name="Text Box 28"/>
          <p:cNvSpPr txBox="1">
            <a:spLocks noChangeArrowheads="1"/>
          </p:cNvSpPr>
          <p:nvPr/>
        </p:nvSpPr>
        <p:spPr bwMode="auto">
          <a:xfrm>
            <a:off x="609600" y="1143000"/>
            <a:ext cx="1420813" cy="8921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rgbClr val="FF8000"/>
                </a:solidFill>
                <a:cs typeface="Arial" charset="0"/>
              </a:rPr>
              <a:t>褐巴力</a:t>
            </a:r>
            <a:endParaRPr lang="en-US" altLang="ja-JP" b="1" smtClean="0">
              <a:solidFill>
                <a:srgbClr val="FF8000"/>
              </a:solidFill>
              <a:cs typeface="Arial" charset="0"/>
            </a:endParaRPr>
          </a:p>
          <a:p>
            <a:pPr algn="ctr">
              <a:defRPr/>
            </a:pPr>
            <a:r>
              <a:rPr lang="zh-CN" altLang="en-US" sz="2000" b="1" smtClean="0">
                <a:solidFill>
                  <a:srgbClr val="FF8000"/>
                </a:solidFill>
                <a:cs typeface="Arial" charset="0"/>
              </a:rPr>
              <a:t>西顿王</a:t>
            </a:r>
            <a:endParaRPr lang="en-US" sz="2400" smtClean="0">
              <a:solidFill>
                <a:srgbClr val="FF8000"/>
              </a:solidFill>
              <a:cs typeface="Arial" charset="0"/>
            </a:endParaRPr>
          </a:p>
        </p:txBody>
      </p:sp>
      <p:sp>
        <p:nvSpPr>
          <p:cNvPr id="185357" name="Line 29"/>
          <p:cNvSpPr>
            <a:spLocks noChangeShapeType="1"/>
          </p:cNvSpPr>
          <p:nvPr/>
        </p:nvSpPr>
        <p:spPr bwMode="auto">
          <a:xfrm>
            <a:off x="1287463" y="20351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2718" name="Line 30"/>
          <p:cNvSpPr>
            <a:spLocks noChangeShapeType="1"/>
          </p:cNvSpPr>
          <p:nvPr/>
        </p:nvSpPr>
        <p:spPr bwMode="auto">
          <a:xfrm>
            <a:off x="6300788" y="57451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2719" name="Text Box 31"/>
          <p:cNvSpPr txBox="1">
            <a:spLocks noChangeArrowheads="1"/>
          </p:cNvSpPr>
          <p:nvPr/>
        </p:nvSpPr>
        <p:spPr bwMode="auto">
          <a:xfrm>
            <a:off x="5711825" y="6202363"/>
            <a:ext cx="1420813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smtClean="0">
                <a:solidFill>
                  <a:srgbClr val="FFFFFF"/>
                </a:solidFill>
                <a:cs typeface="Arial" charset="0"/>
              </a:rPr>
              <a:t>约阿施</a:t>
            </a:r>
            <a:endParaRPr lang="en-US" sz="24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5360" name="Line 32"/>
          <p:cNvSpPr>
            <a:spLocks noChangeShapeType="1"/>
          </p:cNvSpPr>
          <p:nvPr/>
        </p:nvSpPr>
        <p:spPr bwMode="auto">
          <a:xfrm>
            <a:off x="6300788" y="48609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61" name="Text Box 33"/>
          <p:cNvSpPr txBox="1">
            <a:spLocks noChangeArrowheads="1"/>
          </p:cNvSpPr>
          <p:nvPr/>
        </p:nvSpPr>
        <p:spPr bwMode="auto">
          <a:xfrm>
            <a:off x="5562600" y="5334000"/>
            <a:ext cx="1420813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smtClean="0">
                <a:solidFill>
                  <a:srgbClr val="FFFF00"/>
                </a:solidFill>
                <a:cs typeface="Arial" charset="0"/>
              </a:rPr>
              <a:t>亚哈谢</a:t>
            </a:r>
            <a:endParaRPr lang="en-US" sz="2400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85362" name="Line 34"/>
          <p:cNvSpPr>
            <a:spLocks noChangeShapeType="1"/>
          </p:cNvSpPr>
          <p:nvPr/>
        </p:nvSpPr>
        <p:spPr bwMode="auto">
          <a:xfrm>
            <a:off x="7040563" y="20351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63" name="Text Box 35"/>
          <p:cNvSpPr txBox="1">
            <a:spLocks noChangeArrowheads="1"/>
          </p:cNvSpPr>
          <p:nvPr/>
        </p:nvSpPr>
        <p:spPr bwMode="auto">
          <a:xfrm>
            <a:off x="6400800" y="1143000"/>
            <a:ext cx="1217613" cy="8921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rgbClr val="FFFFFF"/>
                </a:solidFill>
                <a:cs typeface="Arial" charset="0"/>
              </a:rPr>
              <a:t>亚撒</a:t>
            </a:r>
            <a:endParaRPr lang="en-US" altLang="ja-JP" b="1" smtClean="0">
              <a:solidFill>
                <a:srgbClr val="FFFFFF"/>
              </a:solidFill>
              <a:cs typeface="Arial" charset="0"/>
            </a:endParaRPr>
          </a:p>
          <a:p>
            <a:pPr algn="ctr">
              <a:defRPr/>
            </a:pPr>
            <a:r>
              <a:rPr lang="zh-CN" altLang="en-US" sz="2000" b="1" smtClean="0">
                <a:solidFill>
                  <a:srgbClr val="FFFFFF"/>
                </a:solidFill>
                <a:cs typeface="Arial" charset="0"/>
              </a:rPr>
              <a:t>大卫后裔</a:t>
            </a:r>
            <a:endParaRPr lang="en-US" sz="24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5364" name="Line 36"/>
          <p:cNvSpPr>
            <a:spLocks noChangeShapeType="1"/>
          </p:cNvSpPr>
          <p:nvPr/>
        </p:nvSpPr>
        <p:spPr bwMode="auto">
          <a:xfrm>
            <a:off x="2557463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65" name="Text Box 37"/>
          <p:cNvSpPr txBox="1">
            <a:spLocks noChangeArrowheads="1"/>
          </p:cNvSpPr>
          <p:nvPr/>
        </p:nvSpPr>
        <p:spPr bwMode="auto">
          <a:xfrm>
            <a:off x="1524000" y="3870325"/>
            <a:ext cx="2057400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rgbClr val="5DBACA"/>
                </a:solidFill>
                <a:cs typeface="Arial" charset="0"/>
              </a:rPr>
              <a:t>约兰</a:t>
            </a:r>
            <a:endParaRPr lang="en-US" b="1" smtClean="0">
              <a:solidFill>
                <a:srgbClr val="5DBACA"/>
              </a:solidFill>
              <a:cs typeface="Arial" charset="0"/>
            </a:endParaRPr>
          </a:p>
        </p:txBody>
      </p:sp>
      <p:sp>
        <p:nvSpPr>
          <p:cNvPr id="185366" name="Text Box 38"/>
          <p:cNvSpPr txBox="1">
            <a:spLocks noChangeArrowheads="1"/>
          </p:cNvSpPr>
          <p:nvPr/>
        </p:nvSpPr>
        <p:spPr bwMode="auto">
          <a:xfrm>
            <a:off x="381000" y="3962400"/>
            <a:ext cx="1420813" cy="584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b="1" smtClean="0">
                <a:solidFill>
                  <a:srgbClr val="FFFF00"/>
                </a:solidFill>
                <a:cs typeface="Arial" charset="0"/>
              </a:rPr>
              <a:t>亚哈谢</a:t>
            </a:r>
            <a:endParaRPr lang="en-US" sz="2400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85367" name="Line 39"/>
          <p:cNvSpPr>
            <a:spLocks noChangeShapeType="1"/>
          </p:cNvSpPr>
          <p:nvPr/>
        </p:nvSpPr>
        <p:spPr bwMode="auto">
          <a:xfrm>
            <a:off x="12192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2728" name="Text Box 40"/>
          <p:cNvSpPr txBox="1">
            <a:spLocks noChangeArrowheads="1"/>
          </p:cNvSpPr>
          <p:nvPr/>
        </p:nvSpPr>
        <p:spPr bwMode="auto">
          <a:xfrm>
            <a:off x="2743200" y="5486400"/>
            <a:ext cx="2209800" cy="523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800" b="1" smtClean="0">
                <a:solidFill>
                  <a:srgbClr val="FF8B93"/>
                </a:solidFill>
                <a:cs typeface="Arial" charset="0"/>
              </a:rPr>
              <a:t>被耶户所杀</a:t>
            </a:r>
            <a:endParaRPr lang="en-US" sz="2400" i="1" smtClean="0">
              <a:solidFill>
                <a:srgbClr val="FF8B93"/>
              </a:solidFill>
              <a:cs typeface="Arial" charset="0"/>
            </a:endParaRPr>
          </a:p>
        </p:txBody>
      </p:sp>
      <p:sp>
        <p:nvSpPr>
          <p:cNvPr id="242729" name="Line 41"/>
          <p:cNvSpPr>
            <a:spLocks noChangeShapeType="1"/>
          </p:cNvSpPr>
          <p:nvPr/>
        </p:nvSpPr>
        <p:spPr bwMode="auto">
          <a:xfrm flipH="1" flipV="1">
            <a:off x="2590800" y="4953000"/>
            <a:ext cx="533400" cy="609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2730" name="Line 42"/>
          <p:cNvSpPr>
            <a:spLocks noChangeShapeType="1"/>
          </p:cNvSpPr>
          <p:nvPr/>
        </p:nvSpPr>
        <p:spPr bwMode="auto">
          <a:xfrm flipV="1">
            <a:off x="4572000" y="5715000"/>
            <a:ext cx="838200" cy="3048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71" name="Text Box 43"/>
          <p:cNvSpPr txBox="1">
            <a:spLocks noChangeArrowheads="1"/>
          </p:cNvSpPr>
          <p:nvPr/>
        </p:nvSpPr>
        <p:spPr bwMode="auto">
          <a:xfrm>
            <a:off x="8426450" y="90488"/>
            <a:ext cx="64135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smtClean="0">
                <a:solidFill>
                  <a:srgbClr val="FFFFFF"/>
                </a:solidFill>
                <a:cs typeface="Arial" charset="0"/>
              </a:rPr>
              <a:t>238</a:t>
            </a:r>
            <a:endParaRPr lang="en-US" sz="24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5372" name="Line 45"/>
          <p:cNvSpPr>
            <a:spLocks noChangeShapeType="1"/>
          </p:cNvSpPr>
          <p:nvPr/>
        </p:nvSpPr>
        <p:spPr bwMode="auto">
          <a:xfrm>
            <a:off x="3667125" y="20335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73" name="Text Box 46"/>
          <p:cNvSpPr txBox="1">
            <a:spLocks noChangeArrowheads="1"/>
          </p:cNvSpPr>
          <p:nvPr/>
        </p:nvSpPr>
        <p:spPr bwMode="auto">
          <a:xfrm>
            <a:off x="3048000" y="1143000"/>
            <a:ext cx="1217613" cy="8921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rgbClr val="FF8000"/>
                </a:solidFill>
                <a:cs typeface="Arial" charset="0"/>
              </a:rPr>
              <a:t>暗利</a:t>
            </a:r>
            <a:endParaRPr lang="en-US" altLang="ja-JP" b="1" smtClean="0">
              <a:solidFill>
                <a:srgbClr val="FF8000"/>
              </a:solidFill>
              <a:cs typeface="Arial" charset="0"/>
            </a:endParaRPr>
          </a:p>
          <a:p>
            <a:pPr algn="ctr">
              <a:defRPr/>
            </a:pPr>
            <a:r>
              <a:rPr lang="zh-CN" altLang="en-US" sz="2000" b="1" smtClean="0">
                <a:solidFill>
                  <a:srgbClr val="FF8000"/>
                </a:solidFill>
                <a:cs typeface="Arial" charset="0"/>
              </a:rPr>
              <a:t>以色列王</a:t>
            </a:r>
            <a:endParaRPr lang="en-US" sz="2400" smtClean="0">
              <a:solidFill>
                <a:srgbClr val="FF8000"/>
              </a:solidFill>
              <a:cs typeface="Arial" charset="0"/>
            </a:endParaRPr>
          </a:p>
        </p:txBody>
      </p:sp>
      <p:sp>
        <p:nvSpPr>
          <p:cNvPr id="185375" name="Text Box 48"/>
          <p:cNvSpPr txBox="1">
            <a:spLocks noChangeArrowheads="1"/>
          </p:cNvSpPr>
          <p:nvPr/>
        </p:nvSpPr>
        <p:spPr bwMode="auto">
          <a:xfrm>
            <a:off x="7086600" y="3581400"/>
            <a:ext cx="2438400" cy="10779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000" b="1" smtClean="0">
                <a:solidFill>
                  <a:srgbClr val="FF8B93"/>
                </a:solidFill>
                <a:cs typeface="Arial" charset="0"/>
              </a:rPr>
              <a:t>所有的兄弟</a:t>
            </a:r>
            <a:endParaRPr lang="en-US" altLang="zh-CN" sz="2000" b="1" smtClean="0">
              <a:solidFill>
                <a:srgbClr val="FF8B93"/>
              </a:solidFill>
              <a:cs typeface="Arial" charset="0"/>
            </a:endParaRPr>
          </a:p>
          <a:p>
            <a:pPr algn="ctr">
              <a:defRPr/>
            </a:pPr>
            <a:r>
              <a:rPr lang="zh-CN" altLang="en-US" sz="2000" b="1" smtClean="0">
                <a:solidFill>
                  <a:srgbClr val="FF8B93"/>
                </a:solidFill>
                <a:cs typeface="Arial" charset="0"/>
              </a:rPr>
              <a:t>被杀害</a:t>
            </a:r>
            <a:endParaRPr lang="en-US" altLang="zh-CN" sz="2000" b="1" smtClean="0">
              <a:solidFill>
                <a:srgbClr val="FF8B93"/>
              </a:solidFill>
              <a:cs typeface="Arial" charset="0"/>
            </a:endParaRPr>
          </a:p>
          <a:p>
            <a:pPr algn="ctr">
              <a:defRPr/>
            </a:pPr>
            <a:r>
              <a:rPr lang="en-US" sz="2000" b="1" smtClean="0">
                <a:solidFill>
                  <a:srgbClr val="FF8B93"/>
                </a:solidFill>
                <a:cs typeface="Arial" charset="0"/>
              </a:rPr>
              <a:t>(</a:t>
            </a:r>
            <a:r>
              <a:rPr lang="zh-CN" altLang="en-US" sz="2000" b="1" smtClean="0">
                <a:solidFill>
                  <a:srgbClr val="FF8B93"/>
                </a:solidFill>
                <a:cs typeface="Arial" charset="0"/>
              </a:rPr>
              <a:t>代下</a:t>
            </a:r>
            <a:r>
              <a:rPr lang="en-US" altLang="ja-JP" sz="2000" b="1" smtClean="0">
                <a:solidFill>
                  <a:srgbClr val="FF8B93"/>
                </a:solidFill>
                <a:cs typeface="Arial" charset="0"/>
              </a:rPr>
              <a:t> 21:4</a:t>
            </a:r>
            <a:r>
              <a:rPr lang="en-US" altLang="ja-JP" sz="2400" b="1" smtClean="0">
                <a:solidFill>
                  <a:srgbClr val="FF8B93"/>
                </a:solidFill>
                <a:cs typeface="Arial" charset="0"/>
              </a:rPr>
              <a:t>)</a:t>
            </a:r>
            <a:endParaRPr lang="en-US" sz="1800" smtClean="0">
              <a:solidFill>
                <a:srgbClr val="FF8B93"/>
              </a:solidFill>
              <a:cs typeface="Arial" charset="0"/>
            </a:endParaRPr>
          </a:p>
        </p:txBody>
      </p:sp>
      <p:sp>
        <p:nvSpPr>
          <p:cNvPr id="242737" name="Text Box 49"/>
          <p:cNvSpPr txBox="1">
            <a:spLocks noChangeArrowheads="1"/>
          </p:cNvSpPr>
          <p:nvPr/>
        </p:nvSpPr>
        <p:spPr bwMode="auto">
          <a:xfrm>
            <a:off x="6629400" y="5029200"/>
            <a:ext cx="2819400" cy="1016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000" b="1" smtClean="0">
                <a:solidFill>
                  <a:srgbClr val="FF8B93"/>
                </a:solidFill>
                <a:cs typeface="Arial" charset="0"/>
              </a:rPr>
              <a:t>所有的兄弟</a:t>
            </a:r>
            <a:endParaRPr lang="en-US" altLang="zh-CN" sz="2000" b="1" smtClean="0">
              <a:solidFill>
                <a:srgbClr val="FF8B93"/>
              </a:solidFill>
              <a:cs typeface="Arial" charset="0"/>
            </a:endParaRPr>
          </a:p>
          <a:p>
            <a:pPr algn="ctr">
              <a:defRPr/>
            </a:pPr>
            <a:r>
              <a:rPr lang="zh-CN" altLang="en-US" sz="2000" b="1" smtClean="0">
                <a:solidFill>
                  <a:srgbClr val="FF8B93"/>
                </a:solidFill>
                <a:cs typeface="Arial" charset="0"/>
              </a:rPr>
              <a:t>被杀害</a:t>
            </a:r>
            <a:endParaRPr lang="en-US" altLang="zh-CN" sz="2000" b="1" smtClean="0">
              <a:solidFill>
                <a:srgbClr val="FF8B93"/>
              </a:solidFill>
              <a:cs typeface="Arial" charset="0"/>
            </a:endParaRPr>
          </a:p>
          <a:p>
            <a:pPr algn="ctr">
              <a:defRPr/>
            </a:pPr>
            <a:r>
              <a:rPr lang="en-US" sz="2000" b="1" smtClean="0">
                <a:solidFill>
                  <a:srgbClr val="FF8B93"/>
                </a:solidFill>
                <a:cs typeface="Arial" charset="0"/>
              </a:rPr>
              <a:t>(</a:t>
            </a:r>
            <a:r>
              <a:rPr lang="zh-CN" altLang="en-US" sz="2000" b="1" smtClean="0">
                <a:solidFill>
                  <a:srgbClr val="FF8B93"/>
                </a:solidFill>
                <a:cs typeface="Arial" charset="0"/>
              </a:rPr>
              <a:t>代下</a:t>
            </a:r>
            <a:r>
              <a:rPr lang="en-US" altLang="ja-JP" sz="2000" b="1" smtClean="0">
                <a:solidFill>
                  <a:srgbClr val="FF8B93"/>
                </a:solidFill>
                <a:cs typeface="Arial" charset="0"/>
              </a:rPr>
              <a:t> 22:1)</a:t>
            </a:r>
            <a:endParaRPr lang="en-US" sz="2000" smtClean="0">
              <a:solidFill>
                <a:srgbClr val="FF8B93"/>
              </a:solidFill>
              <a:cs typeface="Arial" charset="0"/>
            </a:endParaRPr>
          </a:p>
        </p:txBody>
      </p:sp>
      <p:sp>
        <p:nvSpPr>
          <p:cNvPr id="242738" name="Text Box 50"/>
          <p:cNvSpPr txBox="1">
            <a:spLocks noChangeArrowheads="1"/>
          </p:cNvSpPr>
          <p:nvPr/>
        </p:nvSpPr>
        <p:spPr bwMode="auto">
          <a:xfrm>
            <a:off x="6324600" y="5959475"/>
            <a:ext cx="2667000" cy="1016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zh-CN" altLang="en-US" sz="2000" b="1" smtClean="0">
                <a:solidFill>
                  <a:srgbClr val="FF8B93"/>
                </a:solidFill>
                <a:cs typeface="Arial" charset="0"/>
              </a:rPr>
              <a:t>所有的兄弟</a:t>
            </a:r>
            <a:endParaRPr lang="en-US" altLang="zh-CN" sz="2000" b="1" smtClean="0">
              <a:solidFill>
                <a:srgbClr val="FF8B93"/>
              </a:solidFill>
              <a:cs typeface="Arial" charset="0"/>
            </a:endParaRPr>
          </a:p>
          <a:p>
            <a:pPr algn="ctr">
              <a:defRPr/>
            </a:pPr>
            <a:r>
              <a:rPr lang="zh-CN" altLang="en-US" sz="2000" b="1" smtClean="0">
                <a:solidFill>
                  <a:srgbClr val="FF8B93"/>
                </a:solidFill>
                <a:cs typeface="Arial" charset="0"/>
              </a:rPr>
              <a:t>被杀害</a:t>
            </a:r>
            <a:endParaRPr lang="en-US" altLang="zh-CN" sz="2000" b="1" smtClean="0">
              <a:solidFill>
                <a:srgbClr val="FF8B93"/>
              </a:solidFill>
              <a:cs typeface="Arial" charset="0"/>
            </a:endParaRPr>
          </a:p>
          <a:p>
            <a:pPr algn="ctr">
              <a:defRPr/>
            </a:pPr>
            <a:r>
              <a:rPr lang="en-US" sz="2000" b="1" smtClean="0">
                <a:solidFill>
                  <a:srgbClr val="FF8B93"/>
                </a:solidFill>
                <a:cs typeface="Arial" charset="0"/>
              </a:rPr>
              <a:t>(</a:t>
            </a:r>
            <a:r>
              <a:rPr lang="zh-CN" altLang="en-US" sz="2000" b="1" smtClean="0">
                <a:solidFill>
                  <a:srgbClr val="FF8B93"/>
                </a:solidFill>
                <a:cs typeface="Arial" charset="0"/>
              </a:rPr>
              <a:t>代下</a:t>
            </a:r>
            <a:r>
              <a:rPr lang="en-US" altLang="ja-JP" sz="2000" b="1" smtClean="0">
                <a:solidFill>
                  <a:srgbClr val="FF8B93"/>
                </a:solidFill>
                <a:cs typeface="Arial" charset="0"/>
              </a:rPr>
              <a:t> 21:11)</a:t>
            </a:r>
            <a:endParaRPr lang="en-US" sz="2000" smtClean="0">
              <a:solidFill>
                <a:srgbClr val="FF8B93"/>
              </a:solidFill>
              <a:cs typeface="Arial" charset="0"/>
            </a:endParaRPr>
          </a:p>
        </p:txBody>
      </p:sp>
      <p:sp>
        <p:nvSpPr>
          <p:cNvPr id="185378" name="Line 45"/>
          <p:cNvSpPr>
            <a:spLocks noChangeShapeType="1"/>
          </p:cNvSpPr>
          <p:nvPr/>
        </p:nvSpPr>
        <p:spPr bwMode="auto">
          <a:xfrm flipH="1">
            <a:off x="3733800" y="3505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" name="Text Box 47"/>
          <p:cNvSpPr txBox="1">
            <a:spLocks noChangeArrowheads="1"/>
          </p:cNvSpPr>
          <p:nvPr/>
        </p:nvSpPr>
        <p:spPr bwMode="auto">
          <a:xfrm>
            <a:off x="228600" y="6369050"/>
            <a:ext cx="3481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白色指公义； </a:t>
            </a:r>
            <a:r>
              <a:rPr lang="zh-CN" altLang="en-US" sz="2000" b="1" i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灰色</a:t>
            </a:r>
            <a:r>
              <a:rPr lang="zh-CN" altLang="en-US" sz="20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斜</a:t>
            </a:r>
            <a:r>
              <a:rPr lang="zh-CN" altLang="en-US" sz="2000" b="1" i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体</a:t>
            </a:r>
            <a:r>
              <a:rPr lang="zh-CN" altLang="en-US" sz="2000" b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指女王</a:t>
            </a:r>
            <a:endParaRPr lang="en-US" altLang="en-US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1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4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42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24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242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" fill="hold"/>
                                        <p:tgtEl>
                                          <p:spTgt spid="242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" fill="hold"/>
                                        <p:tgtEl>
                                          <p:spTgt spid="2427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2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" fill="hold"/>
                                        <p:tgtEl>
                                          <p:spTgt spid="24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" fill="hold"/>
                                        <p:tgtEl>
                                          <p:spTgt spid="24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" fill="hold"/>
                                        <p:tgtEl>
                                          <p:spTgt spid="24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" fill="hold"/>
                                        <p:tgtEl>
                                          <p:spTgt spid="24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" fill="hold"/>
                                        <p:tgtEl>
                                          <p:spTgt spid="24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" fill="hold"/>
                                        <p:tgtEl>
                                          <p:spTgt spid="24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19" grpId="0" build="p" autoUpdateAnimBg="0"/>
      <p:bldP spid="242728" grpId="0" build="p" autoUpdateAnimBg="0"/>
      <p:bldP spid="242729" grpId="0" animBg="1"/>
      <p:bldP spid="242730" grpId="0" animBg="1"/>
      <p:bldP spid="242737" grpId="0" build="p" autoUpdateAnimBg="0"/>
      <p:bldP spid="24273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4338" y="152400"/>
            <a:ext cx="7902575" cy="838200"/>
          </a:xfrm>
          <a:solidFill>
            <a:srgbClr val="701A1F"/>
          </a:solidFill>
          <a:ln>
            <a:solidFill>
              <a:srgbClr val="FFFFFF"/>
            </a:solidFill>
          </a:ln>
          <a:effectLst/>
        </p:spPr>
        <p:txBody>
          <a:bodyPr/>
          <a:lstStyle/>
          <a:p>
            <a:pPr eaLnBrk="1" hangingPunct="1">
              <a:defRPr/>
            </a:pPr>
            <a:r>
              <a:rPr kumimoji="1" lang="zh-CN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Arial" pitchFamily="34" charset="0"/>
              </a:rPr>
              <a:t>家室公义（王下</a:t>
            </a:r>
            <a:r>
              <a:rPr kumimoji="1"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Arial" pitchFamily="34" charset="0"/>
              </a:rPr>
              <a:t>11</a:t>
            </a:r>
            <a:r>
              <a:rPr kumimoji="1" lang="zh-CN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  <a:cs typeface="Arial" pitchFamily="34" charset="0"/>
              </a:rPr>
              <a:t>）</a:t>
            </a:r>
            <a:endParaRPr kumimoji="1" lang="en-US" alt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2699" name="Text Box 11"/>
          <p:cNvSpPr txBox="1">
            <a:spLocks noChangeArrowheads="1"/>
          </p:cNvSpPr>
          <p:nvPr/>
        </p:nvSpPr>
        <p:spPr bwMode="auto">
          <a:xfrm>
            <a:off x="6400800" y="2498725"/>
            <a:ext cx="1266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约沙法</a:t>
            </a:r>
            <a:endParaRPr lang="en-US" alt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42706" name="Text Box 18"/>
          <p:cNvSpPr txBox="1">
            <a:spLocks noChangeArrowheads="1"/>
          </p:cNvSpPr>
          <p:nvPr/>
        </p:nvSpPr>
        <p:spPr bwMode="auto">
          <a:xfrm>
            <a:off x="4595813" y="3870325"/>
            <a:ext cx="172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2800" b="1" i="1" smtClean="0">
                <a:solidFill>
                  <a:srgbClr val="A3A3A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亚他利雅 </a:t>
            </a:r>
            <a:endParaRPr lang="en-US" sz="2000" smtClean="0">
              <a:solidFill>
                <a:srgbClr val="A3A3A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2707" name="Line 19"/>
          <p:cNvSpPr>
            <a:spLocks noChangeShapeType="1"/>
          </p:cNvSpPr>
          <p:nvPr/>
        </p:nvSpPr>
        <p:spPr bwMode="auto">
          <a:xfrm>
            <a:off x="7048500" y="34893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42708" name="Text Box 20"/>
          <p:cNvSpPr txBox="1">
            <a:spLocks noChangeArrowheads="1"/>
          </p:cNvSpPr>
          <p:nvPr/>
        </p:nvSpPr>
        <p:spPr bwMode="auto">
          <a:xfrm>
            <a:off x="6561138" y="3870325"/>
            <a:ext cx="906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5DBA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约兰</a:t>
            </a:r>
            <a:endParaRPr lang="en-US" alt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grpSp>
        <p:nvGrpSpPr>
          <p:cNvPr id="375814" name="Group 23"/>
          <p:cNvGrpSpPr>
            <a:grpSpLocks/>
          </p:cNvGrpSpPr>
          <p:nvPr/>
        </p:nvGrpSpPr>
        <p:grpSpPr bwMode="auto">
          <a:xfrm>
            <a:off x="5486400" y="4556125"/>
            <a:ext cx="1600200" cy="320675"/>
            <a:chOff x="528" y="1872"/>
            <a:chExt cx="1056" cy="240"/>
          </a:xfrm>
        </p:grpSpPr>
        <p:sp>
          <p:nvSpPr>
            <p:cNvPr id="186394" name="Line 24"/>
            <p:cNvSpPr>
              <a:spLocks noChangeShapeType="1"/>
            </p:cNvSpPr>
            <p:nvPr/>
          </p:nvSpPr>
          <p:spPr bwMode="auto">
            <a:xfrm>
              <a:off x="528" y="2112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6395" name="Line 25"/>
            <p:cNvSpPr>
              <a:spLocks noChangeShapeType="1"/>
            </p:cNvSpPr>
            <p:nvPr/>
          </p:nvSpPr>
          <p:spPr bwMode="auto">
            <a:xfrm>
              <a:off x="1584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6396" name="Line 26"/>
            <p:cNvSpPr>
              <a:spLocks noChangeShapeType="1"/>
            </p:cNvSpPr>
            <p:nvPr/>
          </p:nvSpPr>
          <p:spPr bwMode="auto">
            <a:xfrm>
              <a:off x="528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7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42718" name="Line 30"/>
          <p:cNvSpPr>
            <a:spLocks noChangeShapeType="1"/>
          </p:cNvSpPr>
          <p:nvPr/>
        </p:nvSpPr>
        <p:spPr bwMode="auto">
          <a:xfrm>
            <a:off x="6300788" y="57451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42719" name="Text Box 31"/>
          <p:cNvSpPr txBox="1">
            <a:spLocks noChangeArrowheads="1"/>
          </p:cNvSpPr>
          <p:nvPr/>
        </p:nvSpPr>
        <p:spPr bwMode="auto">
          <a:xfrm>
            <a:off x="5711825" y="6202363"/>
            <a:ext cx="1266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约阿</a:t>
            </a: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施</a:t>
            </a:r>
            <a:endParaRPr lang="en-US" alt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42720" name="Line 32"/>
          <p:cNvSpPr>
            <a:spLocks noChangeShapeType="1"/>
          </p:cNvSpPr>
          <p:nvPr/>
        </p:nvSpPr>
        <p:spPr bwMode="auto">
          <a:xfrm>
            <a:off x="6300788" y="48609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42721" name="Text Box 33"/>
          <p:cNvSpPr txBox="1">
            <a:spLocks noChangeArrowheads="1"/>
          </p:cNvSpPr>
          <p:nvPr/>
        </p:nvSpPr>
        <p:spPr bwMode="auto">
          <a:xfrm>
            <a:off x="5486400" y="5287963"/>
            <a:ext cx="1562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Ahaziah</a:t>
            </a:r>
            <a:endParaRPr lang="en-US" sz="20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2722" name="Line 34"/>
          <p:cNvSpPr>
            <a:spLocks noChangeShapeType="1"/>
          </p:cNvSpPr>
          <p:nvPr/>
        </p:nvSpPr>
        <p:spPr bwMode="auto">
          <a:xfrm>
            <a:off x="7040563" y="203517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42723" name="Text Box 35"/>
          <p:cNvSpPr txBox="1">
            <a:spLocks noChangeArrowheads="1"/>
          </p:cNvSpPr>
          <p:nvPr/>
        </p:nvSpPr>
        <p:spPr bwMode="auto">
          <a:xfrm>
            <a:off x="6321425" y="981075"/>
            <a:ext cx="16271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亚撒</a:t>
            </a:r>
            <a:endParaRPr lang="en-US" alt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zh-CN" alt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犹大的王</a:t>
            </a:r>
            <a:r>
              <a:rPr lang="en-US" alt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/>
            </a:r>
            <a:br>
              <a:rPr lang="en-US" alt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zh-CN" alt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（大卫的后裔）</a:t>
            </a:r>
            <a:endParaRPr lang="en-US" alt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42731" name="Text Box 43"/>
          <p:cNvSpPr txBox="1">
            <a:spLocks noChangeArrowheads="1"/>
          </p:cNvSpPr>
          <p:nvPr/>
        </p:nvSpPr>
        <p:spPr bwMode="auto">
          <a:xfrm>
            <a:off x="8316913" y="90488"/>
            <a:ext cx="698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4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253</a:t>
            </a:r>
            <a:endParaRPr lang="en-US" sz="20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2733" name="Line 45"/>
          <p:cNvSpPr>
            <a:spLocks noChangeShapeType="1"/>
          </p:cNvSpPr>
          <p:nvPr/>
        </p:nvSpPr>
        <p:spPr bwMode="auto">
          <a:xfrm>
            <a:off x="1835150" y="1916113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42734" name="Text Box 46"/>
          <p:cNvSpPr txBox="1">
            <a:spLocks noChangeArrowheads="1"/>
          </p:cNvSpPr>
          <p:nvPr/>
        </p:nvSpPr>
        <p:spPr bwMode="auto">
          <a:xfrm>
            <a:off x="1057275" y="1052513"/>
            <a:ext cx="16049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亚伦</a:t>
            </a:r>
            <a:endParaRPr lang="en-US" alt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zh-CN" alt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以色列的祭司</a:t>
            </a:r>
            <a:endParaRPr lang="en-US" alt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242735" name="Text Box 47"/>
          <p:cNvSpPr txBox="1">
            <a:spLocks noChangeArrowheads="1"/>
          </p:cNvSpPr>
          <p:nvPr/>
        </p:nvSpPr>
        <p:spPr bwMode="auto">
          <a:xfrm>
            <a:off x="228600" y="6369050"/>
            <a:ext cx="3481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白色指公义； </a:t>
            </a:r>
            <a:r>
              <a:rPr lang="zh-CN" altLang="en-US" sz="2000" b="1" i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灰色</a:t>
            </a:r>
            <a:r>
              <a:rPr lang="zh-CN" altLang="en-US" sz="2000" b="1" i="1" dirty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斜</a:t>
            </a:r>
            <a:r>
              <a:rPr lang="zh-CN" altLang="en-US" sz="2000" b="1" i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体</a:t>
            </a:r>
            <a:r>
              <a:rPr lang="zh-CN" altLang="en-US" sz="2000" b="1" dirty="0" smtClean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指女王</a:t>
            </a:r>
            <a:endParaRPr lang="en-US" altLang="en-US" sz="16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2" name="Line 45"/>
          <p:cNvSpPr>
            <a:spLocks noChangeShapeType="1"/>
          </p:cNvSpPr>
          <p:nvPr/>
        </p:nvSpPr>
        <p:spPr bwMode="auto">
          <a:xfrm flipH="1">
            <a:off x="4211638" y="4876800"/>
            <a:ext cx="1316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1" name="Text Box 31"/>
          <p:cNvSpPr txBox="1">
            <a:spLocks noChangeArrowheads="1"/>
          </p:cNvSpPr>
          <p:nvPr/>
        </p:nvSpPr>
        <p:spPr bwMode="auto">
          <a:xfrm>
            <a:off x="3581400" y="5300663"/>
            <a:ext cx="1266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约</a:t>
            </a: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示</a:t>
            </a: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巴</a:t>
            </a:r>
            <a:endParaRPr lang="en-US" alt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>
            <a:off x="4211638" y="486886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auto">
          <a:xfrm>
            <a:off x="1030288" y="5300663"/>
            <a:ext cx="1627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耶</a:t>
            </a:r>
            <a:r>
              <a:rPr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何耶</a:t>
            </a: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大</a:t>
            </a:r>
            <a:endParaRPr lang="en-US" alt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H="1">
            <a:off x="2700338" y="5589588"/>
            <a:ext cx="668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0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7164388" y="5157788"/>
            <a:ext cx="18923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zh-CN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无名的护士</a:t>
            </a:r>
            <a:endParaRPr lang="en-US" alt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4" name="Picture 3" descr="RI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4365625"/>
            <a:ext cx="1439862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AutoShape 4"/>
          <p:cNvSpPr>
            <a:spLocks noChangeArrowheads="1"/>
          </p:cNvSpPr>
          <p:nvPr/>
        </p:nvSpPr>
        <p:spPr bwMode="auto">
          <a:xfrm>
            <a:off x="900113" y="5013325"/>
            <a:ext cx="8183562" cy="12954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8131B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kumimoji="1" lang="en-US" b="1">
              <a:solidFill>
                <a:srgbClr val="FFFFFF"/>
              </a:solidFill>
              <a:latin typeface="Arial Narrow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5121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34" grpId="0"/>
      <p:bldP spid="41" grpId="0" build="p" autoUpdateAnimBg="0"/>
      <p:bldP spid="44" grpId="0" build="p" autoUpdateAnimBg="0"/>
      <p:bldP spid="46" grpId="0" build="p" autoUpdateAnimBg="0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ChangeArrowheads="1"/>
          </p:cNvSpPr>
          <p:nvPr/>
        </p:nvSpPr>
        <p:spPr bwMode="auto">
          <a:xfrm>
            <a:off x="0" y="1905000"/>
            <a:ext cx="41148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2642" name="Rectangle 3"/>
          <p:cNvSpPr>
            <a:spLocks noChangeArrowheads="1"/>
          </p:cNvSpPr>
          <p:nvPr/>
        </p:nvSpPr>
        <p:spPr bwMode="auto">
          <a:xfrm>
            <a:off x="4114800" y="2438400"/>
            <a:ext cx="50292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4114800" y="1371600"/>
            <a:ext cx="50292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2644" name="Rectangle 5"/>
          <p:cNvSpPr>
            <a:spLocks noChangeArrowheads="1"/>
          </p:cNvSpPr>
          <p:nvPr/>
        </p:nvSpPr>
        <p:spPr bwMode="auto">
          <a:xfrm>
            <a:off x="0" y="4572000"/>
            <a:ext cx="9144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2645" name="Rectangle 6"/>
          <p:cNvSpPr>
            <a:spLocks noChangeArrowheads="1"/>
          </p:cNvSpPr>
          <p:nvPr/>
        </p:nvSpPr>
        <p:spPr bwMode="auto">
          <a:xfrm>
            <a:off x="0" y="3429000"/>
            <a:ext cx="4343400" cy="304800"/>
          </a:xfrm>
          <a:prstGeom prst="rect">
            <a:avLst/>
          </a:prstGeom>
          <a:solidFill>
            <a:srgbClr val="0042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2646" name="Rectangle 7"/>
          <p:cNvSpPr>
            <a:spLocks noChangeArrowheads="1"/>
          </p:cNvSpPr>
          <p:nvPr/>
        </p:nvSpPr>
        <p:spPr bwMode="auto">
          <a:xfrm>
            <a:off x="3657600" y="6400800"/>
            <a:ext cx="54864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2647" name="Rectangle 8"/>
          <p:cNvSpPr>
            <a:spLocks noChangeArrowheads="1"/>
          </p:cNvSpPr>
          <p:nvPr/>
        </p:nvSpPr>
        <p:spPr bwMode="auto">
          <a:xfrm>
            <a:off x="0" y="6400800"/>
            <a:ext cx="2286000" cy="304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112648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1600200" y="0"/>
            <a:ext cx="6477000" cy="914400"/>
          </a:xfrm>
          <a:solidFill>
            <a:schemeClr val="bg2"/>
          </a:solidFill>
        </p:spPr>
        <p:txBody>
          <a:bodyPr/>
          <a:lstStyle/>
          <a:p>
            <a:pPr eaLnBrk="1" hangingPunct="1"/>
            <a:r>
              <a:rPr kumimoji="1" lang="zh-CN" altLang="en-US" sz="4000" dirty="0" smtClean="0">
                <a:latin typeface="Arial" charset="0"/>
                <a:ea typeface="ＭＳ Ｐゴシック" charset="0"/>
                <a:cs typeface="Arial" charset="0"/>
              </a:rPr>
              <a:t>北国早期国王</a:t>
            </a:r>
            <a:endParaRPr kumimoji="1" lang="en-US" sz="4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0497" name="Text Box 33"/>
          <p:cNvSpPr txBox="1">
            <a:spLocks noChangeArrowheads="1"/>
          </p:cNvSpPr>
          <p:nvPr/>
        </p:nvSpPr>
        <p:spPr bwMode="auto">
          <a:xfrm>
            <a:off x="7391400" y="76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Arial"/>
                <a:ea typeface="+mn-ea"/>
                <a:cs typeface="Arial"/>
              </a:rPr>
              <a:t>232 &amp; 342</a:t>
            </a:r>
          </a:p>
        </p:txBody>
      </p:sp>
      <p:sp>
        <p:nvSpPr>
          <p:cNvPr id="190498" name="Text Box 34"/>
          <p:cNvSpPr txBox="1">
            <a:spLocks noChangeArrowheads="1"/>
          </p:cNvSpPr>
          <p:nvPr/>
        </p:nvSpPr>
        <p:spPr bwMode="auto">
          <a:xfrm rot="19866539">
            <a:off x="404653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499" name="Text Box 35"/>
          <p:cNvSpPr txBox="1">
            <a:spLocks noChangeArrowheads="1"/>
          </p:cNvSpPr>
          <p:nvPr/>
        </p:nvSpPr>
        <p:spPr bwMode="auto">
          <a:xfrm rot="19866539">
            <a:off x="44958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拿答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0" name="Text Box 36"/>
          <p:cNvSpPr txBox="1">
            <a:spLocks noChangeArrowheads="1"/>
          </p:cNvSpPr>
          <p:nvPr/>
        </p:nvSpPr>
        <p:spPr bwMode="auto">
          <a:xfrm rot="19866539">
            <a:off x="5424488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巴沙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1" name="Text Box 37"/>
          <p:cNvSpPr txBox="1">
            <a:spLocks noChangeArrowheads="1"/>
          </p:cNvSpPr>
          <p:nvPr/>
        </p:nvSpPr>
        <p:spPr bwMode="auto">
          <a:xfrm rot="19866539">
            <a:off x="586740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2" name="Text Box 38"/>
          <p:cNvSpPr txBox="1">
            <a:spLocks noChangeArrowheads="1"/>
          </p:cNvSpPr>
          <p:nvPr/>
        </p:nvSpPr>
        <p:spPr bwMode="auto">
          <a:xfrm rot="19866539">
            <a:off x="628650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心利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3" name="Text Box 39"/>
          <p:cNvSpPr txBox="1">
            <a:spLocks noChangeArrowheads="1"/>
          </p:cNvSpPr>
          <p:nvPr/>
        </p:nvSpPr>
        <p:spPr bwMode="auto">
          <a:xfrm rot="19866539">
            <a:off x="6707188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暗利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4" name="Text Box 40"/>
          <p:cNvSpPr txBox="1">
            <a:spLocks noChangeArrowheads="1"/>
          </p:cNvSpPr>
          <p:nvPr/>
        </p:nvSpPr>
        <p:spPr bwMode="auto">
          <a:xfrm rot="19866539">
            <a:off x="7127875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5" name="Text Box 41"/>
          <p:cNvSpPr txBox="1">
            <a:spLocks noChangeArrowheads="1"/>
          </p:cNvSpPr>
          <p:nvPr/>
        </p:nvSpPr>
        <p:spPr bwMode="auto">
          <a:xfrm rot="19866539">
            <a:off x="7548563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6" name="Text Box 42"/>
          <p:cNvSpPr txBox="1">
            <a:spLocks noChangeArrowheads="1"/>
          </p:cNvSpPr>
          <p:nvPr/>
        </p:nvSpPr>
        <p:spPr bwMode="auto">
          <a:xfrm rot="19866539">
            <a:off x="7969250" y="838200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7" name="Text Box 43"/>
          <p:cNvSpPr txBox="1">
            <a:spLocks noChangeArrowheads="1"/>
          </p:cNvSpPr>
          <p:nvPr/>
        </p:nvSpPr>
        <p:spPr bwMode="auto">
          <a:xfrm rot="19866539">
            <a:off x="4038600" y="1933575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罗波安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8" name="Text Box 44"/>
          <p:cNvSpPr txBox="1">
            <a:spLocks noChangeArrowheads="1"/>
          </p:cNvSpPr>
          <p:nvPr/>
        </p:nvSpPr>
        <p:spPr bwMode="auto">
          <a:xfrm rot="19866539">
            <a:off x="4724400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亚比央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09" name="Text Box 45"/>
          <p:cNvSpPr txBox="1">
            <a:spLocks noChangeArrowheads="1"/>
          </p:cNvSpPr>
          <p:nvPr/>
        </p:nvSpPr>
        <p:spPr bwMode="auto">
          <a:xfrm rot="19866539">
            <a:off x="6016625" y="19192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亚撒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10" name="Text Box 46"/>
          <p:cNvSpPr txBox="1">
            <a:spLocks noChangeArrowheads="1"/>
          </p:cNvSpPr>
          <p:nvPr/>
        </p:nvSpPr>
        <p:spPr bwMode="auto">
          <a:xfrm rot="19866539">
            <a:off x="6940550" y="1866900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约兰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11" name="Text Box 47"/>
          <p:cNvSpPr txBox="1">
            <a:spLocks noChangeArrowheads="1"/>
          </p:cNvSpPr>
          <p:nvPr/>
        </p:nvSpPr>
        <p:spPr bwMode="auto">
          <a:xfrm rot="19866539">
            <a:off x="7388225" y="1965325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亚哈谢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12" name="Text Box 48"/>
          <p:cNvSpPr txBox="1">
            <a:spLocks noChangeArrowheads="1"/>
          </p:cNvSpPr>
          <p:nvPr/>
        </p:nvSpPr>
        <p:spPr bwMode="auto">
          <a:xfrm rot="19866539">
            <a:off x="7808913" y="197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亚他利雅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13" name="Text Box 49"/>
          <p:cNvSpPr txBox="1">
            <a:spLocks noChangeArrowheads="1"/>
          </p:cNvSpPr>
          <p:nvPr/>
        </p:nvSpPr>
        <p:spPr bwMode="auto">
          <a:xfrm rot="19866539">
            <a:off x="8305800" y="2055813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14" name="Text Box 50"/>
          <p:cNvSpPr txBox="1">
            <a:spLocks noChangeArrowheads="1"/>
          </p:cNvSpPr>
          <p:nvPr/>
        </p:nvSpPr>
        <p:spPr bwMode="auto">
          <a:xfrm rot="19866539">
            <a:off x="8426450" y="8524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15" name="Text Box 51"/>
          <p:cNvSpPr txBox="1">
            <a:spLocks noChangeArrowheads="1"/>
          </p:cNvSpPr>
          <p:nvPr/>
        </p:nvSpPr>
        <p:spPr bwMode="auto">
          <a:xfrm rot="19866539">
            <a:off x="6400800" y="1889125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约沙法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16" name="Text Box 52"/>
          <p:cNvSpPr txBox="1">
            <a:spLocks noChangeArrowheads="1"/>
          </p:cNvSpPr>
          <p:nvPr/>
        </p:nvSpPr>
        <p:spPr bwMode="auto">
          <a:xfrm rot="19866539">
            <a:off x="-68263" y="2909888"/>
            <a:ext cx="129540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耶户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17" name="Text Box 53"/>
          <p:cNvSpPr txBox="1">
            <a:spLocks noChangeArrowheads="1"/>
          </p:cNvSpPr>
          <p:nvPr/>
        </p:nvSpPr>
        <p:spPr bwMode="auto">
          <a:xfrm rot="19866539">
            <a:off x="3810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18" name="Text Box 54"/>
          <p:cNvSpPr txBox="1">
            <a:spLocks noChangeArrowheads="1"/>
          </p:cNvSpPr>
          <p:nvPr/>
        </p:nvSpPr>
        <p:spPr bwMode="auto">
          <a:xfrm rot="19866539">
            <a:off x="8524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19" name="Text Box 55"/>
          <p:cNvSpPr txBox="1">
            <a:spLocks noChangeArrowheads="1"/>
          </p:cNvSpPr>
          <p:nvPr/>
        </p:nvSpPr>
        <p:spPr bwMode="auto">
          <a:xfrm rot="19866539">
            <a:off x="1295400" y="2825750"/>
            <a:ext cx="1641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耶罗波安二世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20" name="Text Box 56"/>
          <p:cNvSpPr txBox="1">
            <a:spLocks noChangeArrowheads="1"/>
          </p:cNvSpPr>
          <p:nvPr/>
        </p:nvSpPr>
        <p:spPr bwMode="auto">
          <a:xfrm rot="19866539">
            <a:off x="1717675" y="2835275"/>
            <a:ext cx="16017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撒迦利亚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21" name="Text Box 57"/>
          <p:cNvSpPr txBox="1">
            <a:spLocks noChangeArrowheads="1"/>
          </p:cNvSpPr>
          <p:nvPr/>
        </p:nvSpPr>
        <p:spPr bwMode="auto">
          <a:xfrm rot="19866539">
            <a:off x="27432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米拿现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22" name="Text Box 58"/>
          <p:cNvSpPr txBox="1">
            <a:spLocks noChangeArrowheads="1"/>
          </p:cNvSpPr>
          <p:nvPr/>
        </p:nvSpPr>
        <p:spPr bwMode="auto">
          <a:xfrm rot="19866539">
            <a:off x="3240088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比加辖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23" name="Text Box 59"/>
          <p:cNvSpPr txBox="1">
            <a:spLocks noChangeArrowheads="1"/>
          </p:cNvSpPr>
          <p:nvPr/>
        </p:nvSpPr>
        <p:spPr bwMode="auto">
          <a:xfrm rot="19866539">
            <a:off x="3660775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比加作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24" name="Text Box 60"/>
          <p:cNvSpPr txBox="1">
            <a:spLocks noChangeArrowheads="1"/>
          </p:cNvSpPr>
          <p:nvPr/>
        </p:nvSpPr>
        <p:spPr bwMode="auto">
          <a:xfrm rot="19866539">
            <a:off x="0" y="3976688"/>
            <a:ext cx="142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约阿施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25" name="Text Box 61"/>
          <p:cNvSpPr txBox="1">
            <a:spLocks noChangeArrowheads="1"/>
          </p:cNvSpPr>
          <p:nvPr/>
        </p:nvSpPr>
        <p:spPr bwMode="auto">
          <a:xfrm rot="19866539">
            <a:off x="1371600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亚麻鞋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26" name="Text Box 62"/>
          <p:cNvSpPr txBox="1">
            <a:spLocks noChangeArrowheads="1"/>
          </p:cNvSpPr>
          <p:nvPr/>
        </p:nvSpPr>
        <p:spPr bwMode="auto">
          <a:xfrm rot="19866539">
            <a:off x="2511425" y="40084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乌西亚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27" name="Text Box 63"/>
          <p:cNvSpPr txBox="1">
            <a:spLocks noChangeArrowheads="1"/>
          </p:cNvSpPr>
          <p:nvPr/>
        </p:nvSpPr>
        <p:spPr bwMode="auto">
          <a:xfrm rot="19866539">
            <a:off x="3932238" y="3910013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28" name="Text Box 64"/>
          <p:cNvSpPr txBox="1">
            <a:spLocks noChangeArrowheads="1"/>
          </p:cNvSpPr>
          <p:nvPr/>
        </p:nvSpPr>
        <p:spPr bwMode="auto">
          <a:xfrm rot="19866539">
            <a:off x="4913313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希西家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29" name="Text Box 65"/>
          <p:cNvSpPr txBox="1">
            <a:spLocks noChangeArrowheads="1"/>
          </p:cNvSpPr>
          <p:nvPr/>
        </p:nvSpPr>
        <p:spPr bwMode="auto">
          <a:xfrm rot="19866539">
            <a:off x="6248400" y="40370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玛拿西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30" name="Text Box 66"/>
          <p:cNvSpPr txBox="1">
            <a:spLocks noChangeArrowheads="1"/>
          </p:cNvSpPr>
          <p:nvPr/>
        </p:nvSpPr>
        <p:spPr bwMode="auto">
          <a:xfrm rot="19866539">
            <a:off x="70866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亚们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31" name="Text Box 67"/>
          <p:cNvSpPr txBox="1">
            <a:spLocks noChangeArrowheads="1"/>
          </p:cNvSpPr>
          <p:nvPr/>
        </p:nvSpPr>
        <p:spPr bwMode="auto">
          <a:xfrm rot="19866539">
            <a:off x="3392488" y="3932238"/>
            <a:ext cx="1695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约坦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32" name="Text Box 68"/>
          <p:cNvSpPr txBox="1">
            <a:spLocks noChangeArrowheads="1"/>
          </p:cNvSpPr>
          <p:nvPr/>
        </p:nvSpPr>
        <p:spPr bwMode="auto">
          <a:xfrm rot="19866539">
            <a:off x="2209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沙龙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33" name="Text Box 69"/>
          <p:cNvSpPr txBox="1">
            <a:spLocks noChangeArrowheads="1"/>
          </p:cNvSpPr>
          <p:nvPr/>
        </p:nvSpPr>
        <p:spPr bwMode="auto">
          <a:xfrm rot="19866539">
            <a:off x="4114800" y="290988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何细亚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34" name="Text Box 70"/>
          <p:cNvSpPr txBox="1">
            <a:spLocks noChangeArrowheads="1"/>
          </p:cNvSpPr>
          <p:nvPr/>
        </p:nvSpPr>
        <p:spPr bwMode="auto">
          <a:xfrm rot="19866539">
            <a:off x="8001000" y="4129088"/>
            <a:ext cx="914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约西亚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90535" name="Text Box 71"/>
          <p:cNvSpPr txBox="1">
            <a:spLocks noChangeArrowheads="1"/>
          </p:cNvSpPr>
          <p:nvPr/>
        </p:nvSpPr>
        <p:spPr bwMode="auto">
          <a:xfrm rot="19866539">
            <a:off x="-76200" y="5789613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约哈斯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36" name="Text Box 72"/>
          <p:cNvSpPr txBox="1">
            <a:spLocks noChangeArrowheads="1"/>
          </p:cNvSpPr>
          <p:nvPr/>
        </p:nvSpPr>
        <p:spPr bwMode="auto">
          <a:xfrm rot="19866539">
            <a:off x="412750" y="5743575"/>
            <a:ext cx="1487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约雅敬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37" name="Text Box 73"/>
          <p:cNvSpPr txBox="1">
            <a:spLocks noChangeArrowheads="1"/>
          </p:cNvSpPr>
          <p:nvPr/>
        </p:nvSpPr>
        <p:spPr bwMode="auto">
          <a:xfrm rot="19866539">
            <a:off x="854075" y="5719763"/>
            <a:ext cx="1585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约雅斤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38" name="Text Box 74"/>
          <p:cNvSpPr txBox="1">
            <a:spLocks noChangeArrowheads="1"/>
          </p:cNvSpPr>
          <p:nvPr/>
        </p:nvSpPr>
        <p:spPr bwMode="auto">
          <a:xfrm rot="19866539">
            <a:off x="1408113" y="5780088"/>
            <a:ext cx="13350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西底家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45" name="Text Box 81"/>
          <p:cNvSpPr txBox="1">
            <a:spLocks noChangeArrowheads="1"/>
          </p:cNvSpPr>
          <p:nvPr/>
        </p:nvSpPr>
        <p:spPr bwMode="auto">
          <a:xfrm rot="1479">
            <a:off x="4876800" y="4860925"/>
            <a:ext cx="2863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FFF00"/>
                </a:solidFill>
                <a:latin typeface="Arial"/>
                <a:ea typeface="+mn-ea"/>
                <a:cs typeface="Arial"/>
              </a:rPr>
              <a:t>以色列的王（全部是坏的）</a:t>
            </a:r>
            <a:endParaRPr lang="en-US" sz="1800" b="1" dirty="0">
              <a:solidFill>
                <a:srgbClr val="FFFF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46" name="Text Box 82"/>
          <p:cNvSpPr txBox="1">
            <a:spLocks noChangeArrowheads="1"/>
          </p:cNvSpPr>
          <p:nvPr/>
        </p:nvSpPr>
        <p:spPr bwMode="auto">
          <a:xfrm rot="1479">
            <a:off x="4876800" y="5484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solidFill>
                  <a:srgbClr val="F3B600"/>
                </a:solidFill>
                <a:latin typeface="Arial"/>
                <a:ea typeface="+mn-ea"/>
                <a:cs typeface="Arial"/>
              </a:rPr>
              <a:t>犹大的怀王</a:t>
            </a:r>
            <a:endParaRPr lang="en-US" sz="1800" b="1" dirty="0">
              <a:solidFill>
                <a:srgbClr val="F3B6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547" name="Text Box 83"/>
          <p:cNvSpPr txBox="1">
            <a:spLocks noChangeArrowheads="1"/>
          </p:cNvSpPr>
          <p:nvPr/>
        </p:nvSpPr>
        <p:spPr bwMode="auto">
          <a:xfrm rot="1479">
            <a:off x="4876800" y="5865813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犹大的好王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112700" name="Line 84"/>
          <p:cNvSpPr>
            <a:spLocks noChangeShapeType="1"/>
          </p:cNvSpPr>
          <p:nvPr/>
        </p:nvSpPr>
        <p:spPr bwMode="auto">
          <a:xfrm flipV="1">
            <a:off x="5029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1" name="Line 85"/>
          <p:cNvSpPr>
            <a:spLocks noChangeShapeType="1"/>
          </p:cNvSpPr>
          <p:nvPr/>
        </p:nvSpPr>
        <p:spPr bwMode="auto">
          <a:xfrm flipV="1">
            <a:off x="60960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2" name="Line 86"/>
          <p:cNvSpPr>
            <a:spLocks noChangeShapeType="1"/>
          </p:cNvSpPr>
          <p:nvPr/>
        </p:nvSpPr>
        <p:spPr bwMode="auto">
          <a:xfrm flipV="1">
            <a:off x="65532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3" name="Line 87"/>
          <p:cNvSpPr>
            <a:spLocks noChangeShapeType="1"/>
          </p:cNvSpPr>
          <p:nvPr/>
        </p:nvSpPr>
        <p:spPr bwMode="auto">
          <a:xfrm flipV="1">
            <a:off x="2057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4" name="Line 88"/>
          <p:cNvSpPr>
            <a:spLocks noChangeShapeType="1"/>
          </p:cNvSpPr>
          <p:nvPr/>
        </p:nvSpPr>
        <p:spPr bwMode="auto">
          <a:xfrm flipV="1">
            <a:off x="25908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5" name="Line 89"/>
          <p:cNvSpPr>
            <a:spLocks noChangeShapeType="1"/>
          </p:cNvSpPr>
          <p:nvPr/>
        </p:nvSpPr>
        <p:spPr bwMode="auto">
          <a:xfrm flipV="1">
            <a:off x="35052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6" name="Line 90"/>
          <p:cNvSpPr>
            <a:spLocks noChangeShapeType="1"/>
          </p:cNvSpPr>
          <p:nvPr/>
        </p:nvSpPr>
        <p:spPr bwMode="auto">
          <a:xfrm flipV="1">
            <a:off x="3962400" y="28956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7" name="Line 91"/>
          <p:cNvSpPr>
            <a:spLocks noChangeShapeType="1"/>
          </p:cNvSpPr>
          <p:nvPr/>
        </p:nvSpPr>
        <p:spPr bwMode="auto">
          <a:xfrm flipV="1">
            <a:off x="8305800" y="838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8" name="Right Brace 70"/>
          <p:cNvSpPr>
            <a:spLocks/>
          </p:cNvSpPr>
          <p:nvPr/>
        </p:nvSpPr>
        <p:spPr bwMode="auto">
          <a:xfrm>
            <a:off x="7359650" y="5589588"/>
            <a:ext cx="287338" cy="647700"/>
          </a:xfrm>
          <a:prstGeom prst="rightBrace">
            <a:avLst>
              <a:gd name="adj1" fmla="val 8349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Text Box 70"/>
          <p:cNvSpPr txBox="1">
            <a:spLocks noChangeArrowheads="1"/>
          </p:cNvSpPr>
          <p:nvPr/>
        </p:nvSpPr>
        <p:spPr bwMode="auto">
          <a:xfrm>
            <a:off x="7667625" y="5591175"/>
            <a:ext cx="1265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一个王朝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5219700" y="5157788"/>
            <a:ext cx="3889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有划分以色列的</a:t>
            </a:r>
            <a:r>
              <a:rPr lang="en-US" altLang="zh-CN" sz="1800" b="1" dirty="0" smtClean="0">
                <a:latin typeface="Arial"/>
                <a:ea typeface="+mn-ea"/>
                <a:cs typeface="Arial"/>
              </a:rPr>
              <a:t>9</a:t>
            </a:r>
            <a:r>
              <a:rPr lang="zh-CN" altLang="en-US" sz="1800" b="1" dirty="0" smtClean="0">
                <a:latin typeface="Arial"/>
                <a:ea typeface="+mn-ea"/>
                <a:cs typeface="Arial"/>
              </a:rPr>
              <a:t>个王朝</a:t>
            </a:r>
            <a:endParaRPr lang="en-US" sz="1800" b="1" dirty="0">
              <a:latin typeface="Arial"/>
              <a:ea typeface="+mn-ea"/>
              <a:cs typeface="Arial"/>
            </a:endParaRPr>
          </a:p>
        </p:txBody>
      </p:sp>
      <p:cxnSp>
        <p:nvCxnSpPr>
          <p:cNvPr id="112711" name="Straight Connector 2"/>
          <p:cNvCxnSpPr>
            <a:cxnSpLocks noChangeShapeType="1"/>
          </p:cNvCxnSpPr>
          <p:nvPr/>
        </p:nvCxnSpPr>
        <p:spPr bwMode="auto">
          <a:xfrm flipV="1">
            <a:off x="4932363" y="5300663"/>
            <a:ext cx="28733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98" grpId="0" autoUpdateAnimBg="0"/>
      <p:bldP spid="190499" grpId="0" autoUpdateAnimBg="0"/>
      <p:bldP spid="190500" grpId="0" autoUpdateAnimBg="0"/>
      <p:bldP spid="190501" grpId="0" autoUpdateAnimBg="0"/>
      <p:bldP spid="190502" grpId="0" autoUpdateAnimBg="0"/>
      <p:bldP spid="190503" grpId="0" autoUpdateAnimBg="0"/>
      <p:bldP spid="190504" grpId="0" autoUpdateAnimBg="0"/>
      <p:bldP spid="190505" grpId="0" autoUpdateAnimBg="0"/>
      <p:bldP spid="190506" grpId="0" autoUpdateAnimBg="0"/>
      <p:bldP spid="190514" grpId="0" autoUpdateAnimBg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Project Overview (Standard)">
  <a:themeElements>
    <a:clrScheme name="Project Overview (Standard)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 (Standard)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Project Overview (Standard)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(Standard)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(Standard)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Radar">
  <a:themeElements>
    <a:clrScheme name="Radar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Rad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ar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Shimmer">
  <a:themeElements>
    <a:clrScheme name="1_Shimmer 1">
      <a:dk1>
        <a:srgbClr val="808080"/>
      </a:dk1>
      <a:lt1>
        <a:srgbClr val="FFFFFF"/>
      </a:lt1>
      <a:dk2>
        <a:srgbClr val="0A0E5B"/>
      </a:dk2>
      <a:lt2>
        <a:srgbClr val="4460EE"/>
      </a:lt2>
      <a:accent1>
        <a:srgbClr val="1822CD"/>
      </a:accent1>
      <a:accent2>
        <a:srgbClr val="5DBACA"/>
      </a:accent2>
      <a:accent3>
        <a:srgbClr val="AAAAB5"/>
      </a:accent3>
      <a:accent4>
        <a:srgbClr val="DADADA"/>
      </a:accent4>
      <a:accent5>
        <a:srgbClr val="ABABE3"/>
      </a:accent5>
      <a:accent6>
        <a:srgbClr val="53A8B7"/>
      </a:accent6>
      <a:hlink>
        <a:srgbClr val="F63F1B"/>
      </a:hlink>
      <a:folHlink>
        <a:srgbClr val="FFBF56"/>
      </a:folHlink>
    </a:clrScheme>
    <a:fontScheme name="1_Shimmer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808080"/>
        </a:dk1>
        <a:lt1>
          <a:srgbClr val="FFFFFF"/>
        </a:lt1>
        <a:dk2>
          <a:srgbClr val="0A0E5B"/>
        </a:dk2>
        <a:lt2>
          <a:srgbClr val="4460EE"/>
        </a:lt2>
        <a:accent1>
          <a:srgbClr val="1822CD"/>
        </a:accent1>
        <a:accent2>
          <a:srgbClr val="5DBACA"/>
        </a:accent2>
        <a:accent3>
          <a:srgbClr val="AAAAB5"/>
        </a:accent3>
        <a:accent4>
          <a:srgbClr val="DADADA"/>
        </a:accent4>
        <a:accent5>
          <a:srgbClr val="ABABE3"/>
        </a:accent5>
        <a:accent6>
          <a:srgbClr val="53A8B7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808080"/>
        </a:dk1>
        <a:lt1>
          <a:srgbClr val="FFFFFF"/>
        </a:lt1>
        <a:dk2>
          <a:srgbClr val="810A08"/>
        </a:dk2>
        <a:lt2>
          <a:srgbClr val="F9AAAC"/>
        </a:lt2>
        <a:accent1>
          <a:srgbClr val="EF1F1D"/>
        </a:accent1>
        <a:accent2>
          <a:srgbClr val="F87B57"/>
        </a:accent2>
        <a:accent3>
          <a:srgbClr val="C1AAAA"/>
        </a:accent3>
        <a:accent4>
          <a:srgbClr val="DADADA"/>
        </a:accent4>
        <a:accent5>
          <a:srgbClr val="F6ABAB"/>
        </a:accent5>
        <a:accent6>
          <a:srgbClr val="E16F4E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808080"/>
        </a:dk1>
        <a:lt1>
          <a:srgbClr val="FFFFFF"/>
        </a:lt1>
        <a:dk2>
          <a:srgbClr val="133A0D"/>
        </a:dk2>
        <a:lt2>
          <a:srgbClr val="BAD41A"/>
        </a:lt2>
        <a:accent1>
          <a:srgbClr val="5DA31E"/>
        </a:accent1>
        <a:accent2>
          <a:srgbClr val="BAD41A"/>
        </a:accent2>
        <a:accent3>
          <a:srgbClr val="AAAEAA"/>
        </a:accent3>
        <a:accent4>
          <a:srgbClr val="DADADA"/>
        </a:accent4>
        <a:accent5>
          <a:srgbClr val="B6CEAB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808080"/>
        </a:dk1>
        <a:lt1>
          <a:srgbClr val="FFFFFF"/>
        </a:lt1>
        <a:dk2>
          <a:srgbClr val="555555"/>
        </a:dk2>
        <a:lt2>
          <a:srgbClr val="CCCCCC"/>
        </a:lt2>
        <a:accent1>
          <a:srgbClr val="AAAAAA"/>
        </a:accent1>
        <a:accent2>
          <a:srgbClr val="EEEEEE"/>
        </a:accent2>
        <a:accent3>
          <a:srgbClr val="B4B4B4"/>
        </a:accent3>
        <a:accent4>
          <a:srgbClr val="DADADA"/>
        </a:accent4>
        <a:accent5>
          <a:srgbClr val="D2D2D2"/>
        </a:accent5>
        <a:accent6>
          <a:srgbClr val="D8D8D8"/>
        </a:accent6>
        <a:hlink>
          <a:srgbClr val="CC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808080"/>
        </a:dk1>
        <a:lt1>
          <a:srgbClr val="FFFFFF"/>
        </a:lt1>
        <a:dk2>
          <a:srgbClr val="370C5A"/>
        </a:dk2>
        <a:lt2>
          <a:srgbClr val="BAD41A"/>
        </a:lt2>
        <a:accent1>
          <a:srgbClr val="6C18B0"/>
        </a:accent1>
        <a:accent2>
          <a:srgbClr val="BAD41A"/>
        </a:accent2>
        <a:accent3>
          <a:srgbClr val="AEAAB5"/>
        </a:accent3>
        <a:accent4>
          <a:srgbClr val="DADADA"/>
        </a:accent4>
        <a:accent5>
          <a:srgbClr val="BAABD4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Shimmer">
  <a:themeElements>
    <a:clrScheme name="Shimmer 1">
      <a:dk1>
        <a:srgbClr val="808080"/>
      </a:dk1>
      <a:lt1>
        <a:srgbClr val="FFFFFF"/>
      </a:lt1>
      <a:dk2>
        <a:srgbClr val="0A0E5B"/>
      </a:dk2>
      <a:lt2>
        <a:srgbClr val="4460EE"/>
      </a:lt2>
      <a:accent1>
        <a:srgbClr val="1822CD"/>
      </a:accent1>
      <a:accent2>
        <a:srgbClr val="5DBACA"/>
      </a:accent2>
      <a:accent3>
        <a:srgbClr val="AAAAB5"/>
      </a:accent3>
      <a:accent4>
        <a:srgbClr val="DADADA"/>
      </a:accent4>
      <a:accent5>
        <a:srgbClr val="ABABE3"/>
      </a:accent5>
      <a:accent6>
        <a:srgbClr val="53A8B7"/>
      </a:accent6>
      <a:hlink>
        <a:srgbClr val="F63F1B"/>
      </a:hlink>
      <a:folHlink>
        <a:srgbClr val="FFBF56"/>
      </a:folHlink>
    </a:clrScheme>
    <a:fontScheme name="Shimmer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Shimmer 1">
        <a:dk1>
          <a:srgbClr val="808080"/>
        </a:dk1>
        <a:lt1>
          <a:srgbClr val="FFFFFF"/>
        </a:lt1>
        <a:dk2>
          <a:srgbClr val="0A0E5B"/>
        </a:dk2>
        <a:lt2>
          <a:srgbClr val="4460EE"/>
        </a:lt2>
        <a:accent1>
          <a:srgbClr val="1822CD"/>
        </a:accent1>
        <a:accent2>
          <a:srgbClr val="5DBACA"/>
        </a:accent2>
        <a:accent3>
          <a:srgbClr val="AAAAB5"/>
        </a:accent3>
        <a:accent4>
          <a:srgbClr val="DADADA"/>
        </a:accent4>
        <a:accent5>
          <a:srgbClr val="ABABE3"/>
        </a:accent5>
        <a:accent6>
          <a:srgbClr val="53A8B7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808080"/>
        </a:dk1>
        <a:lt1>
          <a:srgbClr val="FFFFFF"/>
        </a:lt1>
        <a:dk2>
          <a:srgbClr val="810A08"/>
        </a:dk2>
        <a:lt2>
          <a:srgbClr val="F9AAAC"/>
        </a:lt2>
        <a:accent1>
          <a:srgbClr val="EF1F1D"/>
        </a:accent1>
        <a:accent2>
          <a:srgbClr val="F87B57"/>
        </a:accent2>
        <a:accent3>
          <a:srgbClr val="C1AAAA"/>
        </a:accent3>
        <a:accent4>
          <a:srgbClr val="DADADA"/>
        </a:accent4>
        <a:accent5>
          <a:srgbClr val="F6ABAB"/>
        </a:accent5>
        <a:accent6>
          <a:srgbClr val="E16F4E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808080"/>
        </a:dk1>
        <a:lt1>
          <a:srgbClr val="FFFFFF"/>
        </a:lt1>
        <a:dk2>
          <a:srgbClr val="133A0D"/>
        </a:dk2>
        <a:lt2>
          <a:srgbClr val="BAD41A"/>
        </a:lt2>
        <a:accent1>
          <a:srgbClr val="5DA31E"/>
        </a:accent1>
        <a:accent2>
          <a:srgbClr val="BAD41A"/>
        </a:accent2>
        <a:accent3>
          <a:srgbClr val="AAAEAA"/>
        </a:accent3>
        <a:accent4>
          <a:srgbClr val="DADADA"/>
        </a:accent4>
        <a:accent5>
          <a:srgbClr val="B6CEAB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808080"/>
        </a:dk1>
        <a:lt1>
          <a:srgbClr val="FFFFFF"/>
        </a:lt1>
        <a:dk2>
          <a:srgbClr val="555555"/>
        </a:dk2>
        <a:lt2>
          <a:srgbClr val="CCCCCC"/>
        </a:lt2>
        <a:accent1>
          <a:srgbClr val="AAAAAA"/>
        </a:accent1>
        <a:accent2>
          <a:srgbClr val="EEEEEE"/>
        </a:accent2>
        <a:accent3>
          <a:srgbClr val="B4B4B4"/>
        </a:accent3>
        <a:accent4>
          <a:srgbClr val="DADADA"/>
        </a:accent4>
        <a:accent5>
          <a:srgbClr val="D2D2D2"/>
        </a:accent5>
        <a:accent6>
          <a:srgbClr val="D8D8D8"/>
        </a:accent6>
        <a:hlink>
          <a:srgbClr val="CC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808080"/>
        </a:dk1>
        <a:lt1>
          <a:srgbClr val="FFFFFF"/>
        </a:lt1>
        <a:dk2>
          <a:srgbClr val="370C5A"/>
        </a:dk2>
        <a:lt2>
          <a:srgbClr val="BAD41A"/>
        </a:lt2>
        <a:accent1>
          <a:srgbClr val="6C18B0"/>
        </a:accent1>
        <a:accent2>
          <a:srgbClr val="BAD41A"/>
        </a:accent2>
        <a:accent3>
          <a:srgbClr val="AEAAB5"/>
        </a:accent3>
        <a:accent4>
          <a:srgbClr val="DADADA"/>
        </a:accent4>
        <a:accent5>
          <a:srgbClr val="BAABD4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Radar">
  <a:themeElements>
    <a:clrScheme name="Radar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Rad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ar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Shimmer">
  <a:themeElements>
    <a:clrScheme name="Shimmer 1">
      <a:dk1>
        <a:srgbClr val="808080"/>
      </a:dk1>
      <a:lt1>
        <a:srgbClr val="FFFFFF"/>
      </a:lt1>
      <a:dk2>
        <a:srgbClr val="0A0E5B"/>
      </a:dk2>
      <a:lt2>
        <a:srgbClr val="4460EE"/>
      </a:lt2>
      <a:accent1>
        <a:srgbClr val="1822CD"/>
      </a:accent1>
      <a:accent2>
        <a:srgbClr val="5DBACA"/>
      </a:accent2>
      <a:accent3>
        <a:srgbClr val="AAAAB5"/>
      </a:accent3>
      <a:accent4>
        <a:srgbClr val="DADADA"/>
      </a:accent4>
      <a:accent5>
        <a:srgbClr val="ABABE3"/>
      </a:accent5>
      <a:accent6>
        <a:srgbClr val="53A8B7"/>
      </a:accent6>
      <a:hlink>
        <a:srgbClr val="F63F1B"/>
      </a:hlink>
      <a:folHlink>
        <a:srgbClr val="FFBF56"/>
      </a:folHlink>
    </a:clrScheme>
    <a:fontScheme name="Shimmer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808080"/>
        </a:dk1>
        <a:lt1>
          <a:srgbClr val="FFFFFF"/>
        </a:lt1>
        <a:dk2>
          <a:srgbClr val="0A0E5B"/>
        </a:dk2>
        <a:lt2>
          <a:srgbClr val="4460EE"/>
        </a:lt2>
        <a:accent1>
          <a:srgbClr val="1822CD"/>
        </a:accent1>
        <a:accent2>
          <a:srgbClr val="5DBACA"/>
        </a:accent2>
        <a:accent3>
          <a:srgbClr val="AAAAB5"/>
        </a:accent3>
        <a:accent4>
          <a:srgbClr val="DADADA"/>
        </a:accent4>
        <a:accent5>
          <a:srgbClr val="ABABE3"/>
        </a:accent5>
        <a:accent6>
          <a:srgbClr val="53A8B7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808080"/>
        </a:dk1>
        <a:lt1>
          <a:srgbClr val="FFFFFF"/>
        </a:lt1>
        <a:dk2>
          <a:srgbClr val="810A08"/>
        </a:dk2>
        <a:lt2>
          <a:srgbClr val="F9AAAC"/>
        </a:lt2>
        <a:accent1>
          <a:srgbClr val="EF1F1D"/>
        </a:accent1>
        <a:accent2>
          <a:srgbClr val="F87B57"/>
        </a:accent2>
        <a:accent3>
          <a:srgbClr val="C1AAAA"/>
        </a:accent3>
        <a:accent4>
          <a:srgbClr val="DADADA"/>
        </a:accent4>
        <a:accent5>
          <a:srgbClr val="F6ABAB"/>
        </a:accent5>
        <a:accent6>
          <a:srgbClr val="E16F4E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808080"/>
        </a:dk1>
        <a:lt1>
          <a:srgbClr val="FFFFFF"/>
        </a:lt1>
        <a:dk2>
          <a:srgbClr val="133A0D"/>
        </a:dk2>
        <a:lt2>
          <a:srgbClr val="BAD41A"/>
        </a:lt2>
        <a:accent1>
          <a:srgbClr val="5DA31E"/>
        </a:accent1>
        <a:accent2>
          <a:srgbClr val="BAD41A"/>
        </a:accent2>
        <a:accent3>
          <a:srgbClr val="AAAEAA"/>
        </a:accent3>
        <a:accent4>
          <a:srgbClr val="DADADA"/>
        </a:accent4>
        <a:accent5>
          <a:srgbClr val="B6CEAB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808080"/>
        </a:dk1>
        <a:lt1>
          <a:srgbClr val="FFFFFF"/>
        </a:lt1>
        <a:dk2>
          <a:srgbClr val="555555"/>
        </a:dk2>
        <a:lt2>
          <a:srgbClr val="CCCCCC"/>
        </a:lt2>
        <a:accent1>
          <a:srgbClr val="AAAAAA"/>
        </a:accent1>
        <a:accent2>
          <a:srgbClr val="EEEEEE"/>
        </a:accent2>
        <a:accent3>
          <a:srgbClr val="B4B4B4"/>
        </a:accent3>
        <a:accent4>
          <a:srgbClr val="DADADA"/>
        </a:accent4>
        <a:accent5>
          <a:srgbClr val="D2D2D2"/>
        </a:accent5>
        <a:accent6>
          <a:srgbClr val="D8D8D8"/>
        </a:accent6>
        <a:hlink>
          <a:srgbClr val="CC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808080"/>
        </a:dk1>
        <a:lt1>
          <a:srgbClr val="FFFFFF"/>
        </a:lt1>
        <a:dk2>
          <a:srgbClr val="370C5A"/>
        </a:dk2>
        <a:lt2>
          <a:srgbClr val="BAD41A"/>
        </a:lt2>
        <a:accent1>
          <a:srgbClr val="6C18B0"/>
        </a:accent1>
        <a:accent2>
          <a:srgbClr val="BAD41A"/>
        </a:accent2>
        <a:accent3>
          <a:srgbClr val="AEAAB5"/>
        </a:accent3>
        <a:accent4>
          <a:srgbClr val="DADADA"/>
        </a:accent4>
        <a:accent5>
          <a:srgbClr val="BAABD4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Radar">
  <a:themeElements>
    <a:clrScheme name="Radar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Rad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Radar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"/>
      </a:majorFont>
      <a:minorFont>
        <a:latin typeface="Helvetic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Gesture">
  <a:themeElements>
    <a:clrScheme name="Gesture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Gestur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Gesture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sture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sture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adar">
  <a:themeElements>
    <a:clrScheme name="Radar 1">
      <a:dk1>
        <a:srgbClr val="000000"/>
      </a:dk1>
      <a:lt1>
        <a:srgbClr val="EAEAEA"/>
      </a:lt1>
      <a:dk2>
        <a:srgbClr val="000066"/>
      </a:dk2>
      <a:lt2>
        <a:srgbClr val="FFFFFF"/>
      </a:lt2>
      <a:accent1>
        <a:srgbClr val="003399"/>
      </a:accent1>
      <a:accent2>
        <a:srgbClr val="99CCFF"/>
      </a:accent2>
      <a:accent3>
        <a:srgbClr val="AAAAB8"/>
      </a:accent3>
      <a:accent4>
        <a:srgbClr val="C8C8C8"/>
      </a:accent4>
      <a:accent5>
        <a:srgbClr val="AAADCA"/>
      </a:accent5>
      <a:accent6>
        <a:srgbClr val="8AB9E7"/>
      </a:accent6>
      <a:hlink>
        <a:srgbClr val="CC9900"/>
      </a:hlink>
      <a:folHlink>
        <a:srgbClr val="996600"/>
      </a:folHlink>
    </a:clrScheme>
    <a:fontScheme name="Rad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Radar 1">
        <a:dk1>
          <a:srgbClr val="000000"/>
        </a:dk1>
        <a:lt1>
          <a:srgbClr val="EAEAEA"/>
        </a:lt1>
        <a:dk2>
          <a:srgbClr val="000066"/>
        </a:dk2>
        <a:lt2>
          <a:srgbClr val="FFFFFF"/>
        </a:lt2>
        <a:accent1>
          <a:srgbClr val="003399"/>
        </a:accent1>
        <a:accent2>
          <a:srgbClr val="99CCFF"/>
        </a:accent2>
        <a:accent3>
          <a:srgbClr val="AAAAB8"/>
        </a:accent3>
        <a:accent4>
          <a:srgbClr val="C8C8C8"/>
        </a:accent4>
        <a:accent5>
          <a:srgbClr val="AAADCA"/>
        </a:accent5>
        <a:accent6>
          <a:srgbClr val="8AB9E7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2">
        <a:dk1>
          <a:srgbClr val="666699"/>
        </a:dk1>
        <a:lt1>
          <a:srgbClr val="CCCCFF"/>
        </a:lt1>
        <a:dk2>
          <a:srgbClr val="000040"/>
        </a:dk2>
        <a:lt2>
          <a:srgbClr val="A4A4C2"/>
        </a:lt2>
        <a:accent1>
          <a:srgbClr val="003399"/>
        </a:accent1>
        <a:accent2>
          <a:srgbClr val="0099FF"/>
        </a:accent2>
        <a:accent3>
          <a:srgbClr val="E2E2FF"/>
        </a:accent3>
        <a:accent4>
          <a:srgbClr val="565682"/>
        </a:accent4>
        <a:accent5>
          <a:srgbClr val="AAADCA"/>
        </a:accent5>
        <a:accent6>
          <a:srgbClr val="008AE7"/>
        </a:accent6>
        <a:hlink>
          <a:srgbClr val="B68600"/>
        </a:hlink>
        <a:folHlink>
          <a:srgbClr val="8A5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3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777777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BDBDBD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 4">
        <a:dk1>
          <a:srgbClr val="333333"/>
        </a:dk1>
        <a:lt1>
          <a:srgbClr val="FFFF66"/>
        </a:lt1>
        <a:dk2>
          <a:srgbClr val="000000"/>
        </a:dk2>
        <a:lt2>
          <a:srgbClr val="CC3300"/>
        </a:lt2>
        <a:accent1>
          <a:srgbClr val="5F5F5F"/>
        </a:accent1>
        <a:accent2>
          <a:srgbClr val="3399FF"/>
        </a:accent2>
        <a:accent3>
          <a:srgbClr val="AAAAAA"/>
        </a:accent3>
        <a:accent4>
          <a:srgbClr val="DADA56"/>
        </a:accent4>
        <a:accent5>
          <a:srgbClr val="B6B6B6"/>
        </a:accent5>
        <a:accent6>
          <a:srgbClr val="2D8AE7"/>
        </a:accent6>
        <a:hlink>
          <a:srgbClr val="008000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 5">
        <a:dk1>
          <a:srgbClr val="003300"/>
        </a:dk1>
        <a:lt1>
          <a:srgbClr val="FFFFCC"/>
        </a:lt1>
        <a:dk2>
          <a:srgbClr val="006600"/>
        </a:dk2>
        <a:lt2>
          <a:srgbClr val="FFFF00"/>
        </a:lt2>
        <a:accent1>
          <a:srgbClr val="008000"/>
        </a:accent1>
        <a:accent2>
          <a:srgbClr val="3399FF"/>
        </a:accent2>
        <a:accent3>
          <a:srgbClr val="AAB8AA"/>
        </a:accent3>
        <a:accent4>
          <a:srgbClr val="DADAAE"/>
        </a:accent4>
        <a:accent5>
          <a:srgbClr val="AAC0AA"/>
        </a:accent5>
        <a:accent6>
          <a:srgbClr val="2D8AE7"/>
        </a:accent6>
        <a:hlink>
          <a:srgbClr val="6666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ptical">
  <a:themeElements>
    <a:clrScheme name="Optical 1">
      <a:dk1>
        <a:srgbClr val="000000"/>
      </a:dk1>
      <a:lt1>
        <a:srgbClr val="CBF0FF"/>
      </a:lt1>
      <a:dk2>
        <a:srgbClr val="00295B"/>
      </a:dk2>
      <a:lt2>
        <a:srgbClr val="808080"/>
      </a:lt2>
      <a:accent1>
        <a:srgbClr val="6DC9EE"/>
      </a:accent1>
      <a:accent2>
        <a:srgbClr val="CCCCFF"/>
      </a:accent2>
      <a:accent3>
        <a:srgbClr val="E2F6FF"/>
      </a:accent3>
      <a:accent4>
        <a:srgbClr val="000000"/>
      </a:accent4>
      <a:accent5>
        <a:srgbClr val="BAE1F5"/>
      </a:accent5>
      <a:accent6>
        <a:srgbClr val="B9B9E7"/>
      </a:accent6>
      <a:hlink>
        <a:srgbClr val="3333CC"/>
      </a:hlink>
      <a:folHlink>
        <a:srgbClr val="AF67FF"/>
      </a:folHlink>
    </a:clrScheme>
    <a:fontScheme name="Optical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Optical 1">
        <a:dk1>
          <a:srgbClr val="000000"/>
        </a:dk1>
        <a:lt1>
          <a:srgbClr val="CBF0FF"/>
        </a:lt1>
        <a:dk2>
          <a:srgbClr val="00295B"/>
        </a:dk2>
        <a:lt2>
          <a:srgbClr val="808080"/>
        </a:lt2>
        <a:accent1>
          <a:srgbClr val="6DC9EE"/>
        </a:accent1>
        <a:accent2>
          <a:srgbClr val="CCCCFF"/>
        </a:accent2>
        <a:accent3>
          <a:srgbClr val="E2F6FF"/>
        </a:accent3>
        <a:accent4>
          <a:srgbClr val="000000"/>
        </a:accent4>
        <a:accent5>
          <a:srgbClr val="BAE1F5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oject Overview (Standard)">
  <a:themeElements>
    <a:clrScheme name="Project Overview (Standard)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 (Standard)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Project Overview (Standard)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(Standard)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(Standard)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rumple">
  <a:themeElements>
    <a:clrScheme name="Crumple 1">
      <a:dk1>
        <a:srgbClr val="808080"/>
      </a:dk1>
      <a:lt1>
        <a:srgbClr val="FFFF66"/>
      </a:lt1>
      <a:dk2>
        <a:srgbClr val="A11F1C"/>
      </a:dk2>
      <a:lt2>
        <a:srgbClr val="FFFF66"/>
      </a:lt2>
      <a:accent1>
        <a:srgbClr val="004080"/>
      </a:accent1>
      <a:accent2>
        <a:srgbClr val="408000"/>
      </a:accent2>
      <a:accent3>
        <a:srgbClr val="CDABAB"/>
      </a:accent3>
      <a:accent4>
        <a:srgbClr val="DADA56"/>
      </a:accent4>
      <a:accent5>
        <a:srgbClr val="AAAFC0"/>
      </a:accent5>
      <a:accent6>
        <a:srgbClr val="397300"/>
      </a:accent6>
      <a:hlink>
        <a:srgbClr val="DC6E00"/>
      </a:hlink>
      <a:folHlink>
        <a:srgbClr val="800080"/>
      </a:folHlink>
    </a:clrScheme>
    <a:fontScheme name="Crumple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Crumple 1">
        <a:dk1>
          <a:srgbClr val="808080"/>
        </a:dk1>
        <a:lt1>
          <a:srgbClr val="FFFF66"/>
        </a:lt1>
        <a:dk2>
          <a:srgbClr val="A11F1C"/>
        </a:dk2>
        <a:lt2>
          <a:srgbClr val="FFFF66"/>
        </a:lt2>
        <a:accent1>
          <a:srgbClr val="004080"/>
        </a:accent1>
        <a:accent2>
          <a:srgbClr val="408000"/>
        </a:accent2>
        <a:accent3>
          <a:srgbClr val="CDABAB"/>
        </a:accent3>
        <a:accent4>
          <a:srgbClr val="DADA56"/>
        </a:accent4>
        <a:accent5>
          <a:srgbClr val="AAAFC0"/>
        </a:accent5>
        <a:accent6>
          <a:srgbClr val="397300"/>
        </a:accent6>
        <a:hlink>
          <a:srgbClr val="DC6E00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blstripc.ppt - Blue Stripes">
  <a:themeElements>
    <a:clrScheme name="">
      <a:dk1>
        <a:srgbClr val="0000FF"/>
      </a:dk1>
      <a:lt1>
        <a:srgbClr val="FFFFFF"/>
      </a:lt1>
      <a:dk2>
        <a:srgbClr val="000080"/>
      </a:dk2>
      <a:lt2>
        <a:srgbClr val="FFFF00"/>
      </a:lt2>
      <a:accent1>
        <a:srgbClr val="FF8000"/>
      </a:accent1>
      <a:accent2>
        <a:srgbClr val="FFA040"/>
      </a:accent2>
      <a:accent3>
        <a:srgbClr val="AAAAC0"/>
      </a:accent3>
      <a:accent4>
        <a:srgbClr val="DADADA"/>
      </a:accent4>
      <a:accent5>
        <a:srgbClr val="FFC0AA"/>
      </a:accent5>
      <a:accent6>
        <a:srgbClr val="E79139"/>
      </a:accent6>
      <a:hlink>
        <a:srgbClr val="E000E0"/>
      </a:hlink>
      <a:folHlink>
        <a:srgbClr val="8080FF"/>
      </a:folHlink>
    </a:clrScheme>
    <a:fontScheme name="blstripc.ppt - Blue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blstripc.ppt - Blue Strip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stripc.ppt - Blue Strip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stripc.ppt - Blue Strip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2004:Templates:Presentations:Designs:Medicine</Template>
  <TotalTime>11953</TotalTime>
  <Words>2165</Words>
  <Application>Microsoft Macintosh PowerPoint</Application>
  <PresentationFormat>On-screen Show (4:3)</PresentationFormat>
  <Paragraphs>819</Paragraphs>
  <Slides>27</Slides>
  <Notes>24</Notes>
  <HiddenSlides>5</HiddenSlides>
  <MMClips>0</MMClips>
  <ScaleCrop>false</ScaleCrop>
  <HeadingPairs>
    <vt:vector size="6" baseType="variant"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6" baseType="lpstr">
      <vt:lpstr>Project Overview (Standard)</vt:lpstr>
      <vt:lpstr>Radar</vt:lpstr>
      <vt:lpstr>Optical</vt:lpstr>
      <vt:lpstr>Civic</vt:lpstr>
      <vt:lpstr>Orbit</vt:lpstr>
      <vt:lpstr>1_Project Overview (Standard)</vt:lpstr>
      <vt:lpstr>Crumple</vt:lpstr>
      <vt:lpstr>22_Default Design</vt:lpstr>
      <vt:lpstr>3_blstripc.ppt - Blue Stripes</vt:lpstr>
      <vt:lpstr>1_Radar</vt:lpstr>
      <vt:lpstr>2_Shimmer</vt:lpstr>
      <vt:lpstr>3_Shimmer</vt:lpstr>
      <vt:lpstr>2_Radar</vt:lpstr>
      <vt:lpstr>4_Shimmer</vt:lpstr>
      <vt:lpstr>3_Radar</vt:lpstr>
      <vt:lpstr>1_Bar Code</vt:lpstr>
      <vt:lpstr>2_Default Design</vt:lpstr>
      <vt:lpstr>1_Gesture</vt:lpstr>
      <vt:lpstr>Microsoft ClipArt Gallery</vt:lpstr>
      <vt:lpstr>国王与先知</vt:lpstr>
      <vt:lpstr>The Bible's Story</vt:lpstr>
      <vt:lpstr>先知书的排列</vt:lpstr>
      <vt:lpstr>旧约的国王(没有动画)</vt:lpstr>
      <vt:lpstr>旧约的国王(有动画)</vt:lpstr>
      <vt:lpstr>旧约的国王(有动画)</vt:lpstr>
      <vt:lpstr>家族的罪恶</vt:lpstr>
      <vt:lpstr>家室公义（王下11）</vt:lpstr>
      <vt:lpstr>北国早期国王</vt:lpstr>
      <vt:lpstr>南国早期国王</vt:lpstr>
      <vt:lpstr>北国后期国王</vt:lpstr>
      <vt:lpstr>南国后期国王</vt:lpstr>
      <vt:lpstr>末后的犹大王</vt:lpstr>
      <vt:lpstr>OT Pre-exilic Prophets</vt:lpstr>
      <vt:lpstr>OT Kings &amp; Prophets at Israel's Fall</vt:lpstr>
      <vt:lpstr>Chart of the Exile</vt:lpstr>
      <vt:lpstr>Chart of the Exile</vt:lpstr>
      <vt:lpstr>Placing the Prophets</vt:lpstr>
      <vt:lpstr>国度与约的时间表 </vt:lpstr>
      <vt:lpstr>耶利米的年表</vt:lpstr>
      <vt:lpstr>耶路撒冷城的沦陷</vt:lpstr>
      <vt:lpstr>犹大国可恶的收场</vt:lpstr>
      <vt:lpstr>约西亚的儿子和先知</vt:lpstr>
      <vt:lpstr>The Postexilic Era</vt:lpstr>
      <vt:lpstr>Two 70-Year Exiles</vt:lpstr>
      <vt:lpstr>旧约全书概论链接地址 BibleStudyDownloads.org</vt:lpstr>
      <vt:lpstr>Black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 of OT Kings &amp; Prophets</dc:title>
  <dc:creator>Rick Griffith</dc:creator>
  <cp:lastModifiedBy>Rick Griffith</cp:lastModifiedBy>
  <cp:revision>250</cp:revision>
  <dcterms:created xsi:type="dcterms:W3CDTF">2009-06-28T16:11:57Z</dcterms:created>
  <dcterms:modified xsi:type="dcterms:W3CDTF">2018-05-09T10:00:02Z</dcterms:modified>
</cp:coreProperties>
</file>