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theme/theme20.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1.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2.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3.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4.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5.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6.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7.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8.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9.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0.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1.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2.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3.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4.xml" ContentType="application/vnd.openxmlformats-officedocument.theme+xml"/>
  <Override PartName="/ppt/slideLayouts/slideLayout360.xml" ContentType="application/vnd.openxmlformats-officedocument.presentationml.slideLayout+xml"/>
  <Override PartName="/ppt/theme/theme35.xml" ContentType="application/vnd.openxmlformats-officedocument.theme+xml"/>
  <Override PartName="/ppt/slideLayouts/slideLayout361.xml" ContentType="application/vnd.openxmlformats-officedocument.presentationml.slideLayout+xml"/>
  <Override PartName="/ppt/theme/theme36.xml" ContentType="application/vnd.openxmlformats-officedocument.theme+xml"/>
  <Override PartName="/ppt/slideLayouts/slideLayout362.xml" ContentType="application/vnd.openxmlformats-officedocument.presentationml.slideLayout+xml"/>
  <Override PartName="/ppt/theme/theme37.xml" ContentType="application/vnd.openxmlformats-officedocument.theme+xml"/>
  <Override PartName="/ppt/slideLayouts/slideLayout363.xml" ContentType="application/vnd.openxmlformats-officedocument.presentationml.slideLayout+xml"/>
  <Override PartName="/ppt/theme/theme38.xml" ContentType="application/vnd.openxmlformats-officedocument.theme+xml"/>
  <Override PartName="/ppt/slideLayouts/slideLayout364.xml" ContentType="application/vnd.openxmlformats-officedocument.presentationml.slideLayout+xml"/>
  <Override PartName="/ppt/theme/theme39.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40.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41.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42.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3.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44.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45.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6.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7.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8.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9.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50.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51.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52.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53.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4.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5.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6.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7.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8.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9.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60.xml" ContentType="application/vnd.openxmlformats-officedocument.theme+xml"/>
  <Override PartName="/ppt/theme/theme61.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4.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5.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embeddings/oleObject1.bin" ContentType="application/vnd.openxmlformats-officedocument.oleObject"/>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6.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7.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8.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11.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1.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 id="2147483665" r:id="rId2"/>
    <p:sldMasterId id="2147483747" r:id="rId3"/>
    <p:sldMasterId id="2147483761" r:id="rId4"/>
    <p:sldMasterId id="2147483773" r:id="rId5"/>
    <p:sldMasterId id="2147483786" r:id="rId6"/>
    <p:sldMasterId id="2147483811" r:id="rId7"/>
    <p:sldMasterId id="2147483823" r:id="rId8"/>
    <p:sldMasterId id="2147483839" r:id="rId9"/>
    <p:sldMasterId id="2147483851" r:id="rId10"/>
    <p:sldMasterId id="2147483863" r:id="rId11"/>
    <p:sldMasterId id="2147483875" r:id="rId12"/>
    <p:sldMasterId id="2147483887" r:id="rId13"/>
    <p:sldMasterId id="2147483900" r:id="rId14"/>
    <p:sldMasterId id="2147483913" r:id="rId15"/>
    <p:sldMasterId id="2147483925" r:id="rId16"/>
    <p:sldMasterId id="2147483950" r:id="rId17"/>
    <p:sldMasterId id="2147483963" r:id="rId18"/>
    <p:sldMasterId id="2147484001" r:id="rId19"/>
    <p:sldMasterId id="2147484014" r:id="rId20"/>
    <p:sldMasterId id="2147484016" r:id="rId21"/>
    <p:sldMasterId id="2147484028" r:id="rId22"/>
    <p:sldMasterId id="2147484040" r:id="rId23"/>
    <p:sldMasterId id="2147484052" r:id="rId24"/>
    <p:sldMasterId id="2147484064" r:id="rId25"/>
    <p:sldMasterId id="2147484076" r:id="rId26"/>
    <p:sldMasterId id="2147484088" r:id="rId27"/>
    <p:sldMasterId id="2147484100" r:id="rId28"/>
    <p:sldMasterId id="2147484112" r:id="rId29"/>
    <p:sldMasterId id="2147484124" r:id="rId30"/>
    <p:sldMasterId id="2147484136" r:id="rId31"/>
    <p:sldMasterId id="2147484148" r:id="rId32"/>
    <p:sldMasterId id="2147484173" r:id="rId33"/>
    <p:sldMasterId id="2147484197" r:id="rId34"/>
    <p:sldMasterId id="2147484221" r:id="rId35"/>
    <p:sldMasterId id="2147484223" r:id="rId36"/>
    <p:sldMasterId id="2147484225" r:id="rId37"/>
    <p:sldMasterId id="2147484227" r:id="rId38"/>
    <p:sldMasterId id="2147484229" r:id="rId39"/>
    <p:sldMasterId id="2147484231" r:id="rId40"/>
    <p:sldMasterId id="2147484248" r:id="rId41"/>
    <p:sldMasterId id="2147484261" r:id="rId42"/>
    <p:sldMasterId id="2147484286" r:id="rId43"/>
    <p:sldMasterId id="2147484300" r:id="rId44"/>
    <p:sldMasterId id="2147484314" r:id="rId45"/>
    <p:sldMasterId id="2147484326" r:id="rId46"/>
    <p:sldMasterId id="2147484351" r:id="rId47"/>
    <p:sldMasterId id="2147484375" r:id="rId48"/>
    <p:sldMasterId id="2147484391" r:id="rId49"/>
    <p:sldMasterId id="2147484404" r:id="rId50"/>
    <p:sldMasterId id="2147484417" r:id="rId51"/>
    <p:sldMasterId id="2147484443" r:id="rId52"/>
    <p:sldMasterId id="2147484455" r:id="rId53"/>
    <p:sldMasterId id="2147484479" r:id="rId54"/>
    <p:sldMasterId id="2147484503" r:id="rId55"/>
    <p:sldMasterId id="2147484515" r:id="rId56"/>
    <p:sldMasterId id="2147484528" r:id="rId57"/>
    <p:sldMasterId id="2147484540" r:id="rId58"/>
    <p:sldMasterId id="2147484552" r:id="rId59"/>
    <p:sldMasterId id="2147484566" r:id="rId60"/>
  </p:sldMasterIdLst>
  <p:notesMasterIdLst>
    <p:notesMasterId r:id="rId280"/>
  </p:notesMasterIdLst>
  <p:sldIdLst>
    <p:sldId id="412" r:id="rId61"/>
    <p:sldId id="316" r:id="rId62"/>
    <p:sldId id="413" r:id="rId63"/>
    <p:sldId id="317" r:id="rId64"/>
    <p:sldId id="318" r:id="rId65"/>
    <p:sldId id="319" r:id="rId66"/>
    <p:sldId id="414" r:id="rId67"/>
    <p:sldId id="415" r:id="rId68"/>
    <p:sldId id="416" r:id="rId69"/>
    <p:sldId id="406" r:id="rId70"/>
    <p:sldId id="321" r:id="rId71"/>
    <p:sldId id="417" r:id="rId72"/>
    <p:sldId id="418" r:id="rId73"/>
    <p:sldId id="419" r:id="rId74"/>
    <p:sldId id="420" r:id="rId75"/>
    <p:sldId id="421" r:id="rId76"/>
    <p:sldId id="422" r:id="rId77"/>
    <p:sldId id="423" r:id="rId78"/>
    <p:sldId id="424" r:id="rId79"/>
    <p:sldId id="425" r:id="rId80"/>
    <p:sldId id="568" r:id="rId81"/>
    <p:sldId id="279" r:id="rId82"/>
    <p:sldId id="280" r:id="rId83"/>
    <p:sldId id="281" r:id="rId84"/>
    <p:sldId id="282" r:id="rId85"/>
    <p:sldId id="283" r:id="rId86"/>
    <p:sldId id="284" r:id="rId87"/>
    <p:sldId id="285" r:id="rId88"/>
    <p:sldId id="286" r:id="rId89"/>
    <p:sldId id="565" r:id="rId90"/>
    <p:sldId id="519" r:id="rId91"/>
    <p:sldId id="520" r:id="rId92"/>
    <p:sldId id="429" r:id="rId93"/>
    <p:sldId id="430" r:id="rId94"/>
    <p:sldId id="431" r:id="rId95"/>
    <p:sldId id="569" r:id="rId96"/>
    <p:sldId id="433" r:id="rId97"/>
    <p:sldId id="572" r:id="rId98"/>
    <p:sldId id="1999" r:id="rId99"/>
    <p:sldId id="514" r:id="rId100"/>
    <p:sldId id="515" r:id="rId101"/>
    <p:sldId id="516" r:id="rId102"/>
    <p:sldId id="2000" r:id="rId103"/>
    <p:sldId id="440" r:id="rId104"/>
    <p:sldId id="441" r:id="rId105"/>
    <p:sldId id="442" r:id="rId106"/>
    <p:sldId id="1978" r:id="rId107"/>
    <p:sldId id="1977" r:id="rId108"/>
    <p:sldId id="570" r:id="rId109"/>
    <p:sldId id="571" r:id="rId110"/>
    <p:sldId id="451" r:id="rId111"/>
    <p:sldId id="323" r:id="rId112"/>
    <p:sldId id="287" r:id="rId113"/>
    <p:sldId id="2001" r:id="rId114"/>
    <p:sldId id="2002" r:id="rId115"/>
    <p:sldId id="288" r:id="rId116"/>
    <p:sldId id="2003" r:id="rId117"/>
    <p:sldId id="2004" r:id="rId118"/>
    <p:sldId id="328" r:id="rId119"/>
    <p:sldId id="407" r:id="rId120"/>
    <p:sldId id="329" r:id="rId121"/>
    <p:sldId id="290" r:id="rId122"/>
    <p:sldId id="330" r:id="rId123"/>
    <p:sldId id="2005" r:id="rId124"/>
    <p:sldId id="331" r:id="rId125"/>
    <p:sldId id="2006" r:id="rId126"/>
    <p:sldId id="333" r:id="rId127"/>
    <p:sldId id="268" r:id="rId128"/>
    <p:sldId id="1998" r:id="rId129"/>
    <p:sldId id="2007" r:id="rId130"/>
    <p:sldId id="449" r:id="rId131"/>
    <p:sldId id="337" r:id="rId132"/>
    <p:sldId id="292" r:id="rId133"/>
    <p:sldId id="2008" r:id="rId134"/>
    <p:sldId id="338" r:id="rId135"/>
    <p:sldId id="293" r:id="rId136"/>
    <p:sldId id="294" r:id="rId137"/>
    <p:sldId id="341" r:id="rId138"/>
    <p:sldId id="297" r:id="rId139"/>
    <p:sldId id="257" r:id="rId140"/>
    <p:sldId id="1990" r:id="rId141"/>
    <p:sldId id="1991" r:id="rId142"/>
    <p:sldId id="505" r:id="rId143"/>
    <p:sldId id="1992" r:id="rId144"/>
    <p:sldId id="1993" r:id="rId145"/>
    <p:sldId id="453" r:id="rId146"/>
    <p:sldId id="405" r:id="rId147"/>
    <p:sldId id="1994" r:id="rId148"/>
    <p:sldId id="1995" r:id="rId149"/>
    <p:sldId id="400" r:id="rId150"/>
    <p:sldId id="401" r:id="rId151"/>
    <p:sldId id="402" r:id="rId152"/>
    <p:sldId id="403" r:id="rId153"/>
    <p:sldId id="352" r:id="rId154"/>
    <p:sldId id="1996" r:id="rId155"/>
    <p:sldId id="404" r:id="rId156"/>
    <p:sldId id="408" r:id="rId157"/>
    <p:sldId id="512" r:id="rId158"/>
    <p:sldId id="2009" r:id="rId159"/>
    <p:sldId id="261" r:id="rId160"/>
    <p:sldId id="513" r:id="rId161"/>
    <p:sldId id="506" r:id="rId162"/>
    <p:sldId id="358" r:id="rId163"/>
    <p:sldId id="2010" r:id="rId164"/>
    <p:sldId id="2011" r:id="rId165"/>
    <p:sldId id="359" r:id="rId166"/>
    <p:sldId id="265" r:id="rId167"/>
    <p:sldId id="360" r:id="rId168"/>
    <p:sldId id="2012" r:id="rId169"/>
    <p:sldId id="266" r:id="rId170"/>
    <p:sldId id="2013" r:id="rId171"/>
    <p:sldId id="2014" r:id="rId172"/>
    <p:sldId id="2015" r:id="rId173"/>
    <p:sldId id="2016" r:id="rId174"/>
    <p:sldId id="2017" r:id="rId175"/>
    <p:sldId id="2018" r:id="rId176"/>
    <p:sldId id="1980" r:id="rId177"/>
    <p:sldId id="1981" r:id="rId178"/>
    <p:sldId id="1979" r:id="rId179"/>
    <p:sldId id="361" r:id="rId180"/>
    <p:sldId id="2019" r:id="rId181"/>
    <p:sldId id="2020" r:id="rId182"/>
    <p:sldId id="267" r:id="rId183"/>
    <p:sldId id="2021" r:id="rId184"/>
    <p:sldId id="2022" r:id="rId185"/>
    <p:sldId id="2023" r:id="rId186"/>
    <p:sldId id="269" r:id="rId187"/>
    <p:sldId id="2024" r:id="rId188"/>
    <p:sldId id="2025" r:id="rId189"/>
    <p:sldId id="271" r:id="rId190"/>
    <p:sldId id="369" r:id="rId191"/>
    <p:sldId id="2026" r:id="rId192"/>
    <p:sldId id="2027" r:id="rId193"/>
    <p:sldId id="2028" r:id="rId194"/>
    <p:sldId id="273" r:id="rId195"/>
    <p:sldId id="274" r:id="rId196"/>
    <p:sldId id="2029" r:id="rId197"/>
    <p:sldId id="374" r:id="rId198"/>
    <p:sldId id="375" r:id="rId199"/>
    <p:sldId id="2030" r:id="rId200"/>
    <p:sldId id="2031" r:id="rId201"/>
    <p:sldId id="2032" r:id="rId202"/>
    <p:sldId id="2033" r:id="rId203"/>
    <p:sldId id="275" r:id="rId204"/>
    <p:sldId id="379" r:id="rId205"/>
    <p:sldId id="2034" r:id="rId206"/>
    <p:sldId id="380" r:id="rId207"/>
    <p:sldId id="276" r:id="rId208"/>
    <p:sldId id="298" r:id="rId209"/>
    <p:sldId id="2035" r:id="rId210"/>
    <p:sldId id="2036" r:id="rId211"/>
    <p:sldId id="299" r:id="rId212"/>
    <p:sldId id="300" r:id="rId213"/>
    <p:sldId id="383" r:id="rId214"/>
    <p:sldId id="2037" r:id="rId215"/>
    <p:sldId id="385" r:id="rId216"/>
    <p:sldId id="2038" r:id="rId217"/>
    <p:sldId id="2039" r:id="rId218"/>
    <p:sldId id="386" r:id="rId219"/>
    <p:sldId id="2040" r:id="rId220"/>
    <p:sldId id="301" r:id="rId221"/>
    <p:sldId id="2041" r:id="rId222"/>
    <p:sldId id="389" r:id="rId223"/>
    <p:sldId id="2042" r:id="rId224"/>
    <p:sldId id="2043" r:id="rId225"/>
    <p:sldId id="390" r:id="rId226"/>
    <p:sldId id="304" r:id="rId227"/>
    <p:sldId id="391" r:id="rId228"/>
    <p:sldId id="303" r:id="rId229"/>
    <p:sldId id="392" r:id="rId230"/>
    <p:sldId id="2044" r:id="rId231"/>
    <p:sldId id="393" r:id="rId232"/>
    <p:sldId id="2045" r:id="rId233"/>
    <p:sldId id="305" r:id="rId234"/>
    <p:sldId id="2046" r:id="rId235"/>
    <p:sldId id="396" r:id="rId236"/>
    <p:sldId id="2047" r:id="rId237"/>
    <p:sldId id="508" r:id="rId238"/>
    <p:sldId id="509" r:id="rId239"/>
    <p:sldId id="510" r:id="rId240"/>
    <p:sldId id="511" r:id="rId241"/>
    <p:sldId id="479" r:id="rId242"/>
    <p:sldId id="2048" r:id="rId243"/>
    <p:sldId id="481" r:id="rId244"/>
    <p:sldId id="1985" r:id="rId245"/>
    <p:sldId id="2049" r:id="rId246"/>
    <p:sldId id="2050" r:id="rId247"/>
    <p:sldId id="2051" r:id="rId248"/>
    <p:sldId id="1986" r:id="rId249"/>
    <p:sldId id="1983" r:id="rId250"/>
    <p:sldId id="1987" r:id="rId251"/>
    <p:sldId id="1988" r:id="rId252"/>
    <p:sldId id="1982" r:id="rId253"/>
    <p:sldId id="1984" r:id="rId254"/>
    <p:sldId id="492" r:id="rId255"/>
    <p:sldId id="493" r:id="rId256"/>
    <p:sldId id="494" r:id="rId257"/>
    <p:sldId id="2052" r:id="rId258"/>
    <p:sldId id="2053" r:id="rId259"/>
    <p:sldId id="497" r:id="rId260"/>
    <p:sldId id="498" r:id="rId261"/>
    <p:sldId id="499" r:id="rId262"/>
    <p:sldId id="500" r:id="rId263"/>
    <p:sldId id="501" r:id="rId264"/>
    <p:sldId id="502" r:id="rId265"/>
    <p:sldId id="503" r:id="rId266"/>
    <p:sldId id="2054" r:id="rId267"/>
    <p:sldId id="306" r:id="rId268"/>
    <p:sldId id="411" r:id="rId269"/>
    <p:sldId id="308" r:id="rId270"/>
    <p:sldId id="309" r:id="rId271"/>
    <p:sldId id="310" r:id="rId272"/>
    <p:sldId id="311" r:id="rId273"/>
    <p:sldId id="312" r:id="rId274"/>
    <p:sldId id="313" r:id="rId275"/>
    <p:sldId id="314" r:id="rId276"/>
    <p:sldId id="1989" r:id="rId277"/>
    <p:sldId id="556" r:id="rId278"/>
    <p:sldId id="398" r:id="rId279"/>
  </p:sldIdLst>
  <p:sldSz cx="9144000" cy="6858000" type="screen4x3"/>
  <p:notesSz cx="6858000" cy="9144000"/>
  <p:defaultTextStyle>
    <a:defPPr>
      <a:defRPr lang="zh-CN"/>
    </a:defPPr>
    <a:lvl1pPr algn="l" rtl="0" fontAlgn="base">
      <a:spcBef>
        <a:spcPct val="0"/>
      </a:spcBef>
      <a:spcAft>
        <a:spcPct val="0"/>
      </a:spcAft>
      <a:defRPr sz="2400" kern="1200">
        <a:solidFill>
          <a:schemeClr val="tx1"/>
        </a:solidFill>
        <a:latin typeface="Lucida Console" charset="0"/>
        <a:ea typeface="SimSun" charset="0"/>
        <a:cs typeface="SimSun" charset="0"/>
      </a:defRPr>
    </a:lvl1pPr>
    <a:lvl2pPr marL="457200" algn="l" rtl="0" fontAlgn="base">
      <a:spcBef>
        <a:spcPct val="0"/>
      </a:spcBef>
      <a:spcAft>
        <a:spcPct val="0"/>
      </a:spcAft>
      <a:defRPr sz="2400" kern="1200">
        <a:solidFill>
          <a:schemeClr val="tx1"/>
        </a:solidFill>
        <a:latin typeface="Lucida Console" charset="0"/>
        <a:ea typeface="SimSun" charset="0"/>
        <a:cs typeface="SimSun" charset="0"/>
      </a:defRPr>
    </a:lvl2pPr>
    <a:lvl3pPr marL="914400" algn="l" rtl="0" fontAlgn="base">
      <a:spcBef>
        <a:spcPct val="0"/>
      </a:spcBef>
      <a:spcAft>
        <a:spcPct val="0"/>
      </a:spcAft>
      <a:defRPr sz="2400" kern="1200">
        <a:solidFill>
          <a:schemeClr val="tx1"/>
        </a:solidFill>
        <a:latin typeface="Lucida Console" charset="0"/>
        <a:ea typeface="SimSun" charset="0"/>
        <a:cs typeface="SimSun" charset="0"/>
      </a:defRPr>
    </a:lvl3pPr>
    <a:lvl4pPr marL="1371600" algn="l" rtl="0" fontAlgn="base">
      <a:spcBef>
        <a:spcPct val="0"/>
      </a:spcBef>
      <a:spcAft>
        <a:spcPct val="0"/>
      </a:spcAft>
      <a:defRPr sz="2400" kern="1200">
        <a:solidFill>
          <a:schemeClr val="tx1"/>
        </a:solidFill>
        <a:latin typeface="Lucida Console" charset="0"/>
        <a:ea typeface="SimSun" charset="0"/>
        <a:cs typeface="SimSun" charset="0"/>
      </a:defRPr>
    </a:lvl4pPr>
    <a:lvl5pPr marL="1828800" algn="l" rtl="0" fontAlgn="base">
      <a:spcBef>
        <a:spcPct val="0"/>
      </a:spcBef>
      <a:spcAft>
        <a:spcPct val="0"/>
      </a:spcAft>
      <a:defRPr sz="2400" kern="1200">
        <a:solidFill>
          <a:schemeClr val="tx1"/>
        </a:solidFill>
        <a:latin typeface="Lucida Console" charset="0"/>
        <a:ea typeface="SimSun" charset="0"/>
        <a:cs typeface="SimSun" charset="0"/>
      </a:defRPr>
    </a:lvl5pPr>
    <a:lvl6pPr marL="2286000" algn="l" defTabSz="457200" rtl="0" eaLnBrk="1" latinLnBrk="0" hangingPunct="1">
      <a:defRPr sz="2400" kern="1200">
        <a:solidFill>
          <a:schemeClr val="tx1"/>
        </a:solidFill>
        <a:latin typeface="Lucida Console" charset="0"/>
        <a:ea typeface="SimSun" charset="0"/>
        <a:cs typeface="SimSun" charset="0"/>
      </a:defRPr>
    </a:lvl6pPr>
    <a:lvl7pPr marL="2743200" algn="l" defTabSz="457200" rtl="0" eaLnBrk="1" latinLnBrk="0" hangingPunct="1">
      <a:defRPr sz="2400" kern="1200">
        <a:solidFill>
          <a:schemeClr val="tx1"/>
        </a:solidFill>
        <a:latin typeface="Lucida Console" charset="0"/>
        <a:ea typeface="SimSun" charset="0"/>
        <a:cs typeface="SimSun" charset="0"/>
      </a:defRPr>
    </a:lvl7pPr>
    <a:lvl8pPr marL="3200400" algn="l" defTabSz="457200" rtl="0" eaLnBrk="1" latinLnBrk="0" hangingPunct="1">
      <a:defRPr sz="2400" kern="1200">
        <a:solidFill>
          <a:schemeClr val="tx1"/>
        </a:solidFill>
        <a:latin typeface="Lucida Console" charset="0"/>
        <a:ea typeface="SimSun" charset="0"/>
        <a:cs typeface="SimSun" charset="0"/>
      </a:defRPr>
    </a:lvl8pPr>
    <a:lvl9pPr marL="3657600" algn="l" defTabSz="457200" rtl="0" eaLnBrk="1" latinLnBrk="0" hangingPunct="1">
      <a:defRPr sz="2400" kern="1200">
        <a:solidFill>
          <a:schemeClr val="tx1"/>
        </a:solidFill>
        <a:latin typeface="Lucida Console" charset="0"/>
        <a:ea typeface="SimSun" charset="0"/>
        <a:cs typeface="SimSun" charset="0"/>
      </a:defRPr>
    </a:lvl9pPr>
  </p:defaultTextStyle>
  <p:extLst>
    <p:ext uri="{521415D9-36F7-43E2-AB2F-B90AF26B5E84}">
      <p14:sectionLst xmlns:p14="http://schemas.microsoft.com/office/powerpoint/2010/main">
        <p14:section name="Overview" id="{894D3DB9-D4FF-40C9-B5BF-D2240C0CA661}">
          <p14:sldIdLst>
            <p14:sldId id="412"/>
            <p14:sldId id="316"/>
            <p14:sldId id="413"/>
            <p14:sldId id="317"/>
            <p14:sldId id="318"/>
            <p14:sldId id="319"/>
            <p14:sldId id="414"/>
            <p14:sldId id="415"/>
            <p14:sldId id="416"/>
            <p14:sldId id="406"/>
            <p14:sldId id="321"/>
            <p14:sldId id="417"/>
            <p14:sldId id="418"/>
            <p14:sldId id="419"/>
            <p14:sldId id="420"/>
            <p14:sldId id="421"/>
            <p14:sldId id="422"/>
            <p14:sldId id="423"/>
            <p14:sldId id="424"/>
            <p14:sldId id="425"/>
          </p14:sldIdLst>
        </p14:section>
        <p14:section name="Introduction" id="{9A7F017B-A897-4364-8FFD-16EE53261866}">
          <p14:sldIdLst>
            <p14:sldId id="568"/>
            <p14:sldId id="279"/>
            <p14:sldId id="280"/>
            <p14:sldId id="281"/>
            <p14:sldId id="282"/>
            <p14:sldId id="283"/>
            <p14:sldId id="284"/>
            <p14:sldId id="285"/>
            <p14:sldId id="286"/>
            <p14:sldId id="565"/>
            <p14:sldId id="519"/>
          </p14:sldIdLst>
        </p14:section>
        <p14:section name="Sermon" id="{9D5EB029-386F-4396-88CD-9CCDF8B56956}">
          <p14:sldIdLst>
            <p14:sldId id="520"/>
            <p14:sldId id="429"/>
            <p14:sldId id="430"/>
            <p14:sldId id="431"/>
            <p14:sldId id="569"/>
            <p14:sldId id="433"/>
            <p14:sldId id="572"/>
            <p14:sldId id="1999"/>
            <p14:sldId id="514"/>
            <p14:sldId id="515"/>
            <p14:sldId id="516"/>
            <p14:sldId id="2000"/>
            <p14:sldId id="440"/>
            <p14:sldId id="441"/>
            <p14:sldId id="442"/>
            <p14:sldId id="1978"/>
            <p14:sldId id="1977"/>
            <p14:sldId id="570"/>
            <p14:sldId id="571"/>
            <p14:sldId id="451"/>
          </p14:sldIdLst>
        </p14:section>
        <p14:section name="Chapters" id="{9291427B-1682-4A4D-8BD7-82D53AE4E0D5}">
          <p14:sldIdLst>
            <p14:sldId id="323"/>
            <p14:sldId id="287"/>
            <p14:sldId id="2001"/>
            <p14:sldId id="2002"/>
            <p14:sldId id="288"/>
            <p14:sldId id="2003"/>
            <p14:sldId id="2004"/>
            <p14:sldId id="328"/>
            <p14:sldId id="407"/>
            <p14:sldId id="329"/>
            <p14:sldId id="290"/>
            <p14:sldId id="330"/>
            <p14:sldId id="2005"/>
            <p14:sldId id="331"/>
            <p14:sldId id="2006"/>
            <p14:sldId id="333"/>
            <p14:sldId id="268"/>
            <p14:sldId id="1998"/>
            <p14:sldId id="2007"/>
            <p14:sldId id="449"/>
            <p14:sldId id="337"/>
            <p14:sldId id="292"/>
            <p14:sldId id="2008"/>
            <p14:sldId id="338"/>
            <p14:sldId id="293"/>
            <p14:sldId id="294"/>
            <p14:sldId id="341"/>
            <p14:sldId id="297"/>
            <p14:sldId id="257"/>
            <p14:sldId id="1990"/>
            <p14:sldId id="1991"/>
            <p14:sldId id="505"/>
            <p14:sldId id="1992"/>
            <p14:sldId id="1993"/>
            <p14:sldId id="453"/>
            <p14:sldId id="405"/>
            <p14:sldId id="1994"/>
            <p14:sldId id="1995"/>
            <p14:sldId id="400"/>
            <p14:sldId id="401"/>
            <p14:sldId id="402"/>
            <p14:sldId id="403"/>
            <p14:sldId id="352"/>
            <p14:sldId id="1996"/>
            <p14:sldId id="404"/>
            <p14:sldId id="408"/>
            <p14:sldId id="512"/>
            <p14:sldId id="2009"/>
            <p14:sldId id="261"/>
            <p14:sldId id="513"/>
            <p14:sldId id="506"/>
            <p14:sldId id="358"/>
            <p14:sldId id="2010"/>
            <p14:sldId id="2011"/>
            <p14:sldId id="359"/>
            <p14:sldId id="265"/>
            <p14:sldId id="360"/>
            <p14:sldId id="2012"/>
            <p14:sldId id="266"/>
            <p14:sldId id="2013"/>
            <p14:sldId id="2014"/>
            <p14:sldId id="2015"/>
            <p14:sldId id="2016"/>
            <p14:sldId id="2017"/>
            <p14:sldId id="2018"/>
            <p14:sldId id="1980"/>
            <p14:sldId id="1981"/>
            <p14:sldId id="1979"/>
            <p14:sldId id="361"/>
            <p14:sldId id="2019"/>
            <p14:sldId id="2020"/>
            <p14:sldId id="267"/>
            <p14:sldId id="2021"/>
            <p14:sldId id="2022"/>
            <p14:sldId id="2023"/>
            <p14:sldId id="269"/>
            <p14:sldId id="2024"/>
            <p14:sldId id="2025"/>
            <p14:sldId id="271"/>
            <p14:sldId id="369"/>
            <p14:sldId id="2026"/>
            <p14:sldId id="2027"/>
            <p14:sldId id="2028"/>
            <p14:sldId id="273"/>
            <p14:sldId id="274"/>
            <p14:sldId id="2029"/>
            <p14:sldId id="374"/>
            <p14:sldId id="375"/>
            <p14:sldId id="2030"/>
            <p14:sldId id="2031"/>
            <p14:sldId id="2032"/>
            <p14:sldId id="2033"/>
            <p14:sldId id="275"/>
            <p14:sldId id="379"/>
            <p14:sldId id="2034"/>
            <p14:sldId id="380"/>
            <p14:sldId id="276"/>
            <p14:sldId id="298"/>
            <p14:sldId id="2035"/>
            <p14:sldId id="2036"/>
            <p14:sldId id="299"/>
            <p14:sldId id="300"/>
            <p14:sldId id="383"/>
            <p14:sldId id="2037"/>
            <p14:sldId id="385"/>
            <p14:sldId id="2038"/>
            <p14:sldId id="2039"/>
            <p14:sldId id="386"/>
            <p14:sldId id="2040"/>
            <p14:sldId id="301"/>
            <p14:sldId id="2041"/>
            <p14:sldId id="389"/>
            <p14:sldId id="2042"/>
            <p14:sldId id="2043"/>
            <p14:sldId id="390"/>
            <p14:sldId id="304"/>
            <p14:sldId id="391"/>
            <p14:sldId id="303"/>
            <p14:sldId id="392"/>
            <p14:sldId id="2044"/>
            <p14:sldId id="393"/>
            <p14:sldId id="2045"/>
            <p14:sldId id="305"/>
            <p14:sldId id="2046"/>
            <p14:sldId id="396"/>
            <p14:sldId id="2047"/>
            <p14:sldId id="508"/>
            <p14:sldId id="509"/>
            <p14:sldId id="510"/>
            <p14:sldId id="511"/>
            <p14:sldId id="479"/>
            <p14:sldId id="2048"/>
            <p14:sldId id="481"/>
            <p14:sldId id="1985"/>
            <p14:sldId id="2049"/>
            <p14:sldId id="2050"/>
            <p14:sldId id="2051"/>
          </p14:sldIdLst>
        </p14:section>
        <p14:section name="Conclusion" id="{56D522B1-A584-45A8-8746-0A3122FDAE21}">
          <p14:sldIdLst>
            <p14:sldId id="1986"/>
            <p14:sldId id="1983"/>
            <p14:sldId id="1987"/>
            <p14:sldId id="1988"/>
            <p14:sldId id="1982"/>
            <p14:sldId id="1984"/>
            <p14:sldId id="492"/>
            <p14:sldId id="493"/>
            <p14:sldId id="494"/>
            <p14:sldId id="2052"/>
            <p14:sldId id="2053"/>
            <p14:sldId id="497"/>
            <p14:sldId id="498"/>
            <p14:sldId id="499"/>
            <p14:sldId id="500"/>
            <p14:sldId id="501"/>
            <p14:sldId id="502"/>
            <p14:sldId id="503"/>
            <p14:sldId id="2054"/>
          </p14:sldIdLst>
        </p14:section>
        <p14:section name="Supplements" id="{8883E051-93FC-FC43-81DD-C68FC9DEE9E9}">
          <p14:sldIdLst>
            <p14:sldId id="306"/>
            <p14:sldId id="411"/>
            <p14:sldId id="308"/>
            <p14:sldId id="309"/>
            <p14:sldId id="310"/>
            <p14:sldId id="311"/>
            <p14:sldId id="312"/>
            <p14:sldId id="313"/>
            <p14:sldId id="314"/>
            <p14:sldId id="1989"/>
            <p14:sldId id="556"/>
            <p14:sldId id="3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4E4"/>
    <a:srgbClr val="704B26"/>
    <a:srgbClr val="996633"/>
    <a:srgbClr val="66CCFF"/>
    <a:srgbClr val="DDDDDD"/>
    <a:srgbClr val="FF0000"/>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89"/>
    <p:restoredTop sz="83042"/>
  </p:normalViewPr>
  <p:slideViewPr>
    <p:cSldViewPr snapToGrid="0">
      <p:cViewPr varScale="1">
        <p:scale>
          <a:sx n="133" d="100"/>
          <a:sy n="133" d="100"/>
        </p:scale>
        <p:origin x="192" y="184"/>
      </p:cViewPr>
      <p:guideLst>
        <p:guide orient="horz" pos="2160"/>
        <p:guide pos="2880"/>
      </p:guideLst>
    </p:cSldViewPr>
  </p:slideViewPr>
  <p:notesTextViewPr>
    <p:cViewPr>
      <p:scale>
        <a:sx n="100" d="100"/>
        <a:sy n="100" d="100"/>
      </p:scale>
      <p:origin x="0" y="0"/>
    </p:cViewPr>
  </p:notesTextViewPr>
  <p:sorterViewPr>
    <p:cViewPr varScale="1">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7.xml"/><Relationship Id="rId21" Type="http://schemas.openxmlformats.org/officeDocument/2006/relationships/slideMaster" Target="slideMasters/slideMaster21.xml"/><Relationship Id="rId63" Type="http://schemas.openxmlformats.org/officeDocument/2006/relationships/slide" Target="slides/slide3.xml"/><Relationship Id="rId159" Type="http://schemas.openxmlformats.org/officeDocument/2006/relationships/slide" Target="slides/slide99.xml"/><Relationship Id="rId170" Type="http://schemas.openxmlformats.org/officeDocument/2006/relationships/slide" Target="slides/slide110.xml"/><Relationship Id="rId226" Type="http://schemas.openxmlformats.org/officeDocument/2006/relationships/slide" Target="slides/slide166.xml"/><Relationship Id="rId268" Type="http://schemas.openxmlformats.org/officeDocument/2006/relationships/slide" Target="slides/slide208.xml"/><Relationship Id="rId32" Type="http://schemas.openxmlformats.org/officeDocument/2006/relationships/slideMaster" Target="slideMasters/slideMaster32.xml"/><Relationship Id="rId74" Type="http://schemas.openxmlformats.org/officeDocument/2006/relationships/slide" Target="slides/slide14.xml"/><Relationship Id="rId128" Type="http://schemas.openxmlformats.org/officeDocument/2006/relationships/slide" Target="slides/slide68.xml"/><Relationship Id="rId5" Type="http://schemas.openxmlformats.org/officeDocument/2006/relationships/slideMaster" Target="slideMasters/slideMaster5.xml"/><Relationship Id="rId181" Type="http://schemas.openxmlformats.org/officeDocument/2006/relationships/slide" Target="slides/slide121.xml"/><Relationship Id="rId237" Type="http://schemas.openxmlformats.org/officeDocument/2006/relationships/slide" Target="slides/slide177.xml"/><Relationship Id="rId279" Type="http://schemas.openxmlformats.org/officeDocument/2006/relationships/slide" Target="slides/slide219.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4.xml"/><Relationship Id="rId118" Type="http://schemas.openxmlformats.org/officeDocument/2006/relationships/slide" Target="slides/slide58.xml"/><Relationship Id="rId139" Type="http://schemas.openxmlformats.org/officeDocument/2006/relationships/slide" Target="slides/slide79.xml"/><Relationship Id="rId85" Type="http://schemas.openxmlformats.org/officeDocument/2006/relationships/slide" Target="slides/slide25.xml"/><Relationship Id="rId150" Type="http://schemas.openxmlformats.org/officeDocument/2006/relationships/slide" Target="slides/slide90.xml"/><Relationship Id="rId171" Type="http://schemas.openxmlformats.org/officeDocument/2006/relationships/slide" Target="slides/slide111.xml"/><Relationship Id="rId192" Type="http://schemas.openxmlformats.org/officeDocument/2006/relationships/slide" Target="slides/slide132.xml"/><Relationship Id="rId206" Type="http://schemas.openxmlformats.org/officeDocument/2006/relationships/slide" Target="slides/slide146.xml"/><Relationship Id="rId227" Type="http://schemas.openxmlformats.org/officeDocument/2006/relationships/slide" Target="slides/slide167.xml"/><Relationship Id="rId248" Type="http://schemas.openxmlformats.org/officeDocument/2006/relationships/slide" Target="slides/slide188.xml"/><Relationship Id="rId269" Type="http://schemas.openxmlformats.org/officeDocument/2006/relationships/slide" Target="slides/slide20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8.xml"/><Relationship Id="rId129" Type="http://schemas.openxmlformats.org/officeDocument/2006/relationships/slide" Target="slides/slide69.xml"/><Relationship Id="rId280" Type="http://schemas.openxmlformats.org/officeDocument/2006/relationships/notesMaster" Target="notesMasters/notesMaster1.xml"/><Relationship Id="rId54" Type="http://schemas.openxmlformats.org/officeDocument/2006/relationships/slideMaster" Target="slideMasters/slideMaster54.xml"/><Relationship Id="rId75" Type="http://schemas.openxmlformats.org/officeDocument/2006/relationships/slide" Target="slides/slide15.xml"/><Relationship Id="rId96" Type="http://schemas.openxmlformats.org/officeDocument/2006/relationships/slide" Target="slides/slide36.xml"/><Relationship Id="rId140" Type="http://schemas.openxmlformats.org/officeDocument/2006/relationships/slide" Target="slides/slide80.xml"/><Relationship Id="rId161" Type="http://schemas.openxmlformats.org/officeDocument/2006/relationships/slide" Target="slides/slide101.xml"/><Relationship Id="rId182" Type="http://schemas.openxmlformats.org/officeDocument/2006/relationships/slide" Target="slides/slide122.xml"/><Relationship Id="rId217" Type="http://schemas.openxmlformats.org/officeDocument/2006/relationships/slide" Target="slides/slide157.xml"/><Relationship Id="rId6" Type="http://schemas.openxmlformats.org/officeDocument/2006/relationships/slideMaster" Target="slideMasters/slideMaster6.xml"/><Relationship Id="rId238" Type="http://schemas.openxmlformats.org/officeDocument/2006/relationships/slide" Target="slides/slide178.xml"/><Relationship Id="rId259" Type="http://schemas.openxmlformats.org/officeDocument/2006/relationships/slide" Target="slides/slide199.xml"/><Relationship Id="rId23" Type="http://schemas.openxmlformats.org/officeDocument/2006/relationships/slideMaster" Target="slideMasters/slideMaster23.xml"/><Relationship Id="rId119" Type="http://schemas.openxmlformats.org/officeDocument/2006/relationships/slide" Target="slides/slide59.xml"/><Relationship Id="rId270" Type="http://schemas.openxmlformats.org/officeDocument/2006/relationships/slide" Target="slides/slide210.xml"/><Relationship Id="rId44" Type="http://schemas.openxmlformats.org/officeDocument/2006/relationships/slideMaster" Target="slideMasters/slideMaster44.xml"/><Relationship Id="rId65" Type="http://schemas.openxmlformats.org/officeDocument/2006/relationships/slide" Target="slides/slide5.xml"/><Relationship Id="rId86" Type="http://schemas.openxmlformats.org/officeDocument/2006/relationships/slide" Target="slides/slide26.xml"/><Relationship Id="rId130" Type="http://schemas.openxmlformats.org/officeDocument/2006/relationships/slide" Target="slides/slide70.xml"/><Relationship Id="rId151" Type="http://schemas.openxmlformats.org/officeDocument/2006/relationships/slide" Target="slides/slide91.xml"/><Relationship Id="rId172" Type="http://schemas.openxmlformats.org/officeDocument/2006/relationships/slide" Target="slides/slide112.xml"/><Relationship Id="rId193" Type="http://schemas.openxmlformats.org/officeDocument/2006/relationships/slide" Target="slides/slide133.xml"/><Relationship Id="rId207" Type="http://schemas.openxmlformats.org/officeDocument/2006/relationships/slide" Target="slides/slide147.xml"/><Relationship Id="rId228" Type="http://schemas.openxmlformats.org/officeDocument/2006/relationships/slide" Target="slides/slide168.xml"/><Relationship Id="rId249" Type="http://schemas.openxmlformats.org/officeDocument/2006/relationships/slide" Target="slides/slide189.xml"/><Relationship Id="rId13" Type="http://schemas.openxmlformats.org/officeDocument/2006/relationships/slideMaster" Target="slideMasters/slideMaster13.xml"/><Relationship Id="rId109" Type="http://schemas.openxmlformats.org/officeDocument/2006/relationships/slide" Target="slides/slide49.xml"/><Relationship Id="rId260" Type="http://schemas.openxmlformats.org/officeDocument/2006/relationships/slide" Target="slides/slide200.xml"/><Relationship Id="rId281" Type="http://schemas.openxmlformats.org/officeDocument/2006/relationships/presProps" Target="presProps.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6.xml"/><Relationship Id="rId97" Type="http://schemas.openxmlformats.org/officeDocument/2006/relationships/slide" Target="slides/slide37.xml"/><Relationship Id="rId120" Type="http://schemas.openxmlformats.org/officeDocument/2006/relationships/slide" Target="slides/slide60.xml"/><Relationship Id="rId141" Type="http://schemas.openxmlformats.org/officeDocument/2006/relationships/slide" Target="slides/slide81.xml"/><Relationship Id="rId7" Type="http://schemas.openxmlformats.org/officeDocument/2006/relationships/slideMaster" Target="slideMasters/slideMaster7.xml"/><Relationship Id="rId162" Type="http://schemas.openxmlformats.org/officeDocument/2006/relationships/slide" Target="slides/slide102.xml"/><Relationship Id="rId183" Type="http://schemas.openxmlformats.org/officeDocument/2006/relationships/slide" Target="slides/slide123.xml"/><Relationship Id="rId218" Type="http://schemas.openxmlformats.org/officeDocument/2006/relationships/slide" Target="slides/slide158.xml"/><Relationship Id="rId239" Type="http://schemas.openxmlformats.org/officeDocument/2006/relationships/slide" Target="slides/slide179.xml"/><Relationship Id="rId250" Type="http://schemas.openxmlformats.org/officeDocument/2006/relationships/slide" Target="slides/slide190.xml"/><Relationship Id="rId271" Type="http://schemas.openxmlformats.org/officeDocument/2006/relationships/slide" Target="slides/slide21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6.xml"/><Relationship Id="rId87" Type="http://schemas.openxmlformats.org/officeDocument/2006/relationships/slide" Target="slides/slide27.xml"/><Relationship Id="rId110" Type="http://schemas.openxmlformats.org/officeDocument/2006/relationships/slide" Target="slides/slide50.xml"/><Relationship Id="rId131" Type="http://schemas.openxmlformats.org/officeDocument/2006/relationships/slide" Target="slides/slide71.xml"/><Relationship Id="rId152" Type="http://schemas.openxmlformats.org/officeDocument/2006/relationships/slide" Target="slides/slide92.xml"/><Relationship Id="rId173" Type="http://schemas.openxmlformats.org/officeDocument/2006/relationships/slide" Target="slides/slide113.xml"/><Relationship Id="rId194" Type="http://schemas.openxmlformats.org/officeDocument/2006/relationships/slide" Target="slides/slide134.xml"/><Relationship Id="rId208" Type="http://schemas.openxmlformats.org/officeDocument/2006/relationships/slide" Target="slides/slide148.xml"/><Relationship Id="rId229" Type="http://schemas.openxmlformats.org/officeDocument/2006/relationships/slide" Target="slides/slide169.xml"/><Relationship Id="rId240" Type="http://schemas.openxmlformats.org/officeDocument/2006/relationships/slide" Target="slides/slide180.xml"/><Relationship Id="rId261" Type="http://schemas.openxmlformats.org/officeDocument/2006/relationships/slide" Target="slides/slide20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7.xml"/><Relationship Id="rId100" Type="http://schemas.openxmlformats.org/officeDocument/2006/relationships/slide" Target="slides/slide40.xml"/><Relationship Id="rId282" Type="http://schemas.openxmlformats.org/officeDocument/2006/relationships/viewProps" Target="viewProps.xml"/><Relationship Id="rId8" Type="http://schemas.openxmlformats.org/officeDocument/2006/relationships/slideMaster" Target="slideMasters/slideMaster8.xml"/><Relationship Id="rId98" Type="http://schemas.openxmlformats.org/officeDocument/2006/relationships/slide" Target="slides/slide38.xml"/><Relationship Id="rId121" Type="http://schemas.openxmlformats.org/officeDocument/2006/relationships/slide" Target="slides/slide61.xml"/><Relationship Id="rId142" Type="http://schemas.openxmlformats.org/officeDocument/2006/relationships/slide" Target="slides/slide82.xml"/><Relationship Id="rId163" Type="http://schemas.openxmlformats.org/officeDocument/2006/relationships/slide" Target="slides/slide103.xml"/><Relationship Id="rId184" Type="http://schemas.openxmlformats.org/officeDocument/2006/relationships/slide" Target="slides/slide124.xml"/><Relationship Id="rId219" Type="http://schemas.openxmlformats.org/officeDocument/2006/relationships/slide" Target="slides/slide159.xml"/><Relationship Id="rId230" Type="http://schemas.openxmlformats.org/officeDocument/2006/relationships/slide" Target="slides/slide170.xml"/><Relationship Id="rId251" Type="http://schemas.openxmlformats.org/officeDocument/2006/relationships/slide" Target="slides/slide19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7.xml"/><Relationship Id="rId272" Type="http://schemas.openxmlformats.org/officeDocument/2006/relationships/slide" Target="slides/slide212.xml"/><Relationship Id="rId88" Type="http://schemas.openxmlformats.org/officeDocument/2006/relationships/slide" Target="slides/slide28.xml"/><Relationship Id="rId111" Type="http://schemas.openxmlformats.org/officeDocument/2006/relationships/slide" Target="slides/slide51.xml"/><Relationship Id="rId132" Type="http://schemas.openxmlformats.org/officeDocument/2006/relationships/slide" Target="slides/slide72.xml"/><Relationship Id="rId153" Type="http://schemas.openxmlformats.org/officeDocument/2006/relationships/slide" Target="slides/slide93.xml"/><Relationship Id="rId174" Type="http://schemas.openxmlformats.org/officeDocument/2006/relationships/slide" Target="slides/slide114.xml"/><Relationship Id="rId195" Type="http://schemas.openxmlformats.org/officeDocument/2006/relationships/slide" Target="slides/slide135.xml"/><Relationship Id="rId209" Type="http://schemas.openxmlformats.org/officeDocument/2006/relationships/slide" Target="slides/slide149.xml"/><Relationship Id="rId220" Type="http://schemas.openxmlformats.org/officeDocument/2006/relationships/slide" Target="slides/slide160.xml"/><Relationship Id="rId241" Type="http://schemas.openxmlformats.org/officeDocument/2006/relationships/slide" Target="slides/slide18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2.xml"/><Relationship Id="rId283" Type="http://schemas.openxmlformats.org/officeDocument/2006/relationships/theme" Target="theme/theme1.xml"/><Relationship Id="rId78" Type="http://schemas.openxmlformats.org/officeDocument/2006/relationships/slide" Target="slides/slide18.xml"/><Relationship Id="rId99" Type="http://schemas.openxmlformats.org/officeDocument/2006/relationships/slide" Target="slides/slide39.xml"/><Relationship Id="rId101" Type="http://schemas.openxmlformats.org/officeDocument/2006/relationships/slide" Target="slides/slide41.xml"/><Relationship Id="rId122" Type="http://schemas.openxmlformats.org/officeDocument/2006/relationships/slide" Target="slides/slide62.xml"/><Relationship Id="rId143" Type="http://schemas.openxmlformats.org/officeDocument/2006/relationships/slide" Target="slides/slide83.xml"/><Relationship Id="rId164" Type="http://schemas.openxmlformats.org/officeDocument/2006/relationships/slide" Target="slides/slide104.xml"/><Relationship Id="rId185" Type="http://schemas.openxmlformats.org/officeDocument/2006/relationships/slide" Target="slides/slide125.xml"/><Relationship Id="rId9" Type="http://schemas.openxmlformats.org/officeDocument/2006/relationships/slideMaster" Target="slideMasters/slideMaster9.xml"/><Relationship Id="rId210" Type="http://schemas.openxmlformats.org/officeDocument/2006/relationships/slide" Target="slides/slide150.xml"/><Relationship Id="rId26" Type="http://schemas.openxmlformats.org/officeDocument/2006/relationships/slideMaster" Target="slideMasters/slideMaster26.xml"/><Relationship Id="rId231" Type="http://schemas.openxmlformats.org/officeDocument/2006/relationships/slide" Target="slides/slide171.xml"/><Relationship Id="rId252" Type="http://schemas.openxmlformats.org/officeDocument/2006/relationships/slide" Target="slides/slide192.xml"/><Relationship Id="rId273" Type="http://schemas.openxmlformats.org/officeDocument/2006/relationships/slide" Target="slides/slide213.xml"/><Relationship Id="rId47" Type="http://schemas.openxmlformats.org/officeDocument/2006/relationships/slideMaster" Target="slideMasters/slideMaster47.xml"/><Relationship Id="rId68" Type="http://schemas.openxmlformats.org/officeDocument/2006/relationships/slide" Target="slides/slide8.xml"/><Relationship Id="rId89" Type="http://schemas.openxmlformats.org/officeDocument/2006/relationships/slide" Target="slides/slide29.xml"/><Relationship Id="rId112" Type="http://schemas.openxmlformats.org/officeDocument/2006/relationships/slide" Target="slides/slide52.xml"/><Relationship Id="rId133" Type="http://schemas.openxmlformats.org/officeDocument/2006/relationships/slide" Target="slides/slide73.xml"/><Relationship Id="rId154" Type="http://schemas.openxmlformats.org/officeDocument/2006/relationships/slide" Target="slides/slide94.xml"/><Relationship Id="rId175" Type="http://schemas.openxmlformats.org/officeDocument/2006/relationships/slide" Target="slides/slide115.xml"/><Relationship Id="rId196" Type="http://schemas.openxmlformats.org/officeDocument/2006/relationships/slide" Target="slides/slide136.xml"/><Relationship Id="rId200" Type="http://schemas.openxmlformats.org/officeDocument/2006/relationships/slide" Target="slides/slide140.xml"/><Relationship Id="rId16" Type="http://schemas.openxmlformats.org/officeDocument/2006/relationships/slideMaster" Target="slideMasters/slideMaster16.xml"/><Relationship Id="rId221" Type="http://schemas.openxmlformats.org/officeDocument/2006/relationships/slide" Target="slides/slide161.xml"/><Relationship Id="rId242" Type="http://schemas.openxmlformats.org/officeDocument/2006/relationships/slide" Target="slides/slide182.xml"/><Relationship Id="rId263" Type="http://schemas.openxmlformats.org/officeDocument/2006/relationships/slide" Target="slides/slide203.xml"/><Relationship Id="rId284" Type="http://schemas.openxmlformats.org/officeDocument/2006/relationships/tableStyles" Target="tableStyles.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9.xml"/><Relationship Id="rId102" Type="http://schemas.openxmlformats.org/officeDocument/2006/relationships/slide" Target="slides/slide42.xml"/><Relationship Id="rId123" Type="http://schemas.openxmlformats.org/officeDocument/2006/relationships/slide" Target="slides/slide63.xml"/><Relationship Id="rId144" Type="http://schemas.openxmlformats.org/officeDocument/2006/relationships/slide" Target="slides/slide84.xml"/><Relationship Id="rId90" Type="http://schemas.openxmlformats.org/officeDocument/2006/relationships/slide" Target="slides/slide30.xml"/><Relationship Id="rId165" Type="http://schemas.openxmlformats.org/officeDocument/2006/relationships/slide" Target="slides/slide105.xml"/><Relationship Id="rId186" Type="http://schemas.openxmlformats.org/officeDocument/2006/relationships/slide" Target="slides/slide126.xml"/><Relationship Id="rId211" Type="http://schemas.openxmlformats.org/officeDocument/2006/relationships/slide" Target="slides/slide151.xml"/><Relationship Id="rId232" Type="http://schemas.openxmlformats.org/officeDocument/2006/relationships/slide" Target="slides/slide172.xml"/><Relationship Id="rId253" Type="http://schemas.openxmlformats.org/officeDocument/2006/relationships/slide" Target="slides/slide193.xml"/><Relationship Id="rId274" Type="http://schemas.openxmlformats.org/officeDocument/2006/relationships/slide" Target="slides/slide21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9.xml"/><Relationship Id="rId113" Type="http://schemas.openxmlformats.org/officeDocument/2006/relationships/slide" Target="slides/slide53.xml"/><Relationship Id="rId134" Type="http://schemas.openxmlformats.org/officeDocument/2006/relationships/slide" Target="slides/slide74.xml"/><Relationship Id="rId80" Type="http://schemas.openxmlformats.org/officeDocument/2006/relationships/slide" Target="slides/slide20.xml"/><Relationship Id="rId155" Type="http://schemas.openxmlformats.org/officeDocument/2006/relationships/slide" Target="slides/slide95.xml"/><Relationship Id="rId176" Type="http://schemas.openxmlformats.org/officeDocument/2006/relationships/slide" Target="slides/slide116.xml"/><Relationship Id="rId197" Type="http://schemas.openxmlformats.org/officeDocument/2006/relationships/slide" Target="slides/slide137.xml"/><Relationship Id="rId201" Type="http://schemas.openxmlformats.org/officeDocument/2006/relationships/slide" Target="slides/slide141.xml"/><Relationship Id="rId222" Type="http://schemas.openxmlformats.org/officeDocument/2006/relationships/slide" Target="slides/slide162.xml"/><Relationship Id="rId243" Type="http://schemas.openxmlformats.org/officeDocument/2006/relationships/slide" Target="slides/slide183.xml"/><Relationship Id="rId264" Type="http://schemas.openxmlformats.org/officeDocument/2006/relationships/slide" Target="slides/slide20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3.xml"/><Relationship Id="rId124" Type="http://schemas.openxmlformats.org/officeDocument/2006/relationships/slide" Target="slides/slide64.xml"/><Relationship Id="rId70" Type="http://schemas.openxmlformats.org/officeDocument/2006/relationships/slide" Target="slides/slide10.xml"/><Relationship Id="rId91" Type="http://schemas.openxmlformats.org/officeDocument/2006/relationships/slide" Target="slides/slide31.xml"/><Relationship Id="rId145" Type="http://schemas.openxmlformats.org/officeDocument/2006/relationships/slide" Target="slides/slide85.xml"/><Relationship Id="rId166" Type="http://schemas.openxmlformats.org/officeDocument/2006/relationships/slide" Target="slides/slide106.xml"/><Relationship Id="rId187" Type="http://schemas.openxmlformats.org/officeDocument/2006/relationships/slide" Target="slides/slide127.xml"/><Relationship Id="rId1" Type="http://schemas.openxmlformats.org/officeDocument/2006/relationships/slideMaster" Target="slideMasters/slideMaster1.xml"/><Relationship Id="rId212" Type="http://schemas.openxmlformats.org/officeDocument/2006/relationships/slide" Target="slides/slide152.xml"/><Relationship Id="rId233" Type="http://schemas.openxmlformats.org/officeDocument/2006/relationships/slide" Target="slides/slide173.xml"/><Relationship Id="rId254" Type="http://schemas.openxmlformats.org/officeDocument/2006/relationships/slide" Target="slides/slide19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4.xml"/><Relationship Id="rId275" Type="http://schemas.openxmlformats.org/officeDocument/2006/relationships/slide" Target="slides/slide215.xml"/><Relationship Id="rId60" Type="http://schemas.openxmlformats.org/officeDocument/2006/relationships/slideMaster" Target="slideMasters/slideMaster60.xml"/><Relationship Id="rId81" Type="http://schemas.openxmlformats.org/officeDocument/2006/relationships/slide" Target="slides/slide21.xml"/><Relationship Id="rId135" Type="http://schemas.openxmlformats.org/officeDocument/2006/relationships/slide" Target="slides/slide75.xml"/><Relationship Id="rId156" Type="http://schemas.openxmlformats.org/officeDocument/2006/relationships/slide" Target="slides/slide96.xml"/><Relationship Id="rId177" Type="http://schemas.openxmlformats.org/officeDocument/2006/relationships/slide" Target="slides/slide117.xml"/><Relationship Id="rId198" Type="http://schemas.openxmlformats.org/officeDocument/2006/relationships/slide" Target="slides/slide138.xml"/><Relationship Id="rId202" Type="http://schemas.openxmlformats.org/officeDocument/2006/relationships/slide" Target="slides/slide142.xml"/><Relationship Id="rId223" Type="http://schemas.openxmlformats.org/officeDocument/2006/relationships/slide" Target="slides/slide163.xml"/><Relationship Id="rId244" Type="http://schemas.openxmlformats.org/officeDocument/2006/relationships/slide" Target="slides/slide18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5.xml"/><Relationship Id="rId50" Type="http://schemas.openxmlformats.org/officeDocument/2006/relationships/slideMaster" Target="slideMasters/slideMaster50.xml"/><Relationship Id="rId104" Type="http://schemas.openxmlformats.org/officeDocument/2006/relationships/slide" Target="slides/slide44.xml"/><Relationship Id="rId125" Type="http://schemas.openxmlformats.org/officeDocument/2006/relationships/slide" Target="slides/slide65.xml"/><Relationship Id="rId146" Type="http://schemas.openxmlformats.org/officeDocument/2006/relationships/slide" Target="slides/slide86.xml"/><Relationship Id="rId167" Type="http://schemas.openxmlformats.org/officeDocument/2006/relationships/slide" Target="slides/slide107.xml"/><Relationship Id="rId188" Type="http://schemas.openxmlformats.org/officeDocument/2006/relationships/slide" Target="slides/slide128.xml"/><Relationship Id="rId71" Type="http://schemas.openxmlformats.org/officeDocument/2006/relationships/slide" Target="slides/slide11.xml"/><Relationship Id="rId92" Type="http://schemas.openxmlformats.org/officeDocument/2006/relationships/slide" Target="slides/slide32.xml"/><Relationship Id="rId213" Type="http://schemas.openxmlformats.org/officeDocument/2006/relationships/slide" Target="slides/slide153.xml"/><Relationship Id="rId234" Type="http://schemas.openxmlformats.org/officeDocument/2006/relationships/slide" Target="slides/slide17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5.xml"/><Relationship Id="rId276" Type="http://schemas.openxmlformats.org/officeDocument/2006/relationships/slide" Target="slides/slide216.xml"/><Relationship Id="rId40" Type="http://schemas.openxmlformats.org/officeDocument/2006/relationships/slideMaster" Target="slideMasters/slideMaster40.xml"/><Relationship Id="rId115" Type="http://schemas.openxmlformats.org/officeDocument/2006/relationships/slide" Target="slides/slide55.xml"/><Relationship Id="rId136" Type="http://schemas.openxmlformats.org/officeDocument/2006/relationships/slide" Target="slides/slide76.xml"/><Relationship Id="rId157" Type="http://schemas.openxmlformats.org/officeDocument/2006/relationships/slide" Target="slides/slide97.xml"/><Relationship Id="rId178" Type="http://schemas.openxmlformats.org/officeDocument/2006/relationships/slide" Target="slides/slide118.xml"/><Relationship Id="rId61" Type="http://schemas.openxmlformats.org/officeDocument/2006/relationships/slide" Target="slides/slide1.xml"/><Relationship Id="rId82" Type="http://schemas.openxmlformats.org/officeDocument/2006/relationships/slide" Target="slides/slide22.xml"/><Relationship Id="rId199" Type="http://schemas.openxmlformats.org/officeDocument/2006/relationships/slide" Target="slides/slide139.xml"/><Relationship Id="rId203" Type="http://schemas.openxmlformats.org/officeDocument/2006/relationships/slide" Target="slides/slide143.xml"/><Relationship Id="rId19" Type="http://schemas.openxmlformats.org/officeDocument/2006/relationships/slideMaster" Target="slideMasters/slideMaster19.xml"/><Relationship Id="rId224" Type="http://schemas.openxmlformats.org/officeDocument/2006/relationships/slide" Target="slides/slide164.xml"/><Relationship Id="rId245" Type="http://schemas.openxmlformats.org/officeDocument/2006/relationships/slide" Target="slides/slide185.xml"/><Relationship Id="rId266" Type="http://schemas.openxmlformats.org/officeDocument/2006/relationships/slide" Target="slides/slide206.xml"/><Relationship Id="rId30" Type="http://schemas.openxmlformats.org/officeDocument/2006/relationships/slideMaster" Target="slideMasters/slideMaster30.xml"/><Relationship Id="rId105" Type="http://schemas.openxmlformats.org/officeDocument/2006/relationships/slide" Target="slides/slide45.xml"/><Relationship Id="rId126" Type="http://schemas.openxmlformats.org/officeDocument/2006/relationships/slide" Target="slides/slide66.xml"/><Relationship Id="rId147" Type="http://schemas.openxmlformats.org/officeDocument/2006/relationships/slide" Target="slides/slide87.xml"/><Relationship Id="rId168" Type="http://schemas.openxmlformats.org/officeDocument/2006/relationships/slide" Target="slides/slide108.xml"/><Relationship Id="rId51" Type="http://schemas.openxmlformats.org/officeDocument/2006/relationships/slideMaster" Target="slideMasters/slideMaster51.xml"/><Relationship Id="rId72" Type="http://schemas.openxmlformats.org/officeDocument/2006/relationships/slide" Target="slides/slide12.xml"/><Relationship Id="rId93" Type="http://schemas.openxmlformats.org/officeDocument/2006/relationships/slide" Target="slides/slide33.xml"/><Relationship Id="rId189" Type="http://schemas.openxmlformats.org/officeDocument/2006/relationships/slide" Target="slides/slide129.xml"/><Relationship Id="rId3" Type="http://schemas.openxmlformats.org/officeDocument/2006/relationships/slideMaster" Target="slideMasters/slideMaster3.xml"/><Relationship Id="rId214" Type="http://schemas.openxmlformats.org/officeDocument/2006/relationships/slide" Target="slides/slide154.xml"/><Relationship Id="rId235" Type="http://schemas.openxmlformats.org/officeDocument/2006/relationships/slide" Target="slides/slide175.xml"/><Relationship Id="rId256" Type="http://schemas.openxmlformats.org/officeDocument/2006/relationships/slide" Target="slides/slide196.xml"/><Relationship Id="rId277" Type="http://schemas.openxmlformats.org/officeDocument/2006/relationships/slide" Target="slides/slide217.xml"/><Relationship Id="rId116" Type="http://schemas.openxmlformats.org/officeDocument/2006/relationships/slide" Target="slides/slide56.xml"/><Relationship Id="rId137" Type="http://schemas.openxmlformats.org/officeDocument/2006/relationships/slide" Target="slides/slide77.xml"/><Relationship Id="rId158" Type="http://schemas.openxmlformats.org/officeDocument/2006/relationships/slide" Target="slides/slide9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xml"/><Relationship Id="rId83" Type="http://schemas.openxmlformats.org/officeDocument/2006/relationships/slide" Target="slides/slide23.xml"/><Relationship Id="rId179" Type="http://schemas.openxmlformats.org/officeDocument/2006/relationships/slide" Target="slides/slide119.xml"/><Relationship Id="rId190" Type="http://schemas.openxmlformats.org/officeDocument/2006/relationships/slide" Target="slides/slide130.xml"/><Relationship Id="rId204" Type="http://schemas.openxmlformats.org/officeDocument/2006/relationships/slide" Target="slides/slide144.xml"/><Relationship Id="rId225" Type="http://schemas.openxmlformats.org/officeDocument/2006/relationships/slide" Target="slides/slide165.xml"/><Relationship Id="rId246" Type="http://schemas.openxmlformats.org/officeDocument/2006/relationships/slide" Target="slides/slide186.xml"/><Relationship Id="rId267" Type="http://schemas.openxmlformats.org/officeDocument/2006/relationships/slide" Target="slides/slide207.xml"/><Relationship Id="rId106" Type="http://schemas.openxmlformats.org/officeDocument/2006/relationships/slide" Target="slides/slide46.xml"/><Relationship Id="rId127" Type="http://schemas.openxmlformats.org/officeDocument/2006/relationships/slide" Target="slides/slide6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3.xml"/><Relationship Id="rId94" Type="http://schemas.openxmlformats.org/officeDocument/2006/relationships/slide" Target="slides/slide34.xml"/><Relationship Id="rId148" Type="http://schemas.openxmlformats.org/officeDocument/2006/relationships/slide" Target="slides/slide88.xml"/><Relationship Id="rId169" Type="http://schemas.openxmlformats.org/officeDocument/2006/relationships/slide" Target="slides/slide109.xml"/><Relationship Id="rId4" Type="http://schemas.openxmlformats.org/officeDocument/2006/relationships/slideMaster" Target="slideMasters/slideMaster4.xml"/><Relationship Id="rId180" Type="http://schemas.openxmlformats.org/officeDocument/2006/relationships/slide" Target="slides/slide120.xml"/><Relationship Id="rId215" Type="http://schemas.openxmlformats.org/officeDocument/2006/relationships/slide" Target="slides/slide155.xml"/><Relationship Id="rId236" Type="http://schemas.openxmlformats.org/officeDocument/2006/relationships/slide" Target="slides/slide176.xml"/><Relationship Id="rId257" Type="http://schemas.openxmlformats.org/officeDocument/2006/relationships/slide" Target="slides/slide197.xml"/><Relationship Id="rId278" Type="http://schemas.openxmlformats.org/officeDocument/2006/relationships/slide" Target="slides/slide218.xml"/><Relationship Id="rId42" Type="http://schemas.openxmlformats.org/officeDocument/2006/relationships/slideMaster" Target="slideMasters/slideMaster42.xml"/><Relationship Id="rId84" Type="http://schemas.openxmlformats.org/officeDocument/2006/relationships/slide" Target="slides/slide24.xml"/><Relationship Id="rId138" Type="http://schemas.openxmlformats.org/officeDocument/2006/relationships/slide" Target="slides/slide78.xml"/><Relationship Id="rId191" Type="http://schemas.openxmlformats.org/officeDocument/2006/relationships/slide" Target="slides/slide131.xml"/><Relationship Id="rId205" Type="http://schemas.openxmlformats.org/officeDocument/2006/relationships/slide" Target="slides/slide145.xml"/><Relationship Id="rId247" Type="http://schemas.openxmlformats.org/officeDocument/2006/relationships/slide" Target="slides/slide187.xml"/><Relationship Id="rId107" Type="http://schemas.openxmlformats.org/officeDocument/2006/relationships/slide" Target="slides/slide47.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9.xml"/><Relationship Id="rId95" Type="http://schemas.openxmlformats.org/officeDocument/2006/relationships/slide" Target="slides/slide35.xml"/><Relationship Id="rId160" Type="http://schemas.openxmlformats.org/officeDocument/2006/relationships/slide" Target="slides/slide100.xml"/><Relationship Id="rId216" Type="http://schemas.openxmlformats.org/officeDocument/2006/relationships/slide" Target="slides/slide156.xml"/><Relationship Id="rId258" Type="http://schemas.openxmlformats.org/officeDocument/2006/relationships/slide" Target="slides/slide19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宋体" pitchFamily="-112" charset="-122"/>
                <a:cs typeface="宋体" pitchFamily="-112" charset="-122"/>
              </a:defRPr>
            </a:lvl1pPr>
          </a:lstStyle>
          <a:p>
            <a:pPr>
              <a:defRPr/>
            </a:pPr>
            <a:endParaRPr lang="en-US" altLang="zh-CN"/>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宋体" pitchFamily="-112" charset="-122"/>
                <a:cs typeface="宋体" pitchFamily="-112" charset="-122"/>
              </a:defRPr>
            </a:lvl1pPr>
          </a:lstStyle>
          <a:p>
            <a:pPr>
              <a:defRPr/>
            </a:pPr>
            <a:endParaRPr lang="en-US" altLang="zh-CN"/>
          </a:p>
        </p:txBody>
      </p:sp>
      <p:sp>
        <p:nvSpPr>
          <p:cNvPr id="215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宋体" pitchFamily="-112" charset="-122"/>
                <a:cs typeface="宋体" pitchFamily="-112" charset="-122"/>
              </a:defRPr>
            </a:lvl1pPr>
          </a:lstStyle>
          <a:p>
            <a:pPr>
              <a:defRPr/>
            </a:pPr>
            <a:endParaRPr lang="en-US" altLang="zh-CN"/>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9001666-9E9E-CA4D-9582-B787EF198F09}" type="slidenum">
              <a:rPr lang="en-US" altLang="zh-CN"/>
              <a:pPr>
                <a:defRPr/>
              </a:pPr>
              <a:t>‹#›</a:t>
            </a:fld>
            <a:endParaRPr lang="en-US" altLang="zh-CN"/>
          </a:p>
        </p:txBody>
      </p:sp>
    </p:spTree>
    <p:extLst>
      <p:ext uri="{BB962C8B-B14F-4D97-AF65-F5344CB8AC3E}">
        <p14:creationId xmlns:p14="http://schemas.microsoft.com/office/powerpoint/2010/main" val="4560620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SimSun" charset="0"/>
        <a:cs typeface="SimSun" charset="0"/>
      </a:defRPr>
    </a:lvl1pPr>
    <a:lvl2pPr marL="457200" algn="l" rtl="0" eaLnBrk="0" fontAlgn="base" hangingPunct="0">
      <a:spcBef>
        <a:spcPct val="30000"/>
      </a:spcBef>
      <a:spcAft>
        <a:spcPct val="0"/>
      </a:spcAft>
      <a:defRPr sz="1200" kern="1200">
        <a:solidFill>
          <a:schemeClr val="tx1"/>
        </a:solidFill>
        <a:latin typeface="Arial" pitchFamily="-112" charset="0"/>
        <a:ea typeface="SimSun" charset="0"/>
        <a:cs typeface="SimSun" charset="0"/>
      </a:defRPr>
    </a:lvl2pPr>
    <a:lvl3pPr marL="914400" algn="l" rtl="0" eaLnBrk="0" fontAlgn="base" hangingPunct="0">
      <a:spcBef>
        <a:spcPct val="30000"/>
      </a:spcBef>
      <a:spcAft>
        <a:spcPct val="0"/>
      </a:spcAft>
      <a:defRPr sz="1200" kern="1200">
        <a:solidFill>
          <a:schemeClr val="tx1"/>
        </a:solidFill>
        <a:latin typeface="Arial" pitchFamily="-112" charset="0"/>
        <a:ea typeface="SimSun" charset="0"/>
        <a:cs typeface="SimSun" charset="0"/>
      </a:defRPr>
    </a:lvl3pPr>
    <a:lvl4pPr marL="1371600" algn="l" rtl="0" eaLnBrk="0" fontAlgn="base" hangingPunct="0">
      <a:spcBef>
        <a:spcPct val="30000"/>
      </a:spcBef>
      <a:spcAft>
        <a:spcPct val="0"/>
      </a:spcAft>
      <a:defRPr sz="1200" kern="1200">
        <a:solidFill>
          <a:schemeClr val="tx1"/>
        </a:solidFill>
        <a:latin typeface="Arial" pitchFamily="-112" charset="0"/>
        <a:ea typeface="SimSun" charset="0"/>
        <a:cs typeface="SimSun" charset="0"/>
      </a:defRPr>
    </a:lvl4pPr>
    <a:lvl5pPr marL="1828800" algn="l" rtl="0" eaLnBrk="0" fontAlgn="base" hangingPunct="0">
      <a:spcBef>
        <a:spcPct val="30000"/>
      </a:spcBef>
      <a:spcAft>
        <a:spcPct val="0"/>
      </a:spcAft>
      <a:defRPr sz="1200" kern="1200">
        <a:solidFill>
          <a:schemeClr val="tx1"/>
        </a:solidFill>
        <a:latin typeface="Arial" pitchFamily="-112" charset="0"/>
        <a:ea typeface="SimSun" charset="0"/>
        <a:cs typeface="SimSu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www.umcdiscipleship.org/resources/history-of-hymns-introduction" TargetMode="External"/><Relationship Id="rId2" Type="http://schemas.openxmlformats.org/officeDocument/2006/relationships/slide" Target="../slides/slide201.xml"/><Relationship Id="rId1" Type="http://schemas.openxmlformats.org/officeDocument/2006/relationships/notesMaster" Target="../notesMasters/notesMaster1.xml"/><Relationship Id="rId6" Type="http://schemas.openxmlformats.org/officeDocument/2006/relationships/hyperlink" Target="https://www.crossway.org/articles/a-brief-history-of-joy-to-the-world/" TargetMode="External"/><Relationship Id="rId5" Type="http://schemas.openxmlformats.org/officeDocument/2006/relationships/hyperlink" Target="https://www.umcdiscipleship.org/resources/history-of-hymns-joy-to-the-world" TargetMode="External"/><Relationship Id="rId4" Type="http://schemas.openxmlformats.org/officeDocument/2006/relationships/hyperlink" Target="https://www.crossway.org/authors/gregory-forster/" TargetMode="Externa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archaeologyillustrated.com/" TargetMode="External"/><Relationship Id="rId2" Type="http://schemas.openxmlformats.org/officeDocument/2006/relationships/slide" Target="../slides/slide177.xml"/><Relationship Id="rId1" Type="http://schemas.openxmlformats.org/officeDocument/2006/relationships/notesMaster" Target="../notesMasters/notesMaster1.xml"/><Relationship Id="rId5" Type="http://schemas.openxmlformats.org/officeDocument/2006/relationships/hyperlink" Target="https://ferrelljenkins.wordpress.com/2010/08/18/araunahs-threshing-floor/#comments" TargetMode="External"/><Relationship Id="rId4" Type="http://schemas.openxmlformats.org/officeDocument/2006/relationships/hyperlink" Target="https://ferrelljenkins.wordpress.com/2010/08/18/araunahs-threshing-floor/"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ferrelljenkins.wordpress.com/2010/08/18/araunahs-threshing-floor/" TargetMode="External"/><Relationship Id="rId2" Type="http://schemas.openxmlformats.org/officeDocument/2006/relationships/slide" Target="../slides/slide182.xml"/><Relationship Id="rId1" Type="http://schemas.openxmlformats.org/officeDocument/2006/relationships/notesMaster" Target="../notesMasters/notesMaster1.xml"/><Relationship Id="rId4" Type="http://schemas.openxmlformats.org/officeDocument/2006/relationships/hyperlink" Target="https://ferrelljenkins.wordpress.com/2010/08/18/araunahs-threshing-floor/#comments" TargetMode="Externa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8" Type="http://schemas.openxmlformats.org/officeDocument/2006/relationships/hyperlink" Target="http://annomundi.com/history/bryant.htm" TargetMode="External"/><Relationship Id="rId3" Type="http://schemas.openxmlformats.org/officeDocument/2006/relationships/hyperlink" Target="http://annomundi.com/mike.htm" TargetMode="External"/><Relationship Id="rId7" Type="http://schemas.openxmlformats.org/officeDocument/2006/relationships/hyperlink" Target="http://annomundi.com/bible/jesus_centre_of_history.htm#world_english_bible" TargetMode="External"/><Relationship Id="rId2" Type="http://schemas.openxmlformats.org/officeDocument/2006/relationships/slide" Target="../slides/slide184.xml"/><Relationship Id="rId1" Type="http://schemas.openxmlformats.org/officeDocument/2006/relationships/notesMaster" Target="../notesMasters/notesMaster1.xml"/><Relationship Id="rId6" Type="http://schemas.openxmlformats.org/officeDocument/2006/relationships/hyperlink" Target="http://annomundi.com/bible/impossible_theology.htm" TargetMode="External"/><Relationship Id="rId5" Type="http://schemas.openxmlformats.org/officeDocument/2006/relationships/hyperlink" Target="http://annomundi.com/bible/jesus_centre_of_history.htm#bryant" TargetMode="External"/><Relationship Id="rId4" Type="http://schemas.openxmlformats.org/officeDocument/2006/relationships/hyperlink" Target="http://annomundi.com/bible/jesus_centre_of_history.htm" TargetMode="Externa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ivarfjeld.com/2012/03/14/baptist-church-that-backs-israel-shuttered-by-palestinian-authority/" TargetMode="External"/><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40128816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Text</a:t>
            </a:r>
          </a:p>
        </p:txBody>
      </p:sp>
    </p:spTree>
    <p:extLst>
      <p:ext uri="{BB962C8B-B14F-4D97-AF65-F5344CB8AC3E}">
        <p14:creationId xmlns:p14="http://schemas.microsoft.com/office/powerpoint/2010/main" val="27819673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Text</a:t>
            </a:r>
          </a:p>
        </p:txBody>
      </p:sp>
    </p:spTree>
    <p:extLst>
      <p:ext uri="{BB962C8B-B14F-4D97-AF65-F5344CB8AC3E}">
        <p14:creationId xmlns:p14="http://schemas.microsoft.com/office/powerpoint/2010/main" val="297914360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Text</a:t>
            </a:r>
          </a:p>
        </p:txBody>
      </p:sp>
    </p:spTree>
    <p:extLst>
      <p:ext uri="{BB962C8B-B14F-4D97-AF65-F5344CB8AC3E}">
        <p14:creationId xmlns:p14="http://schemas.microsoft.com/office/powerpoint/2010/main" val="20899762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Restatement</a:t>
            </a:r>
          </a:p>
          <a:p>
            <a:endParaRPr lang="en-US" dirty="0"/>
          </a:p>
        </p:txBody>
      </p:sp>
    </p:spTree>
    <p:extLst>
      <p:ext uri="{BB962C8B-B14F-4D97-AF65-F5344CB8AC3E}">
        <p14:creationId xmlns:p14="http://schemas.microsoft.com/office/powerpoint/2010/main" val="186531631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Did you know that “Joy to the World” was not written as a Christmas carol? In its original form, it had nothing to do with Christmas. It wasn’t even written to be a song.</a:t>
            </a:r>
          </a:p>
          <a:p>
            <a:r>
              <a:rPr lang="en-US" dirty="0"/>
              <a:t>“Joy to the world” is perhaps an unlikely popular Christmas hymn. First of all, it is based on a psalm, and, second, it celebrates Christ’s second coming much more than the first. This favorite Christmas hymn is the result of a collaboration of at least three people and draws its initial inspiration not from the Christmas narrative in Luke 2, but from Psalm 98.</a:t>
            </a:r>
          </a:p>
          <a:p>
            <a:endParaRPr lang="en-US" dirty="0"/>
          </a:p>
          <a:p>
            <a:r>
              <a:rPr lang="en-US" dirty="0"/>
              <a:t>___________</a:t>
            </a:r>
          </a:p>
          <a:p>
            <a:endParaRPr lang="en-US" dirty="0"/>
          </a:p>
          <a:p>
            <a:r>
              <a:rPr lang="en-US" b="1" dirty="0"/>
              <a:t>Text of:</a:t>
            </a:r>
          </a:p>
          <a:p>
            <a:r>
              <a:rPr lang="en-US" b="1" dirty="0"/>
              <a:t>History of Hymns: “Joy to the World” </a:t>
            </a:r>
          </a:p>
          <a:p>
            <a:r>
              <a:rPr lang="en-US" dirty="0"/>
              <a:t>by </a:t>
            </a:r>
            <a:r>
              <a:rPr lang="en-US" dirty="0">
                <a:hlinkClick r:id="rId3"/>
              </a:rPr>
              <a:t>C. Michael Hawn</a:t>
            </a:r>
            <a:endParaRPr lang="en-US" dirty="0"/>
          </a:p>
          <a:p>
            <a:r>
              <a:rPr lang="en-US" dirty="0"/>
              <a:t>https://</a:t>
            </a:r>
            <a:r>
              <a:rPr lang="en-US" dirty="0" err="1"/>
              <a:t>www.umcdiscipleship.org</a:t>
            </a:r>
            <a:r>
              <a:rPr lang="en-US" dirty="0"/>
              <a:t>/resources/history-of-hymns-joy-to-the-world</a:t>
            </a:r>
          </a:p>
          <a:p>
            <a:r>
              <a:rPr lang="en-US" dirty="0"/>
              <a:t>Accessed 24 Dec 2017</a:t>
            </a:r>
          </a:p>
          <a:p>
            <a:endParaRPr lang="en-US" dirty="0"/>
          </a:p>
          <a:p>
            <a:r>
              <a:rPr lang="en-US" dirty="0"/>
              <a:t>___</a:t>
            </a:r>
          </a:p>
          <a:p>
            <a:r>
              <a:rPr lang="en-US" dirty="0"/>
              <a:t>First paragraph above from:</a:t>
            </a:r>
          </a:p>
          <a:p>
            <a:r>
              <a:rPr lang="en-US" b="1" dirty="0"/>
              <a:t>A Brief History of "Joy to the World"</a:t>
            </a:r>
          </a:p>
          <a:p>
            <a:r>
              <a:rPr lang="en-US" dirty="0"/>
              <a:t>December 21, 2015 by: </a:t>
            </a:r>
            <a:r>
              <a:rPr lang="en-US" dirty="0">
                <a:hlinkClick r:id="rId4"/>
              </a:rPr>
              <a:t>Greg Forster</a:t>
            </a:r>
            <a:r>
              <a:rPr lang="en-US" dirty="0"/>
              <a:t> </a:t>
            </a:r>
          </a:p>
          <a:p>
            <a:r>
              <a:rPr lang="en-US" dirty="0"/>
              <a:t>https://</a:t>
            </a:r>
            <a:r>
              <a:rPr lang="en-US" dirty="0" err="1"/>
              <a:t>www.crossway.org</a:t>
            </a:r>
            <a:r>
              <a:rPr lang="en-US" dirty="0"/>
              <a:t>/articles/a-brief-history-of-joy-to-the-world/</a:t>
            </a:r>
          </a:p>
          <a:p>
            <a:endParaRPr lang="en-US" dirty="0"/>
          </a:p>
          <a:p>
            <a:r>
              <a:rPr lang="en-US" dirty="0"/>
              <a:t>The following slides from Hawn's work above</a:t>
            </a:r>
          </a:p>
          <a:p>
            <a:endParaRPr lang="en-US" dirty="0"/>
          </a:p>
          <a:p>
            <a:r>
              <a:rPr lang="zh-CN" altLang="en-US" dirty="0"/>
              <a:t>你知道</a:t>
            </a:r>
            <a:r>
              <a:rPr lang="en-US" altLang="zh-CN" dirty="0"/>
              <a:t>《</a:t>
            </a:r>
            <a:r>
              <a:rPr lang="zh-CN" altLang="en-US" dirty="0"/>
              <a:t>普世欢腾</a:t>
            </a:r>
            <a:r>
              <a:rPr lang="en-US" altLang="zh-CN" dirty="0"/>
              <a:t>》</a:t>
            </a:r>
            <a:r>
              <a:rPr lang="zh-CN" altLang="en-US" dirty="0"/>
              <a:t>（</a:t>
            </a:r>
            <a:r>
              <a:rPr lang="en-US" dirty="0"/>
              <a:t>Joy to the World）</a:t>
            </a:r>
            <a:r>
              <a:rPr lang="zh-CN" altLang="en-US" dirty="0"/>
              <a:t>最初并不是为圣诞节创作的吗？最初的版本与圣诞节毫无关系。它甚至不是为歌曲而写的。</a:t>
            </a:r>
            <a:r>
              <a:rPr lang="en-US" altLang="zh-CN" dirty="0"/>
              <a:t>《</a:t>
            </a:r>
            <a:r>
              <a:rPr lang="zh-CN" altLang="en-US" dirty="0"/>
              <a:t>普世欢腾</a:t>
            </a:r>
            <a:r>
              <a:rPr lang="en-US" altLang="zh-CN" dirty="0"/>
              <a:t>》</a:t>
            </a:r>
            <a:r>
              <a:rPr lang="zh-CN" altLang="en-US" dirty="0"/>
              <a:t>也许是一个不太可能成为流行圣诞赞美诗的作品。首先，它是基于一篇诗篇创作的；其次，它更多地庆祝基督的第二次降临，而不是第一次。这首受欢迎的圣诞赞美诗是至少三个人合作的结果，其最初的灵感来自</a:t>
            </a:r>
            <a:r>
              <a:rPr lang="en-US" altLang="zh-CN" dirty="0"/>
              <a:t>《</a:t>
            </a:r>
            <a:r>
              <a:rPr lang="zh-CN" altLang="en-US" dirty="0"/>
              <a:t>诗篇</a:t>
            </a:r>
            <a:r>
              <a:rPr lang="en-US" altLang="zh-CN" dirty="0"/>
              <a:t>》</a:t>
            </a:r>
            <a:r>
              <a:rPr lang="zh-CN" altLang="en-US" dirty="0"/>
              <a:t>第</a:t>
            </a:r>
            <a:r>
              <a:rPr lang="en-US" altLang="zh-CN" dirty="0"/>
              <a:t>98</a:t>
            </a:r>
            <a:r>
              <a:rPr lang="zh-CN" altLang="en-US" dirty="0"/>
              <a:t>篇，而不是</a:t>
            </a:r>
            <a:r>
              <a:rPr lang="en-US" altLang="zh-CN" dirty="0"/>
              <a:t>《</a:t>
            </a:r>
            <a:r>
              <a:rPr lang="zh-CN" altLang="en-US" dirty="0"/>
              <a:t>路加福音</a:t>
            </a:r>
            <a:r>
              <a:rPr lang="en-US" altLang="zh-CN" dirty="0"/>
              <a:t>》</a:t>
            </a:r>
            <a:r>
              <a:rPr lang="zh-CN" altLang="en-US" dirty="0"/>
              <a:t>第</a:t>
            </a:r>
            <a:r>
              <a:rPr lang="en-US" altLang="zh-CN" dirty="0"/>
              <a:t>2</a:t>
            </a:r>
            <a:r>
              <a:rPr lang="zh-CN" altLang="en-US" dirty="0"/>
              <a:t>章中的圣诞故事。</a:t>
            </a:r>
          </a:p>
          <a:p>
            <a:r>
              <a:rPr lang="zh-CN" altLang="en-US" b="1" dirty="0"/>
              <a:t>文字来源：</a:t>
            </a:r>
            <a:r>
              <a:rPr lang="zh-CN" altLang="en-US" dirty="0"/>
              <a:t> </a:t>
            </a:r>
            <a:r>
              <a:rPr lang="en-US" altLang="zh-CN" dirty="0"/>
              <a:t>《</a:t>
            </a:r>
            <a:r>
              <a:rPr lang="zh-CN" altLang="en-US" dirty="0"/>
              <a:t>赞美诗的历史：“普世欢腾”</a:t>
            </a:r>
            <a:r>
              <a:rPr lang="en-US" altLang="zh-CN" dirty="0"/>
              <a:t>》</a:t>
            </a:r>
            <a:br>
              <a:rPr lang="en-US" altLang="zh-CN" dirty="0"/>
            </a:br>
            <a:r>
              <a:rPr lang="zh-CN" altLang="en-US" dirty="0"/>
              <a:t>作者：</a:t>
            </a:r>
            <a:r>
              <a:rPr lang="en-US" dirty="0"/>
              <a:t>C. Michael Hawn</a:t>
            </a:r>
            <a:br>
              <a:rPr lang="en-US" dirty="0"/>
            </a:br>
            <a:r>
              <a:rPr lang="zh-CN" altLang="en-US" dirty="0">
                <a:hlinkClick r:id="rId5"/>
              </a:rPr>
              <a:t>链接</a:t>
            </a:r>
            <a:br>
              <a:rPr lang="zh-CN" altLang="en-US" dirty="0"/>
            </a:br>
            <a:r>
              <a:rPr lang="zh-CN" altLang="en-US" dirty="0"/>
              <a:t>访问时间：</a:t>
            </a:r>
            <a:r>
              <a:rPr lang="en-US" altLang="zh-CN" dirty="0"/>
              <a:t>2017</a:t>
            </a:r>
            <a:r>
              <a:rPr lang="zh-CN" altLang="en-US" dirty="0"/>
              <a:t>年</a:t>
            </a:r>
            <a:r>
              <a:rPr lang="en-US" altLang="zh-CN" dirty="0"/>
              <a:t>12</a:t>
            </a:r>
            <a:r>
              <a:rPr lang="zh-CN" altLang="en-US" dirty="0"/>
              <a:t>月</a:t>
            </a:r>
            <a:r>
              <a:rPr lang="en-US" altLang="zh-CN" dirty="0"/>
              <a:t>24</a:t>
            </a:r>
            <a:r>
              <a:rPr lang="zh-CN" altLang="en-US" dirty="0"/>
              <a:t>日</a:t>
            </a:r>
          </a:p>
          <a:p>
            <a:r>
              <a:rPr lang="zh-CN" altLang="en-US" b="1" dirty="0"/>
              <a:t>上文第一段摘自：</a:t>
            </a:r>
            <a:r>
              <a:rPr lang="zh-CN" altLang="en-US" dirty="0"/>
              <a:t> </a:t>
            </a:r>
            <a:r>
              <a:rPr lang="en-US" altLang="zh-CN" dirty="0"/>
              <a:t>《“</a:t>
            </a:r>
            <a:r>
              <a:rPr lang="zh-CN" altLang="en-US" dirty="0"/>
              <a:t>普世欢腾”的简史</a:t>
            </a:r>
            <a:r>
              <a:rPr lang="en-US" altLang="zh-CN" dirty="0"/>
              <a:t>》</a:t>
            </a:r>
            <a:br>
              <a:rPr lang="en-US" altLang="zh-CN" dirty="0"/>
            </a:br>
            <a:r>
              <a:rPr lang="zh-CN" altLang="en-US" dirty="0"/>
              <a:t>作者：</a:t>
            </a:r>
            <a:r>
              <a:rPr lang="en-US" dirty="0"/>
              <a:t>Greg Forster</a:t>
            </a:r>
            <a:br>
              <a:rPr lang="en-US" dirty="0"/>
            </a:br>
            <a:r>
              <a:rPr lang="zh-CN" altLang="en-US" dirty="0"/>
              <a:t>发布日期：</a:t>
            </a:r>
            <a:r>
              <a:rPr lang="en-US" altLang="zh-CN" dirty="0"/>
              <a:t>2015</a:t>
            </a:r>
            <a:r>
              <a:rPr lang="zh-CN" altLang="en-US" dirty="0"/>
              <a:t>年</a:t>
            </a:r>
            <a:r>
              <a:rPr lang="en-US" altLang="zh-CN" dirty="0"/>
              <a:t>12</a:t>
            </a:r>
            <a:r>
              <a:rPr lang="zh-CN" altLang="en-US" dirty="0"/>
              <a:t>月</a:t>
            </a:r>
            <a:r>
              <a:rPr lang="en-US" altLang="zh-CN" dirty="0"/>
              <a:t>21</a:t>
            </a:r>
            <a:r>
              <a:rPr lang="zh-CN" altLang="en-US" dirty="0"/>
              <a:t>日</a:t>
            </a:r>
            <a:br>
              <a:rPr lang="zh-CN" altLang="en-US" dirty="0"/>
            </a:br>
            <a:r>
              <a:rPr lang="zh-CN" altLang="en-US" dirty="0">
                <a:hlinkClick r:id="rId6"/>
              </a:rPr>
              <a:t>链接</a:t>
            </a:r>
            <a:endParaRPr lang="zh-CN" altLang="en-US" dirty="0"/>
          </a:p>
          <a:p>
            <a:r>
              <a:rPr lang="zh-CN" altLang="en-US" dirty="0"/>
              <a:t>接下来的幻灯片内容均来自</a:t>
            </a:r>
            <a:r>
              <a:rPr lang="en-US" dirty="0"/>
              <a:t>Hawn</a:t>
            </a:r>
            <a:r>
              <a:rPr lang="zh-CN" altLang="en-US" dirty="0"/>
              <a:t>的作品。</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8125151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8E38D5-C37B-AC4C-8B05-1738EA0F5E8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dirty="0"/>
              <a:t>The first collaborator was the English poet and dissenting clergyman, Isaac Watts (1674-1748)</a:t>
            </a:r>
            <a:r>
              <a:rPr lang="mr-IN" dirty="0"/>
              <a:t>…</a:t>
            </a:r>
            <a:endParaRPr lang="en-US" dirty="0"/>
          </a:p>
          <a:p>
            <a:r>
              <a:rPr lang="en-US" dirty="0"/>
              <a:t>A comparison between Watts’s psalm paraphrase and the original verses in the King James translation of Psalm 98:4-9 demonstrates considerable freedom:</a:t>
            </a:r>
          </a:p>
          <a:p>
            <a:r>
              <a:rPr lang="en-US" dirty="0"/>
              <a:t>“Make a joyful noise unto the Lord, all the earth: make a loud noise, and rejoice, and sing praise. Sing unto the Lord with the harp; with the harp, and the voice of a psalm.  With trumpets and sound of cornet make a joyful noise before the Lord, the King. Let the sea roar, and the fullness thereof; the world, and they that dwell therein. Let the floods clap their hands</a:t>
            </a:r>
            <a:r>
              <a:rPr lang="mr-IN" dirty="0"/>
              <a:t>…</a:t>
            </a:r>
            <a:endParaRPr lang="en-US" dirty="0"/>
          </a:p>
          <a:p>
            <a:r>
              <a:rPr lang="zh-CN" altLang="en-US" dirty="0"/>
              <a:t>第一个合作者是英国诗人和非国教牧师艾萨克</a:t>
            </a:r>
            <a:r>
              <a:rPr lang="en-US" altLang="zh-CN" dirty="0"/>
              <a:t>·</a:t>
            </a:r>
            <a:r>
              <a:rPr lang="zh-CN" altLang="en-US" dirty="0"/>
              <a:t>沃茨（</a:t>
            </a:r>
            <a:r>
              <a:rPr lang="en-US" dirty="0"/>
              <a:t>Isaac Watts，1674-1748）……</a:t>
            </a:r>
          </a:p>
          <a:p>
            <a:r>
              <a:rPr lang="zh-CN" altLang="en-US" dirty="0"/>
              <a:t>通过比较沃茨对诗篇的改写与</a:t>
            </a:r>
            <a:r>
              <a:rPr lang="en-US" altLang="zh-CN" dirty="0"/>
              <a:t>《</a:t>
            </a:r>
            <a:r>
              <a:rPr lang="zh-CN" altLang="en-US" dirty="0"/>
              <a:t>钦定版圣经</a:t>
            </a:r>
            <a:r>
              <a:rPr lang="en-US" altLang="zh-CN" dirty="0"/>
              <a:t>》</a:t>
            </a:r>
            <a:r>
              <a:rPr lang="zh-CN" altLang="en-US" dirty="0"/>
              <a:t>中</a:t>
            </a:r>
            <a:r>
              <a:rPr lang="en-US" altLang="zh-CN" dirty="0"/>
              <a:t>《</a:t>
            </a:r>
            <a:r>
              <a:rPr lang="zh-CN" altLang="en-US" dirty="0"/>
              <a:t>诗篇</a:t>
            </a:r>
            <a:r>
              <a:rPr lang="en-US" altLang="zh-CN" dirty="0"/>
              <a:t>》</a:t>
            </a:r>
            <a:r>
              <a:rPr lang="zh-CN" altLang="en-US" dirty="0"/>
              <a:t>第</a:t>
            </a:r>
            <a:r>
              <a:rPr lang="en-US" altLang="zh-CN" dirty="0"/>
              <a:t>98</a:t>
            </a:r>
            <a:r>
              <a:rPr lang="zh-CN" altLang="en-US" dirty="0"/>
              <a:t>篇</a:t>
            </a:r>
            <a:r>
              <a:rPr lang="en-US" altLang="zh-CN" dirty="0"/>
              <a:t>4-9</a:t>
            </a:r>
            <a:r>
              <a:rPr lang="zh-CN" altLang="en-US" dirty="0"/>
              <a:t>节的原文，可以看出他改写时运用了相当大的自由：</a:t>
            </a:r>
          </a:p>
          <a:p>
            <a:r>
              <a:rPr lang="zh-CN" altLang="en-US" dirty="0"/>
              <a:t>“全地都要向耶和华欢呼；要发声欢呼，歌颂赞美。要用琴歌颂耶和华，用琴和诗歌的声音歌颂祂。要用号和角声，在耶和华</a:t>
            </a:r>
            <a:r>
              <a:rPr lang="en-US" altLang="zh-CN" dirty="0"/>
              <a:t>—</a:t>
            </a:r>
            <a:r>
              <a:rPr lang="zh-CN" altLang="en-US" dirty="0"/>
              <a:t>君王面前欢呼。愿海和其中充满的澎湃；愿世界和住在其间的都欢腾。愿江河拍手</a:t>
            </a:r>
            <a:r>
              <a:rPr lang="en-US" altLang="zh-CN" dirty="0"/>
              <a:t>……”</a:t>
            </a:r>
          </a:p>
          <a:p>
            <a:endParaRPr lang="en-US" dirty="0"/>
          </a:p>
        </p:txBody>
      </p:sp>
    </p:spTree>
    <p:extLst>
      <p:ext uri="{BB962C8B-B14F-4D97-AF65-F5344CB8AC3E}">
        <p14:creationId xmlns:p14="http://schemas.microsoft.com/office/powerpoint/2010/main" val="318751121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t>
            </a:r>
            <a:r>
              <a:rPr lang="mr-IN" dirty="0"/>
              <a:t>…</a:t>
            </a:r>
            <a:r>
              <a:rPr lang="en-US" dirty="0"/>
              <a:t>let the hills be joyful together</a:t>
            </a:r>
            <a:r>
              <a:rPr lang="mr-IN" dirty="0"/>
              <a:t>…</a:t>
            </a:r>
            <a:r>
              <a:rPr lang="en-US" dirty="0"/>
              <a:t>” (KJV)</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t>“</a:t>
            </a:r>
            <a:r>
              <a:rPr lang="en-US" altLang="zh-CN" dirty="0"/>
              <a:t>……</a:t>
            </a:r>
            <a:r>
              <a:rPr lang="zh-CN" altLang="en-US" dirty="0"/>
              <a:t>愿群山一同欢呼</a:t>
            </a:r>
            <a:r>
              <a:rPr lang="en-US" altLang="zh-CN" dirty="0"/>
              <a:t>……”</a:t>
            </a:r>
            <a:r>
              <a:rPr lang="zh-CN" altLang="en-US" dirty="0"/>
              <a:t>（</a:t>
            </a:r>
            <a:r>
              <a:rPr lang="en-US" dirty="0"/>
              <a:t>KJV）</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01656052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Curiously, stanza three is the exception. It is not based on Psalm 98 and is sometimes omitted:</a:t>
            </a:r>
          </a:p>
          <a:p>
            <a:r>
              <a:rPr lang="en-US" i="1" dirty="0"/>
              <a:t>No more let sins and sorrows grow,</a:t>
            </a:r>
            <a:br>
              <a:rPr lang="en-US" i="1" dirty="0"/>
            </a:br>
            <a:r>
              <a:rPr lang="en-US" i="1" dirty="0"/>
              <a:t>Nor thorns infest the ground;</a:t>
            </a:r>
            <a:br>
              <a:rPr lang="en-US" i="1" dirty="0"/>
            </a:br>
            <a:r>
              <a:rPr lang="en-US" i="1" dirty="0"/>
              <a:t>He comes to make his blessings flow</a:t>
            </a:r>
            <a:br>
              <a:rPr lang="en-US" i="1" dirty="0"/>
            </a:br>
            <a:r>
              <a:rPr lang="en-US" i="1" dirty="0"/>
              <a:t>Far as the curse is found.</a:t>
            </a:r>
            <a:endParaRPr lang="en-US" dirty="0"/>
          </a:p>
          <a:p>
            <a:r>
              <a:rPr lang="en-US" dirty="0"/>
              <a:t>The “curse” is a reference to Genesis 3:17 when God says to Adam following the eating of the apple from the tree, “Thou shalt not eat of it: cursed is the ground for thy sake; in sorrow shalt thou eat of it all the days of thy life.” (KJV) As a part of “five-point Calvinism,” the “total depravity of man”, the curse is a significant part of classic Reformed theology, Isaac Watts’ theological perspective.</a:t>
            </a:r>
          </a:p>
          <a:p>
            <a:r>
              <a:rPr lang="en-US" dirty="0"/>
              <a:t>______________</a:t>
            </a:r>
          </a:p>
          <a:p>
            <a:r>
              <a:rPr lang="zh-CN" altLang="en-US" dirty="0"/>
              <a:t>有趣的是，第三节是个例外。它并没有基于</a:t>
            </a:r>
            <a:r>
              <a:rPr lang="en-US" altLang="zh-CN" dirty="0"/>
              <a:t>《</a:t>
            </a:r>
            <a:r>
              <a:rPr lang="zh-CN" altLang="en-US" dirty="0"/>
              <a:t>诗篇</a:t>
            </a:r>
            <a:r>
              <a:rPr lang="en-US" altLang="zh-CN" dirty="0"/>
              <a:t>》</a:t>
            </a:r>
            <a:r>
              <a:rPr lang="zh-CN" altLang="en-US" dirty="0"/>
              <a:t>第</a:t>
            </a:r>
            <a:r>
              <a:rPr lang="en-US" altLang="zh-CN" dirty="0"/>
              <a:t>98</a:t>
            </a:r>
            <a:r>
              <a:rPr lang="zh-CN" altLang="en-US" dirty="0"/>
              <a:t>篇，因此有时会被省略：</a:t>
            </a:r>
          </a:p>
          <a:p>
            <a:r>
              <a:rPr lang="zh-CN" altLang="en-US" dirty="0"/>
              <a:t>再不容罪恶悲伤滋长，</a:t>
            </a:r>
            <a:br>
              <a:rPr lang="zh-CN" altLang="en-US" dirty="0"/>
            </a:br>
            <a:r>
              <a:rPr lang="zh-CN" altLang="en-US" dirty="0"/>
              <a:t>荆棘不再地上长；</a:t>
            </a:r>
            <a:br>
              <a:rPr lang="zh-CN" altLang="en-US" dirty="0"/>
            </a:br>
            <a:r>
              <a:rPr lang="zh-CN" altLang="en-US" dirty="0"/>
              <a:t>祂来要把祝福送四方，</a:t>
            </a:r>
            <a:br>
              <a:rPr lang="zh-CN" altLang="en-US" dirty="0"/>
            </a:br>
            <a:r>
              <a:rPr lang="zh-CN" altLang="en-US" dirty="0"/>
              <a:t>远离这咒诅场。</a:t>
            </a:r>
          </a:p>
          <a:p>
            <a:r>
              <a:rPr lang="zh-CN" altLang="en-US" dirty="0"/>
              <a:t>这里的“咒诅”指的是</a:t>
            </a:r>
            <a:r>
              <a:rPr lang="en-US" altLang="zh-CN" dirty="0"/>
              <a:t>《</a:t>
            </a:r>
            <a:r>
              <a:rPr lang="zh-CN" altLang="en-US" dirty="0"/>
              <a:t>创世记</a:t>
            </a:r>
            <a:r>
              <a:rPr lang="en-US" altLang="zh-CN" dirty="0"/>
              <a:t>》3:17</a:t>
            </a:r>
            <a:r>
              <a:rPr lang="zh-CN" altLang="en-US" dirty="0"/>
              <a:t>，当亚当吃了树上的苹果后，神对他说：“你不可吃；因为你吃的日子，地必因你受咒诅；你必终身劳苦，才能从地里得吃的。”（</a:t>
            </a:r>
            <a:r>
              <a:rPr lang="en-US" altLang="zh-CN" dirty="0"/>
              <a:t>《</a:t>
            </a:r>
            <a:r>
              <a:rPr lang="zh-CN" altLang="en-US" dirty="0"/>
              <a:t>钦定版圣经</a:t>
            </a:r>
            <a:r>
              <a:rPr lang="en-US" altLang="zh-CN" dirty="0"/>
              <a:t>》</a:t>
            </a:r>
            <a:r>
              <a:rPr lang="zh-CN" altLang="en-US" dirty="0"/>
              <a:t>）</a:t>
            </a:r>
          </a:p>
          <a:p>
            <a:r>
              <a:rPr lang="zh-CN" altLang="en-US" dirty="0"/>
              <a:t>作为“五点加尔文主义”的一部分，“全然败坏的人性”中的咒诅在经典的改革宗神学中占有重要地位，这也是艾萨克</a:t>
            </a:r>
            <a:r>
              <a:rPr lang="en-US" altLang="zh-CN" dirty="0"/>
              <a:t>·</a:t>
            </a:r>
            <a:r>
              <a:rPr lang="zh-CN" altLang="en-US" dirty="0"/>
              <a:t>沃茨的神学观点的一部分。</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3937341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t>
            </a:r>
            <a:r>
              <a:rPr lang="mr-IN" dirty="0"/>
              <a:t>…</a:t>
            </a:r>
            <a:r>
              <a:rPr lang="en-US" dirty="0"/>
              <a:t>let the hills be joyful together.  Before the Lord; for he cometh to judge the earth: with righteousness shall he judge the world, and the people with equity.” (KJV)</a:t>
            </a:r>
          </a:p>
          <a:p>
            <a:r>
              <a:rPr lang="zh-CN" altLang="en-US" dirty="0"/>
              <a:t>“</a:t>
            </a:r>
            <a:r>
              <a:rPr lang="en-US" altLang="zh-CN" dirty="0"/>
              <a:t>……</a:t>
            </a:r>
            <a:r>
              <a:rPr lang="zh-CN" altLang="en-US" dirty="0"/>
              <a:t>群山一同欢欣。在耶和华面前；因为他要来审判世界：他要以公义审判世界，以公正审判万民。”（</a:t>
            </a:r>
            <a:r>
              <a:rPr lang="en-US" altLang="zh-CN" dirty="0"/>
              <a:t>《</a:t>
            </a:r>
            <a:r>
              <a:rPr lang="zh-CN" altLang="en-US" dirty="0"/>
              <a:t>钦定版圣经</a:t>
            </a:r>
            <a:r>
              <a:rPr lang="en-US" altLang="zh-CN" dirty="0"/>
              <a:t>》</a:t>
            </a:r>
            <a:r>
              <a:rPr lang="zh-CN" altLang="en-US"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252138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rPr>
              <a:t>The explanation for free</a:t>
            </a:r>
          </a:p>
          <a:p>
            <a:pPr eaLnBrk="1" hangingPunct="1"/>
            <a:r>
              <a:rPr lang="en-US" altLang="zh-CN" dirty="0">
                <a:latin typeface="Arial" charset="0"/>
              </a:rPr>
              <a:t>OT Preaching link address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FBCC22-DD42-7042-A2C4-78A09361310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1555" name="Rectangle 1026"/>
          <p:cNvSpPr>
            <a:spLocks noGrp="1" noRot="1" noChangeAspect="1" noChangeArrowheads="1" noTextEdit="1"/>
          </p:cNvSpPr>
          <p:nvPr>
            <p:ph type="sldImg"/>
          </p:nvPr>
        </p:nvSpPr>
        <p:spPr>
          <a:ln/>
        </p:spPr>
      </p:sp>
      <p:sp>
        <p:nvSpPr>
          <p:cNvPr id="151556"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rPr>
              <a:t>OS-08-Ruth-72</a:t>
            </a:r>
          </a:p>
          <a:p>
            <a:pPr eaLnBrk="1" hangingPunct="1"/>
            <a:r>
              <a:rPr lang="en-US" dirty="0">
                <a:latin typeface="Times New Roman" charset="0"/>
              </a:rPr>
              <a:t>OS-09-1Sam-17-17, 22, 43</a:t>
            </a:r>
          </a:p>
          <a:p>
            <a:pPr eaLnBrk="1" hangingPunct="1"/>
            <a:r>
              <a:rPr lang="en-US" dirty="0">
                <a:latin typeface="Times New Roman" charset="0"/>
              </a:rPr>
              <a:t>OS-10-2Sam-21</a:t>
            </a:r>
          </a:p>
        </p:txBody>
      </p:sp>
    </p:spTree>
    <p:extLst>
      <p:ext uri="{BB962C8B-B14F-4D97-AF65-F5344CB8AC3E}">
        <p14:creationId xmlns:p14="http://schemas.microsoft.com/office/powerpoint/2010/main" val="263404757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AA3188-A9F6-E449-91B1-79DB37FC3D53}"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xfrm>
            <a:off x="1298364" y="3257550"/>
            <a:ext cx="7140998" cy="20597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cs typeface="ＭＳ Ｐゴシック" charset="0"/>
              </a:rPr>
              <a:t>OS-09-1Sam-210</a:t>
            </a:r>
          </a:p>
          <a:p>
            <a:pPr eaLnBrk="1" hangingPunct="1"/>
            <a:r>
              <a:rPr lang="en-US" dirty="0">
                <a:latin typeface="Arial" charset="0"/>
                <a:cs typeface="ＭＳ Ｐゴシック" charset="0"/>
              </a:rPr>
              <a:t>OS-10-2Sam-217</a:t>
            </a:r>
          </a:p>
          <a:p>
            <a:pPr eaLnBrk="1" hangingPunct="1"/>
            <a:r>
              <a:rPr lang="en-US" dirty="0">
                <a:latin typeface="Arial" charset="0"/>
                <a:cs typeface="ＭＳ Ｐゴシック" charset="0"/>
              </a:rPr>
              <a:t>OS-11-1Kings-26</a:t>
            </a:r>
          </a:p>
          <a:p>
            <a:pPr eaLnBrk="1" hangingPunct="1"/>
            <a:r>
              <a:rPr lang="en-US" dirty="0">
                <a:latin typeface="Arial" charset="0"/>
                <a:cs typeface="ＭＳ Ｐゴシック" charset="0"/>
              </a:rPr>
              <a:t>OS-12-2Kings-14, 95</a:t>
            </a:r>
          </a:p>
          <a:p>
            <a:pPr eaLnBrk="1" hangingPunct="1"/>
            <a:r>
              <a:rPr lang="en-US" dirty="0">
                <a:latin typeface="Arial" charset="0"/>
                <a:cs typeface="ＭＳ Ｐゴシック" charset="0"/>
              </a:rPr>
              <a:t>OS-13-1Chron-28</a:t>
            </a:r>
          </a:p>
          <a:p>
            <a:pPr eaLnBrk="1" hangingPunct="1"/>
            <a:r>
              <a:rPr lang="en-US" dirty="0">
                <a:latin typeface="Arial" charset="0"/>
                <a:cs typeface="ＭＳ Ｐゴシック" charset="0"/>
              </a:rPr>
              <a:t>OS-14-2Chron-27</a:t>
            </a:r>
          </a:p>
        </p:txBody>
      </p:sp>
    </p:spTree>
    <p:extLst>
      <p:ext uri="{BB962C8B-B14F-4D97-AF65-F5344CB8AC3E}">
        <p14:creationId xmlns:p14="http://schemas.microsoft.com/office/powerpoint/2010/main" val="29769544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ln/>
        </p:spPr>
      </p:sp>
      <p:sp>
        <p:nvSpPr>
          <p:cNvPr id="2560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ln/>
        </p:spPr>
      </p:sp>
      <p:sp>
        <p:nvSpPr>
          <p:cNvPr id="2765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ln/>
        </p:spPr>
      </p:sp>
      <p:sp>
        <p:nvSpPr>
          <p:cNvPr id="2969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ln/>
        </p:spPr>
      </p:sp>
      <p:sp>
        <p:nvSpPr>
          <p:cNvPr id="3379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ln/>
        </p:spPr>
      </p:sp>
      <p:sp>
        <p:nvSpPr>
          <p:cNvPr id="3584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ln/>
        </p:spPr>
      </p:sp>
      <p:sp>
        <p:nvSpPr>
          <p:cNvPr id="3789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ln/>
        </p:spPr>
      </p:sp>
      <p:sp>
        <p:nvSpPr>
          <p:cNvPr id="3993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443CAC-29E8-F84D-9154-B00997D6658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1298364" y="3257550"/>
            <a:ext cx="7140998" cy="20597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OS-09-1Sam-211</a:t>
            </a:r>
          </a:p>
          <a:p>
            <a:pPr eaLnBrk="1" hangingPunct="1"/>
            <a:r>
              <a:rPr lang="en-US" dirty="0">
                <a:latin typeface="Arial" charset="0"/>
                <a:ea typeface="ＭＳ Ｐゴシック" charset="0"/>
                <a:cs typeface="ＭＳ Ｐゴシック" charset="0"/>
              </a:rPr>
              <a:t>OS-10-2Sam-30</a:t>
            </a:r>
          </a:p>
        </p:txBody>
      </p:sp>
    </p:spTree>
    <p:extLst>
      <p:ext uri="{BB962C8B-B14F-4D97-AF65-F5344CB8AC3E}">
        <p14:creationId xmlns:p14="http://schemas.microsoft.com/office/powerpoint/2010/main" val="3561481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9B8A331B-0C82-FF49-8D1A-0DD97598628B}" type="slidenum">
              <a:rPr lang="en-US" sz="1200">
                <a:solidFill>
                  <a:prstClr val="black"/>
                </a:solidFill>
              </a:rPr>
              <a:pPr eaLnBrk="1" hangingPunct="1"/>
              <a:t>31</a:t>
            </a:fld>
            <a:endParaRPr lang="en-US" sz="1200">
              <a:solidFill>
                <a:prstClr val="black"/>
              </a:solidFill>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MS PGothic" charset="0"/>
              </a:rPr>
              <a:t>OS-10-2Sam-31</a:t>
            </a:r>
          </a:p>
          <a:p>
            <a:pPr eaLnBrk="1" hangingPunct="1"/>
            <a:endParaRPr lang="en-US" dirty="0">
              <a:ea typeface="MS PGothic"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16936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Welcome</a:t>
            </a:r>
            <a:r>
              <a:rPr lang="en-US" baseline="0" dirty="0"/>
              <a:t> to our service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81952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1" charset="0"/>
                <a:ea typeface="ＭＳ Ｐゴシック" pitchFamily="-112" charset="-128"/>
                <a:cs typeface="ＭＳ Ｐゴシック" pitchFamily="-112" charset="-128"/>
              </a:rPr>
              <a:t>One of my good friends wrote this week, “Isn't December a strange month?  Well, at least I think it is.  Doesn't it seem like more people die in December than any other time of year?  According to an article in </a:t>
            </a:r>
            <a:r>
              <a:rPr lang="en-US" sz="1200" i="1" kern="1200" dirty="0">
                <a:solidFill>
                  <a:schemeClr val="tx1"/>
                </a:solidFill>
                <a:effectLst/>
                <a:latin typeface="Arial" pitchFamily="-111" charset="0"/>
                <a:ea typeface="ＭＳ Ｐゴシック" pitchFamily="-112" charset="-128"/>
                <a:cs typeface="ＭＳ Ｐゴシック" pitchFamily="-112" charset="-128"/>
              </a:rPr>
              <a:t>Consumer News</a:t>
            </a:r>
            <a:r>
              <a:rPr lang="en-US" sz="1200" kern="1200" dirty="0">
                <a:solidFill>
                  <a:schemeClr val="tx1"/>
                </a:solidFill>
                <a:effectLst/>
                <a:latin typeface="Arial" pitchFamily="-111" charset="0"/>
                <a:ea typeface="ＭＳ Ｐゴシック" pitchFamily="-112" charset="-128"/>
                <a:cs typeface="ＭＳ Ｐゴシック" pitchFamily="-112" charset="-128"/>
              </a:rPr>
              <a:t> (2013)</a:t>
            </a:r>
            <a:r>
              <a:rPr lang="mr-IN" sz="1200" kern="1200" dirty="0">
                <a:solidFill>
                  <a:schemeClr val="tx1"/>
                </a:solidFill>
                <a:effectLst/>
                <a:latin typeface="Arial" pitchFamily="-111" charset="0"/>
                <a:ea typeface="ＭＳ Ｐゴシック" pitchFamily="-112" charset="-128"/>
                <a:cs typeface="ＭＳ Ｐゴシック" pitchFamily="-112" charset="-128"/>
              </a:rPr>
              <a:t>…</a:t>
            </a:r>
            <a:r>
              <a:rPr lang="en-SG" dirty="0">
                <a:effectLst/>
              </a:rPr>
              <a:t> </a:t>
            </a:r>
          </a:p>
          <a:p>
            <a:r>
              <a:rPr lang="zh-CN" altLang="en-US" dirty="0"/>
              <a:t>我的一位好朋友本周写道：“十二月是不是很奇怪的一个月？嗯，至少我是这么认为的。是不是感觉十二月死去的人比一年中任何其他时候都多？根据</a:t>
            </a:r>
            <a:r>
              <a:rPr lang="en-US" altLang="zh-CN" dirty="0"/>
              <a:t>《</a:t>
            </a:r>
            <a:r>
              <a:rPr lang="zh-CN" altLang="en-US" dirty="0"/>
              <a:t>消费者新闻</a:t>
            </a:r>
            <a:r>
              <a:rPr lang="en-US" altLang="zh-CN" dirty="0"/>
              <a:t>》</a:t>
            </a:r>
            <a:r>
              <a:rPr lang="zh-CN" altLang="en-US" dirty="0"/>
              <a:t>（</a:t>
            </a:r>
            <a:r>
              <a:rPr lang="en-US" altLang="zh-CN" dirty="0"/>
              <a:t>2013</a:t>
            </a:r>
            <a:r>
              <a:rPr lang="zh-CN" altLang="en-US" dirty="0"/>
              <a:t>年）中的一篇文章</a:t>
            </a:r>
            <a:r>
              <a:rPr lang="en-US" altLang="zh-CN" dirty="0"/>
              <a:t>……”</a:t>
            </a:r>
            <a:endParaRPr lang="en-US" dirty="0">
              <a:cs typeface="ＭＳ Ｐゴシック" charset="0"/>
            </a:endParaRPr>
          </a:p>
        </p:txBody>
      </p:sp>
    </p:spTree>
    <p:extLst>
      <p:ext uri="{BB962C8B-B14F-4D97-AF65-F5344CB8AC3E}">
        <p14:creationId xmlns:p14="http://schemas.microsoft.com/office/powerpoint/2010/main" val="149686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1" charset="0"/>
                <a:ea typeface="ＭＳ Ｐゴシック" pitchFamily="-112" charset="-128"/>
                <a:cs typeface="ＭＳ Ｐゴシック" pitchFamily="-112" charset="-128"/>
              </a:rPr>
              <a:t>"Christmas Day actually </a:t>
            </a:r>
            <a:r>
              <a:rPr lang="en-US" sz="1200" i="1" kern="1200" dirty="0">
                <a:solidFill>
                  <a:schemeClr val="tx1"/>
                </a:solidFill>
                <a:effectLst/>
                <a:latin typeface="Arial" pitchFamily="-111" charset="0"/>
                <a:ea typeface="ＭＳ Ｐゴシック" pitchFamily="-112" charset="-128"/>
                <a:cs typeface="ＭＳ Ｐゴシック" pitchFamily="-112" charset="-128"/>
              </a:rPr>
              <a:t>does</a:t>
            </a:r>
            <a:r>
              <a:rPr lang="en-US" sz="1200" kern="1200" dirty="0">
                <a:solidFill>
                  <a:schemeClr val="tx1"/>
                </a:solidFill>
                <a:effectLst/>
                <a:latin typeface="Arial" pitchFamily="-111" charset="0"/>
                <a:ea typeface="ＭＳ Ｐゴシック" pitchFamily="-112" charset="-128"/>
                <a:cs typeface="ＭＳ Ｐゴシック" pitchFamily="-112" charset="-128"/>
              </a:rPr>
              <a:t> have more deaths than any other day of the year.  Wow.  How strange that what should be the most joyful of all days would also be the saddest for many. One theory is that the expectation of joy and cheer exaggerates the reality of darkness and depression for those who feel they have little reason to celebrate.  May it not be so for those who have made the Babe of Bethlehem's manger the Source of their salvation.  May we also be reminded that, in the midst of our </a:t>
            </a:r>
            <a:r>
              <a:rPr lang="en-US" sz="1200" i="1" kern="1200" dirty="0">
                <a:solidFill>
                  <a:schemeClr val="tx1"/>
                </a:solidFill>
                <a:effectLst/>
                <a:latin typeface="Arial" pitchFamily="-111" charset="0"/>
                <a:ea typeface="ＭＳ Ｐゴシック" pitchFamily="-112" charset="-128"/>
                <a:cs typeface="ＭＳ Ｐゴシック" pitchFamily="-112" charset="-128"/>
              </a:rPr>
              <a:t>great joy</a:t>
            </a:r>
            <a:r>
              <a:rPr lang="en-US" sz="1200" kern="1200" dirty="0">
                <a:solidFill>
                  <a:schemeClr val="tx1"/>
                </a:solidFill>
                <a:effectLst/>
                <a:latin typeface="Arial" pitchFamily="-111" charset="0"/>
                <a:ea typeface="ＭＳ Ｐゴシック" pitchFamily="-112" charset="-128"/>
                <a:cs typeface="ＭＳ Ｐゴシック" pitchFamily="-112" charset="-128"/>
              </a:rPr>
              <a:t> others around us may be suffering; let's be His arms and hands to them.”—Dr. Joe Hale, NICS</a:t>
            </a:r>
            <a:r>
              <a:rPr lang="en-SG" dirty="0">
                <a:effectLst/>
              </a:rPr>
              <a:t> </a:t>
            </a:r>
          </a:p>
          <a:p>
            <a:r>
              <a:rPr lang="zh-CN" altLang="en-US" dirty="0"/>
              <a:t>圣诞节这一天的死亡人数确实比一年中的任何一天都多。哇，多么奇怪啊！原本应该是最快乐的一天，却也成了许多人最悲伤的一天。一种理论认为，对快乐和欢庆的期望夸大了那些感到自己没有什么理由庆祝的人所面临的黑暗和抑郁的现实。愿那些以伯利恒马槽中的婴孩为救恩源泉的人不至于如此。也愿我们铭记，在我们大喜的同时，身边的其他人可能正在受苦；让我们成为主的双臂和双手，去帮助他们。”</a:t>
            </a:r>
            <a:r>
              <a:rPr lang="en-US" altLang="zh-CN" dirty="0"/>
              <a:t>——</a:t>
            </a:r>
            <a:r>
              <a:rPr lang="zh-CN" altLang="en-US" dirty="0"/>
              <a:t>乔</a:t>
            </a:r>
            <a:r>
              <a:rPr lang="en-US" altLang="zh-CN" dirty="0"/>
              <a:t>·</a:t>
            </a:r>
            <a:r>
              <a:rPr lang="zh-CN" altLang="en-US" dirty="0"/>
              <a:t>黑尔博士，</a:t>
            </a:r>
            <a:r>
              <a:rPr lang="en-US" dirty="0"/>
              <a:t>NICS</a:t>
            </a:r>
            <a:endParaRPr lang="en-US" dirty="0">
              <a:cs typeface="ＭＳ Ｐゴシック" charset="0"/>
            </a:endParaRPr>
          </a:p>
        </p:txBody>
      </p:sp>
    </p:spTree>
    <p:extLst>
      <p:ext uri="{BB962C8B-B14F-4D97-AF65-F5344CB8AC3E}">
        <p14:creationId xmlns:p14="http://schemas.microsoft.com/office/powerpoint/2010/main" val="1099134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Text</a:t>
            </a:r>
          </a:p>
        </p:txBody>
      </p:sp>
    </p:spTree>
    <p:extLst>
      <p:ext uri="{BB962C8B-B14F-4D97-AF65-F5344CB8AC3E}">
        <p14:creationId xmlns:p14="http://schemas.microsoft.com/office/powerpoint/2010/main" val="153755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1" charset="0"/>
                <a:ea typeface="ＭＳ Ｐゴシック" pitchFamily="-112" charset="-128"/>
                <a:cs typeface="ＭＳ Ｐゴシック" pitchFamily="-112" charset="-128"/>
              </a:rPr>
              <a:t>How are you doing at showing kindness when others are sad?</a:t>
            </a:r>
            <a:r>
              <a:rPr lang="en-SG" dirty="0">
                <a:effectLst/>
              </a:rPr>
              <a:t> </a:t>
            </a:r>
          </a:p>
          <a:p>
            <a:r>
              <a:rPr lang="zh-CN" altLang="en-US" dirty="0">
                <a:cs typeface="ＭＳ Ｐゴシック" charset="0"/>
              </a:rPr>
              <a:t>当别人悲伤时，你如何表现出善意？</a:t>
            </a:r>
            <a:endParaRPr lang="en-US" dirty="0">
              <a:cs typeface="ＭＳ Ｐゴシック" charset="0"/>
            </a:endParaRPr>
          </a:p>
        </p:txBody>
      </p:sp>
    </p:spTree>
    <p:extLst>
      <p:ext uri="{BB962C8B-B14F-4D97-AF65-F5344CB8AC3E}">
        <p14:creationId xmlns:p14="http://schemas.microsoft.com/office/powerpoint/2010/main" val="1031294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extLst>
      <p:ext uri="{BB962C8B-B14F-4D97-AF65-F5344CB8AC3E}">
        <p14:creationId xmlns:p14="http://schemas.microsoft.com/office/powerpoint/2010/main" val="3217327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1" charset="0"/>
                <a:ea typeface="ＭＳ Ｐゴシック" pitchFamily="-112" charset="-128"/>
                <a:cs typeface="ＭＳ Ｐゴシック" pitchFamily="-112" charset="-128"/>
              </a:rPr>
              <a:t>We last studied 1 Samuel where we saw three key transitions—</a:t>
            </a:r>
            <a:r>
              <a:rPr lang="en-SG" dirty="0">
                <a:effectLst/>
              </a:rPr>
              <a:t> </a:t>
            </a:r>
          </a:p>
          <a:p>
            <a:r>
              <a:rPr lang="zh-CN" altLang="en-US" dirty="0">
                <a:cs typeface="ＭＳ Ｐゴシック" charset="0"/>
              </a:rPr>
              <a:t>我们上次学习</a:t>
            </a:r>
            <a:r>
              <a:rPr lang="en-US" altLang="zh-CN" dirty="0">
                <a:cs typeface="ＭＳ Ｐゴシック" charset="0"/>
              </a:rPr>
              <a:t>《</a:t>
            </a:r>
            <a:r>
              <a:rPr lang="zh-CN" altLang="en-US" dirty="0">
                <a:cs typeface="ＭＳ Ｐゴシック" charset="0"/>
              </a:rPr>
              <a:t>撒母耳记上</a:t>
            </a:r>
            <a:r>
              <a:rPr lang="en-US" altLang="zh-CN" dirty="0">
                <a:cs typeface="ＭＳ Ｐゴシック" charset="0"/>
              </a:rPr>
              <a:t>》</a:t>
            </a:r>
            <a:r>
              <a:rPr lang="zh-CN" altLang="en-US" dirty="0">
                <a:cs typeface="ＭＳ Ｐゴシック" charset="0"/>
              </a:rPr>
              <a:t>时，看到了三个关键的转变</a:t>
            </a:r>
            <a:r>
              <a:rPr lang="en-US" altLang="zh-CN" dirty="0">
                <a:cs typeface="ＭＳ Ｐゴシック" charset="0"/>
              </a:rPr>
              <a:t>——</a:t>
            </a:r>
            <a:endParaRPr lang="en-US" dirty="0">
              <a:cs typeface="ＭＳ Ｐゴシック" charset="0"/>
            </a:endParaRPr>
          </a:p>
        </p:txBody>
      </p:sp>
    </p:spTree>
    <p:extLst>
      <p:ext uri="{BB962C8B-B14F-4D97-AF65-F5344CB8AC3E}">
        <p14:creationId xmlns:p14="http://schemas.microsoft.com/office/powerpoint/2010/main" val="3288740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632438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The first transition of national leadership from Eli</a:t>
            </a:r>
            <a:r>
              <a:rPr lang="en-US" sz="1200" kern="1200" baseline="0" dirty="0">
                <a:solidFill>
                  <a:schemeClr val="tx1"/>
                </a:solidFill>
                <a:effectLst/>
                <a:latin typeface="Arial"/>
                <a:ea typeface="ＭＳ Ｐゴシック" charset="-128"/>
                <a:cs typeface="Arial"/>
              </a:rPr>
              <a:t> </a:t>
            </a:r>
            <a:r>
              <a:rPr lang="en-US" sz="1200" kern="1200" dirty="0">
                <a:solidFill>
                  <a:schemeClr val="tx1"/>
                </a:solidFill>
                <a:effectLst/>
                <a:latin typeface="Arial"/>
                <a:ea typeface="ＭＳ Ｐゴシック" charset="-128"/>
                <a:cs typeface="Arial"/>
              </a:rPr>
              <a:t>to Samuel marked the end of judges</a:t>
            </a:r>
            <a:r>
              <a:rPr lang="en-US" sz="1200" kern="1200" baseline="0" dirty="0">
                <a:solidFill>
                  <a:schemeClr val="tx1"/>
                </a:solidFill>
                <a:effectLst/>
                <a:latin typeface="Arial"/>
                <a:ea typeface="ＭＳ Ｐゴシック" charset="-128"/>
                <a:cs typeface="Arial"/>
              </a:rPr>
              <a:t> with Samuel as the last judge</a:t>
            </a:r>
            <a:r>
              <a:rPr lang="en-US" sz="1200" kern="1200" dirty="0">
                <a:solidFill>
                  <a:schemeClr val="tx1"/>
                </a:solidFill>
                <a:effectLst/>
                <a:latin typeface="Arial"/>
                <a:ea typeface="ＭＳ Ｐゴシック" charset="-128"/>
                <a:cs typeface="Arial"/>
              </a:rPr>
              <a:t> (1 Sam 1–7).</a:t>
            </a:r>
            <a:r>
              <a:rPr lang="en-SG" dirty="0">
                <a:effectLst/>
                <a:latin typeface="Arial"/>
                <a:cs typeface="Arial"/>
              </a:rPr>
              <a:t> </a:t>
            </a:r>
          </a:p>
          <a:p>
            <a:r>
              <a:rPr lang="zh-CN" altLang="en-US" dirty="0"/>
              <a:t>国家领导权从以利到撒母耳的首次过渡标志着士师时代的结束，撒母耳是最后一位士师（撒母耳记上 </a:t>
            </a:r>
            <a:r>
              <a:rPr lang="en-US" altLang="zh-CN" dirty="0"/>
              <a:t>1-7</a:t>
            </a:r>
            <a:r>
              <a:rPr lang="zh-CN" altLang="en-US" dirty="0"/>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40</a:t>
            </a:fld>
            <a:endParaRPr lang="en-US">
              <a:solidFill>
                <a:prstClr val="black"/>
              </a:solidFill>
              <a:latin typeface="Calibri"/>
            </a:endParaRPr>
          </a:p>
        </p:txBody>
      </p:sp>
    </p:spTree>
    <p:extLst>
      <p:ext uri="{BB962C8B-B14F-4D97-AF65-F5344CB8AC3E}">
        <p14:creationId xmlns:p14="http://schemas.microsoft.com/office/powerpoint/2010/main" val="1153450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a:ea typeface="SimSun" charset="0"/>
              <a:cs typeface="Arial"/>
            </a:endParaRPr>
          </a:p>
          <a:p>
            <a:r>
              <a:rPr lang="en-US" sz="1200" kern="1200" dirty="0">
                <a:solidFill>
                  <a:schemeClr val="tx1"/>
                </a:solidFill>
                <a:effectLst/>
                <a:latin typeface="Arial"/>
                <a:ea typeface="ＭＳ Ｐゴシック" charset="-128"/>
                <a:cs typeface="Arial"/>
              </a:rPr>
              <a:t>The second transition of national leadership from Samuel to Saul marked the start of the monarchy due to Israel's evil motives (1 Sam 8–12).</a:t>
            </a:r>
            <a:r>
              <a:rPr lang="en-SG" dirty="0">
                <a:effectLst/>
                <a:latin typeface="Arial"/>
                <a:cs typeface="Arial"/>
              </a:rPr>
              <a:t> </a:t>
            </a:r>
          </a:p>
          <a:p>
            <a:r>
              <a:rPr lang="zh-CN" altLang="en-US" dirty="0"/>
              <a:t>国家领导权从撒母耳到扫罗的第二次过渡，因以色列的邪恶动机而标志着君主制的开始（撒母耳记上 </a:t>
            </a:r>
            <a:r>
              <a:rPr lang="en-US" altLang="zh-CN" dirty="0"/>
              <a:t>8-12</a:t>
            </a:r>
            <a:r>
              <a:rPr lang="zh-CN" altLang="en-US" dirty="0"/>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41</a:t>
            </a:fld>
            <a:endParaRPr lang="en-US">
              <a:solidFill>
                <a:prstClr val="black"/>
              </a:solidFill>
              <a:latin typeface="Calibri"/>
            </a:endParaRPr>
          </a:p>
        </p:txBody>
      </p:sp>
    </p:spTree>
    <p:extLst>
      <p:ext uri="{BB962C8B-B14F-4D97-AF65-F5344CB8AC3E}">
        <p14:creationId xmlns:p14="http://schemas.microsoft.com/office/powerpoint/2010/main" val="1184671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2810632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extLst>
      <p:ext uri="{BB962C8B-B14F-4D97-AF65-F5344CB8AC3E}">
        <p14:creationId xmlns:p14="http://schemas.microsoft.com/office/powerpoint/2010/main" val="34309178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48</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让我们一起考察经文</a:t>
            </a:r>
            <a:endParaRPr dirty="0"/>
          </a:p>
          <a:p>
            <a:pPr marL="0" lvl="0" indent="0" algn="l" rtl="0">
              <a:spcBef>
                <a:spcPts val="360"/>
              </a:spcBef>
              <a:spcAft>
                <a:spcPts val="0"/>
              </a:spcAft>
              <a:buNone/>
            </a:pPr>
            <a:r>
              <a:rPr lang="en-US" dirty="0" err="1"/>
              <a:t>圣经：每一卷书</a:t>
            </a:r>
            <a:endParaRPr dirty="0"/>
          </a:p>
        </p:txBody>
      </p:sp>
    </p:spTree>
    <p:extLst>
      <p:ext uri="{BB962C8B-B14F-4D97-AF65-F5344CB8AC3E}">
        <p14:creationId xmlns:p14="http://schemas.microsoft.com/office/powerpoint/2010/main" val="1006240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extLst>
      <p:ext uri="{BB962C8B-B14F-4D97-AF65-F5344CB8AC3E}">
        <p14:creationId xmlns:p14="http://schemas.microsoft.com/office/powerpoint/2010/main" val="136677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Arial" pitchFamily="-111" charset="0"/>
                <a:ea typeface="ＭＳ Ｐゴシック" pitchFamily="-112" charset="-128"/>
                <a:cs typeface="ＭＳ Ｐゴシック" pitchFamily="-112" charset="-128"/>
              </a:rPr>
              <a:t>The LORD grants us his divinely appointed kings to follow</a:t>
            </a:r>
            <a:r>
              <a:rPr lang="en-SG" sz="1200" kern="1200" dirty="0">
                <a:solidFill>
                  <a:schemeClr val="tx1"/>
                </a:solidFill>
                <a:effectLst/>
                <a:latin typeface="Arial" pitchFamily="-111" charset="0"/>
                <a:ea typeface="ＭＳ Ｐゴシック" pitchFamily="-112" charset="-128"/>
                <a:cs typeface="ＭＳ Ｐゴシック" pitchFamily="-112" charset="-128"/>
              </a:rPr>
              <a:t>.</a:t>
            </a:r>
          </a:p>
          <a:p>
            <a:r>
              <a:rPr lang="zh-CN" altLang="en-US" dirty="0"/>
              <a:t>耶和华赐给我们祂所任命的君王来跟随</a:t>
            </a:r>
            <a:endParaRPr lang="en-US" dirty="0"/>
          </a:p>
        </p:txBody>
      </p:sp>
    </p:spTree>
    <p:extLst>
      <p:ext uri="{BB962C8B-B14F-4D97-AF65-F5344CB8AC3E}">
        <p14:creationId xmlns:p14="http://schemas.microsoft.com/office/powerpoint/2010/main" val="1129852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ln/>
        </p:spPr>
      </p:sp>
      <p:sp>
        <p:nvSpPr>
          <p:cNvPr id="4198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ln/>
        </p:spPr>
      </p:sp>
      <p:sp>
        <p:nvSpPr>
          <p:cNvPr id="4403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ln/>
        </p:spPr>
      </p:sp>
      <p:sp>
        <p:nvSpPr>
          <p:cNvPr id="4813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Text</a:t>
            </a:r>
          </a:p>
        </p:txBody>
      </p:sp>
    </p:spTree>
    <p:extLst>
      <p:ext uri="{BB962C8B-B14F-4D97-AF65-F5344CB8AC3E}">
        <p14:creationId xmlns:p14="http://schemas.microsoft.com/office/powerpoint/2010/main" val="35754992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001666-9E9E-CA4D-9582-B787EF198F09}"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34628758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4BAD92-58A6-4B46-91B9-51E7D9C00757}" type="slidenum">
              <a:rPr lang="en-GB" sz="1200">
                <a:solidFill>
                  <a:srgbClr val="FFFFFF"/>
                </a:solidFill>
                <a:latin typeface="Comic Sans MS" charset="0"/>
              </a:rPr>
              <a:pPr eaLnBrk="1" hangingPunct="1"/>
              <a:t>67</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8C4155-D78B-B048-B9C5-ED8403CD9217}" type="slidenum">
              <a:rPr lang="en-US" sz="1200"/>
              <a:pPr/>
              <a:t>68</a:t>
            </a:fld>
            <a:endParaRPr lang="en-US" sz="1200"/>
          </a:p>
        </p:txBody>
      </p:sp>
      <p:sp>
        <p:nvSpPr>
          <p:cNvPr id="153602" name="Rectangle 2"/>
          <p:cNvSpPr>
            <a:spLocks noGrp="1" noRot="1" noChangeAspect="1" noChangeArrowheads="1" noTextEdit="1"/>
          </p:cNvSpPr>
          <p:nvPr>
            <p:ph type="sldImg"/>
          </p:nvPr>
        </p:nvSpPr>
        <p:spPr>
          <a:solidFill>
            <a:srgbClr val="FFFFFF"/>
          </a:solidFill>
          <a:ln/>
        </p:spPr>
      </p:sp>
      <p:sp>
        <p:nvSpPr>
          <p:cNvPr id="1536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Some say Jerusalem was in the </a:t>
            </a:r>
            <a:r>
              <a:rPr lang="ja-JP" altLang="en-US">
                <a:ea typeface="ＭＳ Ｐゴシック" charset="0"/>
                <a:cs typeface="ＭＳ Ｐゴシック" charset="0"/>
              </a:rPr>
              <a:t>“</a:t>
            </a:r>
            <a:r>
              <a:rPr lang="en-US" altLang="ja-JP" dirty="0">
                <a:ea typeface="ＭＳ Ｐゴシック" charset="0"/>
                <a:cs typeface="ＭＳ Ｐゴシック" charset="0"/>
              </a:rPr>
              <a:t>navel</a:t>
            </a:r>
            <a:r>
              <a:rPr lang="ja-JP" altLang="en-US">
                <a:ea typeface="ＭＳ Ｐゴシック" charset="0"/>
                <a:cs typeface="ＭＳ Ｐゴシック" charset="0"/>
              </a:rPr>
              <a:t>”</a:t>
            </a:r>
            <a:r>
              <a:rPr lang="en-US" altLang="ja-JP" dirty="0">
                <a:ea typeface="ＭＳ Ｐゴシック" charset="0"/>
                <a:cs typeface="ＭＳ Ｐゴシック" charset="0"/>
              </a:rPr>
              <a:t> of Israel, meaning the center!</a:t>
            </a:r>
          </a:p>
          <a:p>
            <a:pPr eaLnBrk="1" hangingPunct="1"/>
            <a:r>
              <a:rPr lang="zh-CN" altLang="en-US" dirty="0">
                <a:ea typeface="ＭＳ Ｐゴシック" charset="0"/>
                <a:cs typeface="ＭＳ Ｐゴシック" charset="0"/>
              </a:rPr>
              <a:t>有人说耶路撒冷是以色列的“肚脐”，也就是中心！</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1271985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F3547E93-9BF5-6344-97F6-743B883442CA}"/>
              </a:ext>
            </a:extLst>
          </p:cNvPr>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DFFE33F2-68F5-6846-84B8-CCF7013EE52F}" type="slidenum">
              <a:rPr lang="en-US" altLang="en-US" sz="1200">
                <a:solidFill>
                  <a:srgbClr val="000000"/>
                </a:solidFill>
                <a:latin typeface="Arial" panose="020B0604020202020204" pitchFamily="34" charset="0"/>
              </a:rPr>
              <a:pPr/>
              <a:t>69</a:t>
            </a:fld>
            <a:endParaRPr lang="en-US" altLang="en-US" sz="1200">
              <a:solidFill>
                <a:srgbClr val="000000"/>
              </a:solidFill>
              <a:latin typeface="Arial" panose="020B0604020202020204" pitchFamily="34" charset="0"/>
            </a:endParaRPr>
          </a:p>
        </p:txBody>
      </p:sp>
      <p:sp>
        <p:nvSpPr>
          <p:cNvPr id="120834" name="Rectangle 2">
            <a:extLst>
              <a:ext uri="{FF2B5EF4-FFF2-40B4-BE49-F238E27FC236}">
                <a16:creationId xmlns:a16="http://schemas.microsoft.com/office/drawing/2014/main" id="{DD33E116-7066-6D4F-B8B3-7E20B86239D4}"/>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78B599D6-FC10-BD48-B42D-DEBB154848B5}"/>
              </a:ext>
            </a:extLst>
          </p:cNvPr>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r>
              <a:rPr lang="en-US" dirty="0"/>
              <a:t>OB-27-Geography of Jerusalem-19</a:t>
            </a:r>
          </a:p>
          <a:p>
            <a:pPr eaLnBrk="1" hangingPunct="1">
              <a:defRPr/>
            </a:pPr>
            <a:r>
              <a:rPr lang="en-US" dirty="0"/>
              <a:t>OS-10-2 Samuel-69</a:t>
            </a:r>
          </a:p>
        </p:txBody>
      </p:sp>
    </p:spTree>
    <p:extLst>
      <p:ext uri="{BB962C8B-B14F-4D97-AF65-F5344CB8AC3E}">
        <p14:creationId xmlns:p14="http://schemas.microsoft.com/office/powerpoint/2010/main" val="3157460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9001666-9E9E-CA4D-9582-B787EF198F09}" type="slidenum">
              <a:rPr lang="en-US" altLang="zh-CN" smtClean="0"/>
              <a:pPr>
                <a:defRPr/>
              </a:pPr>
              <a:t>71</a:t>
            </a:fld>
            <a:endParaRPr lang="en-US" altLang="zh-CN"/>
          </a:p>
        </p:txBody>
      </p:sp>
    </p:spTree>
    <p:extLst>
      <p:ext uri="{BB962C8B-B14F-4D97-AF65-F5344CB8AC3E}">
        <p14:creationId xmlns:p14="http://schemas.microsoft.com/office/powerpoint/2010/main" val="29712517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ln/>
        </p:spPr>
      </p:sp>
      <p:sp>
        <p:nvSpPr>
          <p:cNvPr id="5222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ln/>
        </p:spPr>
      </p:sp>
      <p:sp>
        <p:nvSpPr>
          <p:cNvPr id="563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extLst>
      <p:ext uri="{BB962C8B-B14F-4D97-AF65-F5344CB8AC3E}">
        <p14:creationId xmlns:p14="http://schemas.microsoft.com/office/powerpoint/2010/main" val="2566457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82E32E-00F1-D042-991C-A5F02C14589C}" type="slidenum">
              <a:rPr lang="en-US" sz="1200"/>
              <a:pPr/>
              <a:t>83</a:t>
            </a:fld>
            <a:endParaRPr lang="en-US" sz="120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60F08700-0814-6F40-8E57-F01809A68DB1}" type="slidenum">
              <a:rPr lang="zh-CN" altLang="en-US" sz="1200">
                <a:solidFill>
                  <a:srgbClr val="000000"/>
                </a:solidFill>
                <a:ea typeface="SimSun" charset="0"/>
                <a:cs typeface="SimSun" charset="0"/>
              </a:rPr>
              <a:pPr eaLnBrk="1" hangingPunct="1"/>
              <a:t>90</a:t>
            </a:fld>
            <a:endParaRPr lang="en-US" altLang="zh-CN" sz="1200">
              <a:solidFill>
                <a:srgbClr val="000000"/>
              </a:solidFill>
              <a:ea typeface="SimSun" charset="0"/>
              <a:cs typeface="SimSun" charset="0"/>
            </a:endParaRPr>
          </a:p>
        </p:txBody>
      </p:sp>
      <p:sp>
        <p:nvSpPr>
          <p:cNvPr id="450562" name="Rectangle 2"/>
          <p:cNvSpPr>
            <a:spLocks noGrp="1" noRot="1" noChangeAspect="1" noChangeArrowheads="1"/>
          </p:cNvSpPr>
          <p:nvPr>
            <p:ph type="sldImg"/>
          </p:nvPr>
        </p:nvSpPr>
        <p:spPr>
          <a:xfrm>
            <a:off x="1130300" y="674688"/>
            <a:ext cx="4597400" cy="3448050"/>
          </a:xfrm>
          <a:solidFill>
            <a:srgbClr val="FFFFFF"/>
          </a:solidFill>
          <a:ln/>
        </p:spPr>
      </p:sp>
      <p:sp>
        <p:nvSpPr>
          <p:cNvPr id="4505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SimSun" charset="0"/>
              <a:cs typeface="SimSu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36C333DE-1C37-6746-AE13-391E05761605}" type="slidenum">
              <a:rPr lang="zh-CN" altLang="en-US" sz="1200">
                <a:solidFill>
                  <a:srgbClr val="000000"/>
                </a:solidFill>
                <a:ea typeface="SimSun" charset="0"/>
                <a:cs typeface="SimSun" charset="0"/>
              </a:rPr>
              <a:pPr eaLnBrk="1" hangingPunct="1"/>
              <a:t>91</a:t>
            </a:fld>
            <a:endParaRPr lang="en-US" altLang="zh-CN" sz="1200">
              <a:solidFill>
                <a:srgbClr val="000000"/>
              </a:solidFill>
              <a:ea typeface="SimSun" charset="0"/>
              <a:cs typeface="SimSun" charset="0"/>
            </a:endParaRPr>
          </a:p>
        </p:txBody>
      </p:sp>
      <p:sp>
        <p:nvSpPr>
          <p:cNvPr id="456706" name="Rectangle 2"/>
          <p:cNvSpPr>
            <a:spLocks noGrp="1" noRot="1" noChangeAspect="1" noChangeArrowheads="1"/>
          </p:cNvSpPr>
          <p:nvPr>
            <p:ph type="sldImg"/>
          </p:nvPr>
        </p:nvSpPr>
        <p:spPr>
          <a:xfrm>
            <a:off x="1130300" y="674688"/>
            <a:ext cx="4597400" cy="3448050"/>
          </a:xfrm>
          <a:solidFill>
            <a:srgbClr val="FFFFFF"/>
          </a:solidFill>
          <a:ln/>
        </p:spPr>
      </p:sp>
      <p:sp>
        <p:nvSpPr>
          <p:cNvPr id="4567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SimSun" charset="0"/>
              <a:cs typeface="SimSu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3CD268AC-FD38-584E-BF83-7444942E9BDC}" type="slidenum">
              <a:rPr lang="zh-CN" altLang="en-US" sz="1200">
                <a:solidFill>
                  <a:srgbClr val="000000"/>
                </a:solidFill>
                <a:ea typeface="SimSun" charset="0"/>
                <a:cs typeface="SimSun" charset="0"/>
              </a:rPr>
              <a:pPr eaLnBrk="1" hangingPunct="1"/>
              <a:t>92</a:t>
            </a:fld>
            <a:endParaRPr lang="en-US" altLang="zh-CN" sz="1200">
              <a:solidFill>
                <a:srgbClr val="000000"/>
              </a:solidFill>
              <a:ea typeface="SimSun" charset="0"/>
              <a:cs typeface="SimSun" charset="0"/>
            </a:endParaRPr>
          </a:p>
        </p:txBody>
      </p:sp>
      <p:sp>
        <p:nvSpPr>
          <p:cNvPr id="458754" name="Rectangle 2"/>
          <p:cNvSpPr>
            <a:spLocks noGrp="1" noRot="1" noChangeAspect="1" noChangeArrowheads="1"/>
          </p:cNvSpPr>
          <p:nvPr>
            <p:ph type="sldImg"/>
          </p:nvPr>
        </p:nvSpPr>
        <p:spPr>
          <a:xfrm>
            <a:off x="1130300" y="674688"/>
            <a:ext cx="4597400" cy="3448050"/>
          </a:xfrm>
          <a:solidFill>
            <a:srgbClr val="FFFFFF"/>
          </a:solidFill>
          <a:ln/>
        </p:spPr>
      </p:sp>
      <p:sp>
        <p:nvSpPr>
          <p:cNvPr id="4587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SimSun" charset="0"/>
              <a:cs typeface="SimSu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AB537A16-969B-0746-9F89-520C44C565B7}" type="slidenum">
              <a:rPr lang="zh-CN" altLang="en-US" sz="1200">
                <a:solidFill>
                  <a:srgbClr val="000000"/>
                </a:solidFill>
                <a:ea typeface="SimSun" charset="0"/>
                <a:cs typeface="SimSun" charset="0"/>
              </a:rPr>
              <a:pPr eaLnBrk="1" hangingPunct="1"/>
              <a:t>93</a:t>
            </a:fld>
            <a:endParaRPr lang="en-US" altLang="zh-CN" sz="1200">
              <a:solidFill>
                <a:srgbClr val="000000"/>
              </a:solidFill>
              <a:ea typeface="SimSun" charset="0"/>
              <a:cs typeface="SimSun" charset="0"/>
            </a:endParaRPr>
          </a:p>
        </p:txBody>
      </p:sp>
      <p:sp>
        <p:nvSpPr>
          <p:cNvPr id="460802" name="Rectangle 2"/>
          <p:cNvSpPr>
            <a:spLocks noGrp="1" noRot="1" noChangeAspect="1" noChangeArrowheads="1"/>
          </p:cNvSpPr>
          <p:nvPr>
            <p:ph type="sldImg"/>
          </p:nvPr>
        </p:nvSpPr>
        <p:spPr>
          <a:xfrm>
            <a:off x="1130300" y="674688"/>
            <a:ext cx="4597400" cy="3448050"/>
          </a:xfrm>
          <a:solidFill>
            <a:srgbClr val="FFFFFF"/>
          </a:solidFill>
          <a:ln/>
        </p:spPr>
      </p:sp>
      <p:sp>
        <p:nvSpPr>
          <p:cNvPr id="4608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SimSun" charset="0"/>
              <a:cs typeface="SimSu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546DE354-88CF-E24E-9FB9-ABB1EE63A657}" type="slidenum">
              <a:rPr lang="zh-CN" altLang="en-US" sz="1200">
                <a:solidFill>
                  <a:srgbClr val="000000"/>
                </a:solidFill>
                <a:ea typeface="SimSun" charset="0"/>
                <a:cs typeface="SimSun" charset="0"/>
              </a:rPr>
              <a:pPr eaLnBrk="1" hangingPunct="1"/>
              <a:t>96</a:t>
            </a:fld>
            <a:endParaRPr lang="en-US" altLang="zh-CN" sz="1200">
              <a:solidFill>
                <a:srgbClr val="000000"/>
              </a:solidFill>
              <a:ea typeface="SimSun" charset="0"/>
              <a:cs typeface="SimSun" charset="0"/>
            </a:endParaRPr>
          </a:p>
        </p:txBody>
      </p:sp>
      <p:sp>
        <p:nvSpPr>
          <p:cNvPr id="462850" name="Rectangle 2"/>
          <p:cNvSpPr>
            <a:spLocks noGrp="1" noRot="1" noChangeAspect="1" noChangeArrowheads="1"/>
          </p:cNvSpPr>
          <p:nvPr>
            <p:ph type="sldImg"/>
          </p:nvPr>
        </p:nvSpPr>
        <p:spPr>
          <a:xfrm>
            <a:off x="1152525" y="692150"/>
            <a:ext cx="4554538" cy="3416300"/>
          </a:xfrm>
          <a:solidFill>
            <a:srgbClr val="FFFFFF"/>
          </a:solidFill>
          <a:ln/>
        </p:spPr>
      </p:sp>
      <p:sp>
        <p:nvSpPr>
          <p:cNvPr id="4628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Arial" charset="0"/>
                <a:ea typeface="SimSun" charset="0"/>
                <a:cs typeface="SimSun" charset="0"/>
              </a:rPr>
              <a:t>OS-10-2Sam-96</a:t>
            </a:r>
          </a:p>
          <a:p>
            <a:pPr eaLnBrk="1" hangingPunct="1"/>
            <a:endParaRPr lang="zh-CN" altLang="en-US" dirty="0">
              <a:latin typeface="Arial" charset="0"/>
              <a:ea typeface="SimSun" charset="0"/>
              <a:cs typeface="SimSun"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98</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255114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4CF5A4-FF8C-F241-8023-6BCFC49020D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08898" name="Rectangle 1026"/>
          <p:cNvSpPr>
            <a:spLocks noGrp="1" noRot="1" noChangeAspect="1" noChangeArrowheads="1"/>
          </p:cNvSpPr>
          <p:nvPr>
            <p:ph type="sldImg"/>
          </p:nvPr>
        </p:nvSpPr>
        <p:spPr>
          <a:solidFill>
            <a:srgbClr val="FFFFFF"/>
          </a:solidFill>
          <a:ln/>
        </p:spPr>
      </p:sp>
      <p:sp>
        <p:nvSpPr>
          <p:cNvPr id="208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ln/>
        </p:spPr>
      </p:sp>
      <p:sp>
        <p:nvSpPr>
          <p:cNvPr id="7270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765AC0-6BD3-8A44-9EC1-97452A67F6B8}" type="slidenum">
              <a:rPr lang="en-GB" sz="1200">
                <a:solidFill>
                  <a:srgbClr val="FFFFFF"/>
                </a:solidFill>
                <a:latin typeface="Comic Sans MS" charset="0"/>
              </a:rPr>
              <a:pPr eaLnBrk="1" hangingPunct="1"/>
              <a:t>101</a:t>
            </a:fld>
            <a:endParaRPr lang="en-GB" sz="1200">
              <a:solidFill>
                <a:srgbClr val="FFFFFF"/>
              </a:solidFill>
              <a:latin typeface="Comic Sans MS" charset="0"/>
            </a:endParaRPr>
          </a:p>
        </p:txBody>
      </p:sp>
      <p:sp>
        <p:nvSpPr>
          <p:cNvPr id="212994" name="Rectangle 1026"/>
          <p:cNvSpPr>
            <a:spLocks noGrp="1" noRot="1" noChangeAspect="1" noChangeArrowheads="1"/>
          </p:cNvSpPr>
          <p:nvPr>
            <p:ph type="sldImg"/>
          </p:nvPr>
        </p:nvSpPr>
        <p:spPr>
          <a:solidFill>
            <a:srgbClr val="FFFFFF"/>
          </a:solidFill>
          <a:ln/>
        </p:spPr>
      </p:sp>
      <p:sp>
        <p:nvSpPr>
          <p:cNvPr id="212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07227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Arial" pitchFamily="-111" charset="0"/>
                <a:ea typeface="ＭＳ Ｐゴシック" pitchFamily="-112" charset="-128"/>
                <a:cs typeface="ＭＳ Ｐゴシック" pitchFamily="-112" charset="-128"/>
              </a:rPr>
              <a:t>The LORD grants us his divinely appointed kings to follow</a:t>
            </a:r>
            <a:r>
              <a:rPr lang="en-SG" sz="1200" kern="1200" dirty="0">
                <a:solidFill>
                  <a:schemeClr val="tx1"/>
                </a:solidFill>
                <a:effectLst/>
                <a:latin typeface="Arial" pitchFamily="-111" charset="0"/>
                <a:ea typeface="ＭＳ Ｐゴシック" pitchFamily="-112" charset="-128"/>
                <a:cs typeface="ＭＳ Ｐゴシック" pitchFamily="-112" charset="-128"/>
              </a:rPr>
              <a:t>.</a:t>
            </a:r>
          </a:p>
          <a:p>
            <a:r>
              <a:rPr lang="zh-CN" altLang="en-US" dirty="0"/>
              <a:t>耶和华赐给我们祂所任命的君王来跟随</a:t>
            </a:r>
            <a:endParaRPr lang="en-US" dirty="0"/>
          </a:p>
        </p:txBody>
      </p:sp>
    </p:spTree>
    <p:extLst>
      <p:ext uri="{BB962C8B-B14F-4D97-AF65-F5344CB8AC3E}">
        <p14:creationId xmlns:p14="http://schemas.microsoft.com/office/powerpoint/2010/main" val="30104533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BF2A52-7988-C444-8D1C-8CF18805A356}" type="slidenum">
              <a:rPr lang="en-US" sz="1200"/>
              <a:pPr/>
              <a:t>102</a:t>
            </a:fld>
            <a:endParaRPr 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 expanded the kingdom with a new </a:t>
            </a:r>
            <a:r>
              <a:rPr lang="en-US" sz="1200" b="1" u="sng" kern="1200" dirty="0">
                <a:solidFill>
                  <a:schemeClr val="tx1"/>
                </a:solidFill>
                <a:effectLst/>
                <a:latin typeface="Arial" pitchFamily="-111" charset="0"/>
                <a:ea typeface="ＭＳ Ｐゴシック" pitchFamily="-112" charset="-128"/>
                <a:cs typeface="ＭＳ Ｐゴシック" pitchFamily="-112" charset="-128"/>
              </a:rPr>
              <a:t>boundary</a:t>
            </a:r>
            <a:r>
              <a:rPr lang="en-US" sz="1200" kern="1200" dirty="0">
                <a:solidFill>
                  <a:schemeClr val="tx1"/>
                </a:solidFill>
                <a:effectLst/>
                <a:latin typeface="Arial" pitchFamily="-111" charset="0"/>
                <a:ea typeface="ＭＳ Ｐゴシック" pitchFamily="-112" charset="-128"/>
                <a:cs typeface="ＭＳ Ｐゴシック" pitchFamily="-112" charset="-128"/>
              </a:rPr>
              <a:t> through military victories in the north and south as God's fulfillment of his promise to give Israel rest from its enemies (2 Sam 8).</a:t>
            </a:r>
            <a:r>
              <a:rPr lang="en-SG" dirty="0">
                <a:effectLst/>
              </a:rPr>
              <a:t> </a:t>
            </a:r>
          </a:p>
          <a:p>
            <a:r>
              <a:rPr lang="zh-CN" altLang="en-US" dirty="0"/>
              <a:t>大卫通过在北方和南方的军事胜利扩展了王国的边界，作为上帝实现他让以色列从敌人手中得享安息的应许（撒母耳记下 </a:t>
            </a:r>
            <a:r>
              <a:rPr lang="en-US" altLang="zh-CN" dirty="0"/>
              <a:t>8</a:t>
            </a:r>
            <a:r>
              <a:rPr lang="zh-CN" altLang="en-US" dirty="0"/>
              <a:t>章）</a:t>
            </a:r>
            <a:endParaRPr lang="en-US" dirty="0"/>
          </a:p>
        </p:txBody>
      </p:sp>
    </p:spTree>
    <p:extLst>
      <p:ext uri="{BB962C8B-B14F-4D97-AF65-F5344CB8AC3E}">
        <p14:creationId xmlns:p14="http://schemas.microsoft.com/office/powerpoint/2010/main" val="17498388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ln/>
        </p:spPr>
      </p:sp>
      <p:sp>
        <p:nvSpPr>
          <p:cNvPr id="8089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3443772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ln/>
        </p:spPr>
      </p:sp>
      <p:sp>
        <p:nvSpPr>
          <p:cNvPr id="8294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Restatement</a:t>
            </a:r>
          </a:p>
          <a:p>
            <a:endParaRPr lang="en-US" dirty="0"/>
          </a:p>
        </p:txBody>
      </p:sp>
    </p:spTree>
    <p:extLst>
      <p:ext uri="{BB962C8B-B14F-4D97-AF65-F5344CB8AC3E}">
        <p14:creationId xmlns:p14="http://schemas.microsoft.com/office/powerpoint/2010/main" val="7382311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Our human tendency is to like to be in control.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We like to elect our leaders because we feel that we can do the best job in directing our lives.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But how are we doing at being in control? Just look at the world we live in where we seize control! If you haven’t noticed, it’s a mess.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t>我们人类有一种喜欢掌控的倾向。我们喜欢选举领导人，因为我们觉得自己能够最好地掌控自己的生活。但我们在掌控方面做得如何呢？看看我们所生活的这个我们掌控的世界吧！如果你还没注意到，它一团糟。</a:t>
            </a:r>
            <a:endParaRPr lang="en-US" dirty="0"/>
          </a:p>
        </p:txBody>
      </p:sp>
    </p:spTree>
    <p:extLst>
      <p:ext uri="{BB962C8B-B14F-4D97-AF65-F5344CB8AC3E}">
        <p14:creationId xmlns:p14="http://schemas.microsoft.com/office/powerpoint/2010/main" val="7352591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We are far better to see that God shows his kindness to us when he gives the leader we really need in Christ.</a:t>
            </a:r>
            <a:r>
              <a:rPr lang="en-SG" dirty="0">
                <a:effectLst/>
              </a:rPr>
              <a:t> </a:t>
            </a:r>
          </a:p>
          <a:p>
            <a:r>
              <a:rPr lang="zh-CN" altLang="en-US" dirty="0"/>
              <a:t>当上帝在基督里给予我们真正需要的领袖时，我们会更好地看到他向我们展现了他的仁慈。</a:t>
            </a:r>
            <a:endParaRPr lang="en-US" dirty="0"/>
          </a:p>
          <a:p>
            <a:endParaRPr lang="en-US" dirty="0"/>
          </a:p>
        </p:txBody>
      </p:sp>
    </p:spTree>
    <p:extLst>
      <p:ext uri="{BB962C8B-B14F-4D97-AF65-F5344CB8AC3E}">
        <p14:creationId xmlns:p14="http://schemas.microsoft.com/office/powerpoint/2010/main" val="23329218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How are we doing with rule from Rome</a:t>
            </a:r>
            <a:r>
              <a:rPr lang="en-US" baseline="0" dirty="0"/>
              <a:t> now like there was in the first century?</a:t>
            </a:r>
          </a:p>
          <a:p>
            <a:r>
              <a:rPr lang="zh-CN" altLang="en-US" dirty="0"/>
              <a:t>我们现在如何对待罗马的统治，就像公元一世纪那样？</a:t>
            </a:r>
            <a:endParaRPr lang="en-US" dirty="0"/>
          </a:p>
        </p:txBody>
      </p:sp>
    </p:spTree>
    <p:extLst>
      <p:ext uri="{BB962C8B-B14F-4D97-AF65-F5344CB8AC3E}">
        <p14:creationId xmlns:p14="http://schemas.microsoft.com/office/powerpoint/2010/main" val="39499194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Matthew 2 shows us that the Jews were more disturbed at the birth of Jesus than they were with Herod’s rule!</a:t>
            </a:r>
            <a:r>
              <a:rPr lang="en-SG" dirty="0">
                <a:effectLst/>
              </a:rPr>
              <a:t> </a:t>
            </a:r>
          </a:p>
          <a:p>
            <a:r>
              <a:rPr lang="zh-CN" altLang="en-US" dirty="0"/>
              <a:t>马太福音 </a:t>
            </a:r>
            <a:r>
              <a:rPr lang="en-US" altLang="zh-CN" dirty="0"/>
              <a:t>2 </a:t>
            </a:r>
            <a:r>
              <a:rPr lang="zh-CN" altLang="en-US" dirty="0"/>
              <a:t>章告诉我们，犹太人对耶稣诞生的不安比对希律统治的不安更为强烈！</a:t>
            </a:r>
            <a:endParaRPr lang="en-US" dirty="0"/>
          </a:p>
        </p:txBody>
      </p:sp>
    </p:spTree>
    <p:extLst>
      <p:ext uri="{BB962C8B-B14F-4D97-AF65-F5344CB8AC3E}">
        <p14:creationId xmlns:p14="http://schemas.microsoft.com/office/powerpoint/2010/main" val="2672818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p>
        </p:txBody>
      </p:sp>
    </p:spTree>
    <p:extLst>
      <p:ext uri="{BB962C8B-B14F-4D97-AF65-F5344CB8AC3E}">
        <p14:creationId xmlns:p14="http://schemas.microsoft.com/office/powerpoint/2010/main" val="26129344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Yet Jesus is the Prince of Peace to those who believe: “Peace on earth to all with whom he is pleased.” He will rule in peace for 1000 years over those who believe!</a:t>
            </a:r>
            <a:r>
              <a:rPr lang="en-SG" dirty="0">
                <a:effectLst/>
              </a:rPr>
              <a:t> </a:t>
            </a:r>
          </a:p>
          <a:p>
            <a:r>
              <a:rPr lang="zh-CN" altLang="en-US" dirty="0"/>
              <a:t>然而，耶稣是信徒的和平之君：“在地上平安归于他所喜悦的人。”他将以和平统治信徒一千年！</a:t>
            </a:r>
            <a:endParaRPr lang="en-US" dirty="0"/>
          </a:p>
        </p:txBody>
      </p:sp>
    </p:spTree>
    <p:extLst>
      <p:ext uri="{BB962C8B-B14F-4D97-AF65-F5344CB8AC3E}">
        <p14:creationId xmlns:p14="http://schemas.microsoft.com/office/powerpoint/2010/main" val="8181339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extLst>
      <p:ext uri="{BB962C8B-B14F-4D97-AF65-F5344CB8AC3E}">
        <p14:creationId xmlns:p14="http://schemas.microsoft.com/office/powerpoint/2010/main" val="21197496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Arial" pitchFamily="-111" charset="0"/>
                <a:ea typeface="ＭＳ Ｐゴシック" pitchFamily="-112" charset="-128"/>
                <a:cs typeface="ＭＳ Ｐゴシック" pitchFamily="-112" charset="-128"/>
              </a:rPr>
              <a:t>The LORD grants us his divinely appointed kings to follow</a:t>
            </a:r>
            <a:r>
              <a:rPr lang="en-SG" sz="1200" kern="1200" dirty="0">
                <a:solidFill>
                  <a:schemeClr val="tx1"/>
                </a:solidFill>
                <a:effectLst/>
                <a:latin typeface="Arial" pitchFamily="-111" charset="0"/>
                <a:ea typeface="ＭＳ Ｐゴシック" pitchFamily="-112" charset="-128"/>
                <a:cs typeface="ＭＳ Ｐゴシック" pitchFamily="-112" charset="-128"/>
              </a:rPr>
              <a:t>.</a:t>
            </a:r>
            <a:r>
              <a:rPr lang="en-US" altLang="zh-CN" sz="1200" kern="1200" dirty="0">
                <a:solidFill>
                  <a:schemeClr val="tx1"/>
                </a:solidFill>
                <a:effectLst/>
                <a:latin typeface="Arial" pitchFamily="-111" charset="0"/>
                <a:ea typeface="ＭＳ Ｐゴシック" pitchFamily="-112" charset="-128"/>
                <a:cs typeface="ＭＳ Ｐゴシック" pitchFamily="-112" charset="-128"/>
              </a:rPr>
              <a:t>.</a:t>
            </a:r>
          </a:p>
          <a:p>
            <a:r>
              <a:rPr lang="zh-CN" altLang="en-US" dirty="0"/>
              <a:t>主赐予我们他神圣任命的国王以供我们追随。</a:t>
            </a:r>
            <a:endParaRPr lang="en-US" dirty="0"/>
          </a:p>
        </p:txBody>
      </p:sp>
    </p:spTree>
    <p:extLst>
      <p:ext uri="{BB962C8B-B14F-4D97-AF65-F5344CB8AC3E}">
        <p14:creationId xmlns:p14="http://schemas.microsoft.com/office/powerpoint/2010/main" val="28820942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p>
        </p:txBody>
      </p:sp>
    </p:spTree>
    <p:extLst>
      <p:ext uri="{BB962C8B-B14F-4D97-AF65-F5344CB8AC3E}">
        <p14:creationId xmlns:p14="http://schemas.microsoft.com/office/powerpoint/2010/main" val="35232213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ln/>
        </p:spPr>
      </p:sp>
      <p:sp>
        <p:nvSpPr>
          <p:cNvPr id="8499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ln/>
        </p:spPr>
      </p:sp>
      <p:sp>
        <p:nvSpPr>
          <p:cNvPr id="8909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ln/>
        </p:spPr>
      </p:sp>
      <p:sp>
        <p:nvSpPr>
          <p:cNvPr id="9318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001666-9E9E-CA4D-9582-B787EF198F09}"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32912473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852271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E485216-85FF-4EC0-B8A9-45A3A2C74FA2}" type="slidenum">
              <a:rPr lang="en-GB" smtClean="0">
                <a:solidFill>
                  <a:prstClr val="black"/>
                </a:solidFill>
              </a:rPr>
              <a:pPr/>
              <a:t>172</a:t>
            </a:fld>
            <a:endParaRPr lang="en-GB">
              <a:solidFill>
                <a:prstClr val="black"/>
              </a:solidFill>
            </a:endParaRPr>
          </a:p>
        </p:txBody>
      </p:sp>
    </p:spTree>
    <p:extLst>
      <p:ext uri="{BB962C8B-B14F-4D97-AF65-F5344CB8AC3E}">
        <p14:creationId xmlns:p14="http://schemas.microsoft.com/office/powerpoint/2010/main" val="1700747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p>
        </p:txBody>
      </p:sp>
    </p:spTree>
    <p:extLst>
      <p:ext uri="{BB962C8B-B14F-4D97-AF65-F5344CB8AC3E}">
        <p14:creationId xmlns:p14="http://schemas.microsoft.com/office/powerpoint/2010/main" val="28261422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"After David’s sin in the the matter of taking a census of the people of Israel, and his acknowledgment of the sin, he was told by Gad to build an altar (</a:t>
            </a:r>
            <a:r>
              <a:rPr lang="ko-KR" altLang="en-US" dirty="0" err="1"/>
              <a:t>撒母耳下</a:t>
            </a:r>
            <a:r>
              <a:rPr lang="en-US" dirty="0"/>
              <a:t> 24:1-10). The instructions are specific.</a:t>
            </a:r>
          </a:p>
          <a:p>
            <a:r>
              <a:rPr lang="en-US" dirty="0"/>
              <a:t>And Gad came that day to David and said to him, “Go up, raise an altar to the LORD on the threshing floor of Araunah the Jebusite.” So David went up at Gad’s word, as the LORD commanded. (</a:t>
            </a:r>
            <a:r>
              <a:rPr lang="ko-KR" altLang="en-US" dirty="0" err="1"/>
              <a:t>撒母耳下</a:t>
            </a:r>
            <a:r>
              <a:rPr lang="en-US" dirty="0"/>
              <a:t> 24:18-19 ESV)</a:t>
            </a:r>
          </a:p>
          <a:p>
            <a:r>
              <a:rPr lang="en-US" dirty="0"/>
              <a:t>Araunah was gracious in his offer to allow David to take any of his property needed — the oxen, the threshing sledge, and the yokes of the oxen for the wood. He said, “All this, O king, Araunah gives to the king.”</a:t>
            </a:r>
          </a:p>
          <a:p>
            <a:r>
              <a:rPr lang="en-US" dirty="0"/>
              <a:t>David’s reply is one of those memorable statements of Scripture.</a:t>
            </a:r>
          </a:p>
          <a:p>
            <a:r>
              <a:rPr lang="en-US" dirty="0"/>
              <a:t>But the king said to Araunah, “No, but I will buy it from you for a price. I will not offer burnt offerings to the LORD my God that cost me nothing.” So David bought the threshing floor and the oxen for fifty shekels of silver. (</a:t>
            </a:r>
            <a:r>
              <a:rPr lang="ko-KR" altLang="en-US" dirty="0" err="1"/>
              <a:t>撒母耳下</a:t>
            </a:r>
            <a:r>
              <a:rPr lang="en-US" dirty="0"/>
              <a:t> 24:24 ESV)</a:t>
            </a:r>
          </a:p>
          <a:p>
            <a:r>
              <a:rPr lang="en-US" dirty="0"/>
              <a:t>Artist </a:t>
            </a:r>
            <a:r>
              <a:rPr lang="en-US" dirty="0" err="1"/>
              <a:t>Balage</a:t>
            </a:r>
            <a:r>
              <a:rPr lang="en-US" dirty="0"/>
              <a:t> Balogh has provided us a beautiful illustration of the threshing floor of Araunah [above] on what we later know to be Mount Moriah. See more of his work at </a:t>
            </a:r>
            <a:r>
              <a:rPr lang="en-US" dirty="0">
                <a:hlinkClick r:id="rId3" tooltip="Archaeology Illustrated"/>
              </a:rPr>
              <a:t>Archaeology Illustrated</a:t>
            </a:r>
            <a:r>
              <a:rPr lang="en-US" dirty="0"/>
              <a:t>.</a:t>
            </a:r>
          </a:p>
          <a:p>
            <a:r>
              <a:rPr lang="en-US" dirty="0"/>
              <a:t>It is generally understood that this is the place where Abraham came to offer Isaac, in the mount of the LORD three days from Beersheba  (Genesis 22:4, 14). It is where Solomon began to build the temple in 966 B.C.</a:t>
            </a:r>
          </a:p>
          <a:p>
            <a:r>
              <a:rPr lang="en-US" dirty="0"/>
              <a:t>Then Solomon began to build the house of the LORD in Jerusalem on Mount Moriah, where the LORD had appeared to David his father, at the place that David had appointed, on the threshing floor of </a:t>
            </a:r>
            <a:r>
              <a:rPr lang="en-US" dirty="0" err="1"/>
              <a:t>Ornan</a:t>
            </a:r>
            <a:r>
              <a:rPr lang="en-US" dirty="0"/>
              <a:t> the Jebusite. (2 Chronicles 3:1 ESV)."</a:t>
            </a:r>
          </a:p>
          <a:p>
            <a:endParaRPr lang="en-US" dirty="0"/>
          </a:p>
          <a:p>
            <a:r>
              <a:rPr lang="en-US" b="1" dirty="0" err="1"/>
              <a:t>Araunah’s</a:t>
            </a:r>
            <a:r>
              <a:rPr lang="en-US" b="1" dirty="0"/>
              <a:t> threshing floor</a:t>
            </a:r>
          </a:p>
          <a:p>
            <a:r>
              <a:rPr lang="en-US" dirty="0"/>
              <a:t>Posted on </a:t>
            </a:r>
            <a:r>
              <a:rPr lang="en-US" dirty="0">
                <a:hlinkClick r:id="rId4" tooltip="7:20 am"/>
              </a:rPr>
              <a:t>August 18, 2010</a:t>
            </a:r>
            <a:r>
              <a:rPr lang="en-US" dirty="0"/>
              <a:t> | </a:t>
            </a:r>
            <a:r>
              <a:rPr lang="en-US" dirty="0">
                <a:hlinkClick r:id="rId5"/>
              </a:rPr>
              <a:t>4 Comments</a:t>
            </a:r>
            <a:r>
              <a:rPr lang="en-US" dirty="0"/>
              <a:t> </a:t>
            </a:r>
          </a:p>
          <a:p>
            <a:r>
              <a:rPr lang="en-US" dirty="0" err="1"/>
              <a:t>Ferrel</a:t>
            </a:r>
            <a:r>
              <a:rPr lang="en-US" dirty="0"/>
              <a:t> Jenkins</a:t>
            </a:r>
          </a:p>
          <a:p>
            <a:r>
              <a:rPr lang="en-US" dirty="0"/>
              <a:t>https://</a:t>
            </a:r>
            <a:r>
              <a:rPr lang="en-US" dirty="0" err="1"/>
              <a:t>ferrelljenkins.wordpress.com</a:t>
            </a:r>
            <a:r>
              <a:rPr lang="en-US" dirty="0"/>
              <a:t>/2010/08/18/</a:t>
            </a:r>
            <a:r>
              <a:rPr lang="en-US" dirty="0" err="1"/>
              <a:t>araunahs</a:t>
            </a:r>
            <a:r>
              <a:rPr lang="en-US" dirty="0"/>
              <a:t>-threshing-floor/</a:t>
            </a:r>
          </a:p>
          <a:p>
            <a:r>
              <a:rPr lang="en-US" dirty="0"/>
              <a:t>Accessed 24 Dec 2017</a:t>
            </a:r>
          </a:p>
          <a:p>
            <a:endParaRPr lang="en-US" dirty="0"/>
          </a:p>
          <a:p>
            <a:r>
              <a:rPr lang="zh-CN" altLang="en-US" dirty="0"/>
              <a:t>“在大卫因对以色列民进行人口普查而犯罪并承认罪行之后，先知迦得告诉他要建一座坛（撒母耳记下 </a:t>
            </a:r>
            <a:r>
              <a:rPr lang="en-US" altLang="zh-CN" dirty="0"/>
              <a:t>24:1-10</a:t>
            </a:r>
            <a:r>
              <a:rPr lang="zh-CN" altLang="en-US" dirty="0"/>
              <a:t>）。指示非常具体。</a:t>
            </a:r>
          </a:p>
          <a:p>
            <a:r>
              <a:rPr lang="zh-CN" altLang="en-US" dirty="0"/>
              <a:t>那一天迦得来见大卫，对他说：“你起来，在耶布斯人亚劳拿的禾场上为耶和华筑一座坛。”于是大卫照着迦得的话上去了，正如耶和华所命令的。（撒母耳记下 </a:t>
            </a:r>
            <a:r>
              <a:rPr lang="en-US" altLang="zh-CN" dirty="0"/>
              <a:t>24:18-19 </a:t>
            </a:r>
            <a:r>
              <a:rPr lang="en-US" dirty="0"/>
              <a:t>ESV）</a:t>
            </a:r>
          </a:p>
          <a:p>
            <a:r>
              <a:rPr lang="zh-CN" altLang="en-US" dirty="0"/>
              <a:t>亚劳拿慷慨地提议让大卫使用他所需的任何财产</a:t>
            </a:r>
            <a:r>
              <a:rPr lang="en-US" altLang="zh-CN" dirty="0"/>
              <a:t>——</a:t>
            </a:r>
            <a:r>
              <a:rPr lang="zh-CN" altLang="en-US" dirty="0"/>
              <a:t>牛、打谷的工具、牛的轭作为木材。他说：“我主我王，这一切，亚劳拿都献给王。”</a:t>
            </a:r>
          </a:p>
          <a:p>
            <a:r>
              <a:rPr lang="zh-CN" altLang="en-US" dirty="0"/>
              <a:t>大卫的回答是圣经中那些令人难忘的陈述之一。</a:t>
            </a:r>
          </a:p>
          <a:p>
            <a:r>
              <a:rPr lang="zh-CN" altLang="en-US" dirty="0"/>
              <a:t>但王对亚劳拿说：“不，我必要按价向你买。我不肯用不费成本的东西献给耶和华我的神为燔祭。”于是大卫用五十舍客勒银子买了那禾场和牛。（撒母耳记下 </a:t>
            </a:r>
            <a:r>
              <a:rPr lang="en-US" altLang="zh-CN" dirty="0"/>
              <a:t>24:24 </a:t>
            </a:r>
            <a:r>
              <a:rPr lang="en-US" dirty="0"/>
              <a:t>ESV）</a:t>
            </a:r>
          </a:p>
          <a:p>
            <a:r>
              <a:rPr lang="zh-CN" altLang="en-US" dirty="0"/>
              <a:t>艺术家</a:t>
            </a:r>
            <a:r>
              <a:rPr lang="en-US" dirty="0" err="1"/>
              <a:t>Balage</a:t>
            </a:r>
            <a:r>
              <a:rPr lang="en-US" dirty="0"/>
              <a:t> Balogh</a:t>
            </a:r>
            <a:r>
              <a:rPr lang="zh-CN" altLang="en-US" dirty="0"/>
              <a:t>为我们提供了一幅美丽的插图，描绘了亚劳拿的禾场</a:t>
            </a:r>
            <a:r>
              <a:rPr lang="en-US" altLang="zh-CN" dirty="0"/>
              <a:t>[</a:t>
            </a:r>
            <a:r>
              <a:rPr lang="zh-CN" altLang="en-US" dirty="0"/>
              <a:t>如上图</a:t>
            </a:r>
            <a:r>
              <a:rPr lang="en-US" altLang="zh-CN" dirty="0"/>
              <a:t>]</a:t>
            </a:r>
            <a:r>
              <a:rPr lang="zh-CN" altLang="en-US" dirty="0"/>
              <a:t>，这地方后来被称为摩利亚山。可以在考古插图（</a:t>
            </a:r>
            <a:r>
              <a:rPr lang="en-US" dirty="0"/>
              <a:t>Archaeology Illustrated）</a:t>
            </a:r>
            <a:r>
              <a:rPr lang="zh-CN" altLang="en-US" dirty="0"/>
              <a:t>网站上查看更多他的作品。</a:t>
            </a:r>
          </a:p>
          <a:p>
            <a:r>
              <a:rPr lang="zh-CN" altLang="en-US" dirty="0"/>
              <a:t>一般认为这就是亚伯拉罕带以撒去献祭的地方，是从别是巴三天路程的耶和华的山（创世记 </a:t>
            </a:r>
            <a:r>
              <a:rPr lang="en-US" altLang="zh-CN" dirty="0"/>
              <a:t>22:4, 14</a:t>
            </a:r>
            <a:r>
              <a:rPr lang="zh-CN" altLang="en-US" dirty="0"/>
              <a:t>）。所罗门在公元前</a:t>
            </a:r>
            <a:r>
              <a:rPr lang="en-US" altLang="zh-CN" dirty="0"/>
              <a:t>966</a:t>
            </a:r>
            <a:r>
              <a:rPr lang="zh-CN" altLang="en-US" dirty="0"/>
              <a:t>年开始在这里建造圣殿。</a:t>
            </a:r>
          </a:p>
          <a:p>
            <a:r>
              <a:rPr lang="zh-CN" altLang="en-US" dirty="0"/>
              <a:t>所罗门就在耶路撒冷摩利亚山上，耶和华曾向他父亲大卫显现的地方，大卫所指定的地方，在耶布斯人阿珥楠的禾场上，开始建造耶和华的殿。（历代志下 </a:t>
            </a:r>
            <a:r>
              <a:rPr lang="en-US" altLang="zh-CN" dirty="0"/>
              <a:t>3:1 </a:t>
            </a:r>
            <a:r>
              <a:rPr lang="en-US" dirty="0"/>
              <a:t>ESV）”</a:t>
            </a:r>
          </a:p>
          <a:p>
            <a:r>
              <a:rPr lang="zh-CN" altLang="en-US" dirty="0"/>
              <a:t>亚劳拿的禾场</a:t>
            </a:r>
            <a:br>
              <a:rPr lang="zh-CN" altLang="en-US" dirty="0"/>
            </a:br>
            <a:r>
              <a:rPr lang="zh-CN" altLang="en-US" dirty="0"/>
              <a:t>发表于</a:t>
            </a:r>
            <a:r>
              <a:rPr lang="en-US" altLang="zh-CN" dirty="0"/>
              <a:t>2010</a:t>
            </a:r>
            <a:r>
              <a:rPr lang="zh-CN" altLang="en-US" dirty="0"/>
              <a:t>年</a:t>
            </a:r>
            <a:r>
              <a:rPr lang="en-US" altLang="zh-CN" dirty="0"/>
              <a:t>8</a:t>
            </a:r>
            <a:r>
              <a:rPr lang="zh-CN" altLang="en-US" dirty="0"/>
              <a:t>月</a:t>
            </a:r>
            <a:r>
              <a:rPr lang="en-US" altLang="zh-CN" dirty="0"/>
              <a:t>18</a:t>
            </a:r>
            <a:r>
              <a:rPr lang="zh-CN" altLang="en-US" dirty="0"/>
              <a:t>日 </a:t>
            </a:r>
            <a:r>
              <a:rPr lang="en-US" altLang="zh-CN" dirty="0"/>
              <a:t>| 4 </a:t>
            </a:r>
            <a:r>
              <a:rPr lang="zh-CN" altLang="en-US" dirty="0"/>
              <a:t>条评论</a:t>
            </a:r>
            <a:br>
              <a:rPr lang="zh-CN" altLang="en-US" dirty="0"/>
            </a:br>
            <a:r>
              <a:rPr lang="en-US" dirty="0"/>
              <a:t>Ferrel Jenkins</a:t>
            </a:r>
            <a:br>
              <a:rPr lang="en-US" dirty="0"/>
            </a:br>
            <a:r>
              <a:rPr lang="en-US" dirty="0">
                <a:hlinkClick r:id="rId4"/>
              </a:rPr>
              <a:t>https://ferrelljenkins.wordpress.com/2010/08/18/araunahs-threshing-floor/</a:t>
            </a:r>
            <a:br>
              <a:rPr lang="en-US" dirty="0"/>
            </a:br>
            <a:r>
              <a:rPr lang="zh-CN" altLang="en-US" dirty="0"/>
              <a:t>访问日期：</a:t>
            </a:r>
            <a:r>
              <a:rPr lang="en-US" altLang="zh-CN" dirty="0"/>
              <a:t>2017</a:t>
            </a:r>
            <a:r>
              <a:rPr lang="zh-CN" altLang="en-US" dirty="0"/>
              <a:t>年</a:t>
            </a:r>
            <a:r>
              <a:rPr lang="en-US" altLang="zh-CN" dirty="0"/>
              <a:t>12</a:t>
            </a:r>
            <a:r>
              <a:rPr lang="zh-CN" altLang="en-US" dirty="0"/>
              <a:t>月</a:t>
            </a:r>
            <a:r>
              <a:rPr lang="en-US" altLang="zh-CN" dirty="0"/>
              <a:t>24</a:t>
            </a:r>
            <a:r>
              <a:rPr lang="zh-CN" altLang="en-US" dirty="0"/>
              <a:t>日</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771534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50243"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63907"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52291"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53315"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temple was destroyed by the Babylonians in 586 B.C., but rebuilt under the leadership of Joshua and Zerubbabel after the return from Babylonian exile (520-516 B.C.). Herod the Great basically built a new temple during his reign.</a:t>
            </a:r>
          </a:p>
          <a:p>
            <a:r>
              <a:rPr lang="en-US" dirty="0"/>
              <a:t>The Romans destroyed Jerusalem, including the temple, in A.D. 70. Centuries later, between 687 and 691, the </a:t>
            </a:r>
            <a:r>
              <a:rPr lang="en-US" i="1" dirty="0" err="1"/>
              <a:t>Qubbet</a:t>
            </a:r>
            <a:r>
              <a:rPr lang="en-US" i="1" dirty="0"/>
              <a:t> es </a:t>
            </a:r>
            <a:r>
              <a:rPr lang="en-US" i="1" dirty="0" err="1"/>
              <a:t>Sakhra</a:t>
            </a:r>
            <a:r>
              <a:rPr lang="en-US" dirty="0"/>
              <a:t>, (Dome of the Rock) was built on the orders of the </a:t>
            </a:r>
            <a:r>
              <a:rPr lang="en-US" dirty="0" err="1"/>
              <a:t>Ommayad</a:t>
            </a:r>
            <a:r>
              <a:rPr lang="en-US" dirty="0"/>
              <a:t> caliph, Abd el Malik. The building has been restored numerous times, but “the monument has preserved its original majestic proportions and harmonious design” (</a:t>
            </a:r>
            <a:r>
              <a:rPr lang="en-US" i="1" dirty="0"/>
              <a:t>The Middle East</a:t>
            </a:r>
            <a:r>
              <a:rPr lang="en-US" dirty="0"/>
              <a:t>, Hachette, 1966).</a:t>
            </a:r>
          </a:p>
          <a:p>
            <a:r>
              <a:rPr lang="en-US" dirty="0"/>
              <a:t>The association of this site with both Abraham and David ties together two of the great texts of the Old Testament (Genesis 12; </a:t>
            </a:r>
            <a:r>
              <a:rPr lang="ko-KR" altLang="en-US" dirty="0" err="1"/>
              <a:t>撒母耳下</a:t>
            </a:r>
            <a:r>
              <a:rPr lang="en-US" dirty="0"/>
              <a:t> 7) and makes it especially significant for those who believe the Bible."</a:t>
            </a:r>
          </a:p>
          <a:p>
            <a:endParaRPr lang="en-US" dirty="0"/>
          </a:p>
          <a:p>
            <a:r>
              <a:rPr lang="en-US" b="1" dirty="0" err="1"/>
              <a:t>Araunah’s</a:t>
            </a:r>
            <a:r>
              <a:rPr lang="en-US" b="1" dirty="0"/>
              <a:t> threshing floor</a:t>
            </a:r>
          </a:p>
          <a:p>
            <a:r>
              <a:rPr lang="en-US" dirty="0"/>
              <a:t>Posted on </a:t>
            </a:r>
            <a:r>
              <a:rPr lang="en-US" dirty="0">
                <a:hlinkClick r:id="rId3" tooltip="7:20 am"/>
              </a:rPr>
              <a:t>August 18, 2010</a:t>
            </a:r>
            <a:r>
              <a:rPr lang="en-US" dirty="0"/>
              <a:t> | </a:t>
            </a:r>
            <a:r>
              <a:rPr lang="en-US" dirty="0">
                <a:hlinkClick r:id="rId4"/>
              </a:rPr>
              <a:t>4 Comments</a:t>
            </a:r>
            <a:r>
              <a:rPr lang="en-US" dirty="0"/>
              <a:t> </a:t>
            </a:r>
          </a:p>
          <a:p>
            <a:r>
              <a:rPr lang="en-US" dirty="0" err="1"/>
              <a:t>Ferrel</a:t>
            </a:r>
            <a:r>
              <a:rPr lang="en-US" dirty="0"/>
              <a:t> Jenkins</a:t>
            </a:r>
          </a:p>
          <a:p>
            <a:r>
              <a:rPr lang="en-US" dirty="0"/>
              <a:t>https://</a:t>
            </a:r>
            <a:r>
              <a:rPr lang="en-US" dirty="0" err="1"/>
              <a:t>ferrelljenkins.wordpress.com</a:t>
            </a:r>
            <a:r>
              <a:rPr lang="en-US" dirty="0"/>
              <a:t>/2010/08/18/</a:t>
            </a:r>
            <a:r>
              <a:rPr lang="en-US" dirty="0" err="1"/>
              <a:t>araunahs</a:t>
            </a:r>
            <a:r>
              <a:rPr lang="en-US" dirty="0"/>
              <a:t>-threshing-floor/</a:t>
            </a:r>
          </a:p>
          <a:p>
            <a:r>
              <a:rPr lang="en-US" dirty="0"/>
              <a:t>Accessed 24 Dec 2017</a:t>
            </a:r>
          </a:p>
          <a:p>
            <a:endParaRPr lang="en-US" dirty="0"/>
          </a:p>
          <a:p>
            <a:r>
              <a:rPr lang="en-US" altLang="zh-CN" dirty="0"/>
              <a:t>"</a:t>
            </a:r>
            <a:r>
              <a:rPr lang="zh-CN" altLang="en-US" dirty="0"/>
              <a:t>这座圣殿在公元前</a:t>
            </a:r>
            <a:r>
              <a:rPr lang="en-US" altLang="zh-CN" dirty="0"/>
              <a:t>586</a:t>
            </a:r>
            <a:r>
              <a:rPr lang="zh-CN" altLang="en-US" dirty="0"/>
              <a:t>年被巴比伦人摧毁，但在从巴比伦流放归来后（公元前</a:t>
            </a:r>
            <a:r>
              <a:rPr lang="en-US" altLang="zh-CN" dirty="0"/>
              <a:t>520-516</a:t>
            </a:r>
            <a:r>
              <a:rPr lang="zh-CN" altLang="en-US" dirty="0"/>
              <a:t>年），在约书亚和所罗巴伯的领导下重建。希律王大帝在他统治期间基本上重建了一座新圣殿。</a:t>
            </a:r>
          </a:p>
          <a:p>
            <a:r>
              <a:rPr lang="zh-CN" altLang="en-US" dirty="0"/>
              <a:t>罗马人在公元</a:t>
            </a:r>
            <a:r>
              <a:rPr lang="en-US" altLang="zh-CN" dirty="0"/>
              <a:t>70</a:t>
            </a:r>
            <a:r>
              <a:rPr lang="zh-CN" altLang="en-US" dirty="0"/>
              <a:t>年摧毁了包括圣殿在内的耶路撒冷。几个世纪之后，在公元</a:t>
            </a:r>
            <a:r>
              <a:rPr lang="en-US" altLang="zh-CN" dirty="0"/>
              <a:t>687</a:t>
            </a:r>
            <a:r>
              <a:rPr lang="zh-CN" altLang="en-US" dirty="0"/>
              <a:t>年至</a:t>
            </a:r>
            <a:r>
              <a:rPr lang="en-US" altLang="zh-CN" dirty="0"/>
              <a:t>691</a:t>
            </a:r>
            <a:r>
              <a:rPr lang="zh-CN" altLang="en-US" dirty="0"/>
              <a:t>年之间，伍麦叶王朝的哈里发阿卜杜勒</a:t>
            </a:r>
            <a:r>
              <a:rPr lang="en-US" altLang="zh-CN" dirty="0"/>
              <a:t>·</a:t>
            </a:r>
            <a:r>
              <a:rPr lang="zh-CN" altLang="en-US" dirty="0"/>
              <a:t>马利克下令建造了圆顶清真寺。虽然建筑物经过多次修复，但“这座纪念碑依然保持了其原有的宏伟比例和和谐的设计”（</a:t>
            </a:r>
            <a:r>
              <a:rPr lang="en-US" altLang="zh-CN" dirty="0"/>
              <a:t>《</a:t>
            </a:r>
            <a:r>
              <a:rPr lang="zh-CN" altLang="en-US" dirty="0"/>
              <a:t>中东</a:t>
            </a:r>
            <a:r>
              <a:rPr lang="en-US" altLang="zh-CN" dirty="0"/>
              <a:t>》</a:t>
            </a:r>
            <a:r>
              <a:rPr lang="zh-CN" altLang="en-US" dirty="0"/>
              <a:t>，哈舍特出版社，</a:t>
            </a:r>
            <a:r>
              <a:rPr lang="en-US" altLang="zh-CN" dirty="0"/>
              <a:t>1966</a:t>
            </a:r>
            <a:r>
              <a:rPr lang="zh-CN" altLang="en-US" dirty="0"/>
              <a:t>年）。</a:t>
            </a:r>
          </a:p>
          <a:p>
            <a:r>
              <a:rPr lang="zh-CN" altLang="en-US" dirty="0"/>
              <a:t>这个地点与亚伯拉罕和大卫的联系将</a:t>
            </a:r>
            <a:r>
              <a:rPr lang="en-US" altLang="zh-CN" dirty="0"/>
              <a:t>《</a:t>
            </a:r>
            <a:r>
              <a:rPr lang="zh-CN" altLang="en-US" dirty="0"/>
              <a:t>旧约</a:t>
            </a:r>
            <a:r>
              <a:rPr lang="en-US" altLang="zh-CN" dirty="0"/>
              <a:t>》</a:t>
            </a:r>
            <a:r>
              <a:rPr lang="zh-CN" altLang="en-US" dirty="0"/>
              <a:t>中的两大重要经文（创世纪</a:t>
            </a:r>
            <a:r>
              <a:rPr lang="en-US" altLang="zh-CN" dirty="0"/>
              <a:t>12</a:t>
            </a:r>
            <a:r>
              <a:rPr lang="zh-CN" altLang="en-US" dirty="0"/>
              <a:t>章；撒母耳记下</a:t>
            </a:r>
            <a:r>
              <a:rPr lang="en-US" altLang="zh-CN" dirty="0"/>
              <a:t>7</a:t>
            </a:r>
            <a:r>
              <a:rPr lang="zh-CN" altLang="en-US" dirty="0"/>
              <a:t>章）结合在一起，对于相信</a:t>
            </a:r>
            <a:r>
              <a:rPr lang="en-US" altLang="zh-CN" dirty="0"/>
              <a:t>《</a:t>
            </a:r>
            <a:r>
              <a:rPr lang="zh-CN" altLang="en-US" dirty="0"/>
              <a:t>圣经</a:t>
            </a:r>
            <a:r>
              <a:rPr lang="en-US" altLang="zh-CN" dirty="0"/>
              <a:t>》</a:t>
            </a:r>
            <a:r>
              <a:rPr lang="zh-CN" altLang="en-US" dirty="0"/>
              <a:t>的人来说，具有特别重要的意义。</a:t>
            </a:r>
            <a:r>
              <a:rPr lang="en-US" altLang="zh-CN" dirty="0"/>
              <a:t>"</a:t>
            </a:r>
          </a:p>
          <a:p>
            <a:r>
              <a:rPr lang="zh-CN" altLang="en-US" dirty="0"/>
              <a:t>亚劳拿的打谷场</a:t>
            </a:r>
            <a:br>
              <a:rPr lang="zh-CN" altLang="en-US" dirty="0"/>
            </a:br>
            <a:r>
              <a:rPr lang="zh-CN" altLang="en-US" dirty="0"/>
              <a:t>发表于</a:t>
            </a:r>
            <a:r>
              <a:rPr lang="en-US" altLang="zh-CN" dirty="0"/>
              <a:t>2010</a:t>
            </a:r>
            <a:r>
              <a:rPr lang="zh-CN" altLang="en-US" dirty="0"/>
              <a:t>年</a:t>
            </a:r>
            <a:r>
              <a:rPr lang="en-US" altLang="zh-CN" dirty="0"/>
              <a:t>8</a:t>
            </a:r>
            <a:r>
              <a:rPr lang="zh-CN" altLang="en-US" dirty="0"/>
              <a:t>月</a:t>
            </a:r>
            <a:r>
              <a:rPr lang="en-US" altLang="zh-CN" dirty="0"/>
              <a:t>18</a:t>
            </a:r>
            <a:r>
              <a:rPr lang="zh-CN" altLang="en-US" dirty="0"/>
              <a:t>日 </a:t>
            </a:r>
            <a:r>
              <a:rPr lang="en-US" altLang="zh-CN" dirty="0"/>
              <a:t>| 4</a:t>
            </a:r>
            <a:r>
              <a:rPr lang="zh-CN" altLang="en-US" dirty="0"/>
              <a:t>条评论</a:t>
            </a:r>
            <a:br>
              <a:rPr lang="zh-CN" altLang="en-US" dirty="0"/>
            </a:br>
            <a:r>
              <a:rPr lang="en-US" dirty="0"/>
              <a:t>Ferrel Jenkins</a:t>
            </a:r>
            <a:br>
              <a:rPr lang="en-US" dirty="0"/>
            </a:br>
            <a:r>
              <a:rPr lang="en-US" dirty="0">
                <a:hlinkClick r:id="rId3"/>
              </a:rPr>
              <a:t>https://ferrelljenkins.wordpress.com/2010/08/18/araunahs-threshing-floor/</a:t>
            </a:r>
            <a:br>
              <a:rPr lang="en-US" dirty="0"/>
            </a:br>
            <a:r>
              <a:rPr lang="zh-CN" altLang="en-US" dirty="0"/>
              <a:t>访问时间：</a:t>
            </a:r>
            <a:r>
              <a:rPr lang="en-US" altLang="zh-CN" dirty="0"/>
              <a:t>2017</a:t>
            </a:r>
            <a:r>
              <a:rPr lang="zh-CN" altLang="en-US" dirty="0"/>
              <a:t>年</a:t>
            </a:r>
            <a:r>
              <a:rPr lang="en-US" altLang="zh-CN" dirty="0"/>
              <a:t>12</a:t>
            </a:r>
            <a:r>
              <a:rPr lang="zh-CN" altLang="en-US" dirty="0"/>
              <a:t>月</a:t>
            </a:r>
            <a:r>
              <a:rPr lang="en-US" altLang="zh-CN" dirty="0"/>
              <a:t>24</a:t>
            </a:r>
            <a:r>
              <a:rPr lang="zh-CN" altLang="en-US" dirty="0"/>
              <a:t>日</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990814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We seem to understand horizontal discipline better than vertical discipline. </a:t>
            </a:r>
          </a:p>
          <a:p>
            <a:r>
              <a:rPr lang="en-US" dirty="0"/>
              <a:t>We can see how valuable it is for a mother or father to discipline their children—that’s a horizontal discipline on a human level.</a:t>
            </a:r>
          </a:p>
          <a:p>
            <a:r>
              <a:rPr lang="en-US" dirty="0"/>
              <a:t>However, we seem to struggle with giving this same privilege to the God who knows best how to discipline us! </a:t>
            </a:r>
          </a:p>
          <a:p>
            <a:r>
              <a:rPr lang="en-US" altLang="zh-CN" dirty="0"/>
              <a:t>.</a:t>
            </a:r>
            <a:endParaRPr lang="en-US" dirty="0"/>
          </a:p>
          <a:p>
            <a:r>
              <a:rPr lang="zh-CN" altLang="en-US" dirty="0"/>
              <a:t>我们似乎更能理解“横向的管教”而非“纵向的管教”。</a:t>
            </a:r>
            <a:br>
              <a:rPr lang="zh-CN" altLang="en-US" dirty="0"/>
            </a:br>
            <a:r>
              <a:rPr lang="zh-CN" altLang="en-US" dirty="0"/>
              <a:t>我们能看到父母对孩子进行管教是多么重要</a:t>
            </a:r>
            <a:r>
              <a:rPr lang="en-US" altLang="zh-CN" dirty="0"/>
              <a:t>——</a:t>
            </a:r>
            <a:r>
              <a:rPr lang="zh-CN" altLang="en-US" dirty="0"/>
              <a:t>这是一种在人类层面上的横向管教。</a:t>
            </a:r>
            <a:br>
              <a:rPr lang="zh-CN" altLang="en-US" dirty="0"/>
            </a:br>
            <a:r>
              <a:rPr lang="zh-CN" altLang="en-US" dirty="0"/>
              <a:t>然而，我们似乎很难接受将这种特权给予那位最懂得如何管教我们的上帝！</a:t>
            </a:r>
            <a:endParaRPr lang="en-US" dirty="0"/>
          </a:p>
        </p:txBody>
      </p:sp>
    </p:spTree>
    <p:extLst>
      <p:ext uri="{BB962C8B-B14F-4D97-AF65-F5344CB8AC3E}">
        <p14:creationId xmlns:p14="http://schemas.microsoft.com/office/powerpoint/2010/main" val="33417161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Arial" pitchFamily="-111" charset="0"/>
                <a:ea typeface="ＭＳ Ｐゴシック" pitchFamily="-112" charset="-128"/>
                <a:cs typeface="ＭＳ Ｐゴシック" pitchFamily="-112" charset="-128"/>
              </a:rPr>
              <a:t>Yet Jesus is central to history despite God's discipline.</a:t>
            </a:r>
            <a:r>
              <a:rPr lang="en-SG" dirty="0">
                <a:effectLst/>
              </a:rPr>
              <a:t> </a:t>
            </a:r>
            <a:r>
              <a:rPr lang="en-US" dirty="0"/>
              <a:t>After creating the world</a:t>
            </a:r>
            <a:r>
              <a:rPr lang="en-US" baseline="0" dirty="0"/>
              <a:t> and Eden where people were immortal, God disciplined man in the fall but humans still had longevity of life before the Flood. That longevity will return in the Millennium after the Second Coming of Christ where God's Final Judgment will occur, restoring man's rule in the New Heaven and New Earth. In the middle are kingdoms opposing God—the Kingdom of Nimrod reappearing as the Kingdom of Antichrist in the Tribulation. Even more central is God's judgment at Babel dispersing people, but God's kindness will undo that dispersion in his regathering all who believe in him at the Rapture! At the very heart of history is Jesus, though, preceded by the prophecies of the patriarchs, Law, and prophets and fulfilled in our Church age where we proclaim him among the nations!</a:t>
            </a:r>
            <a:endParaRPr lang="en-US" dirty="0"/>
          </a:p>
          <a:p>
            <a:endParaRPr lang="en-US" dirty="0"/>
          </a:p>
          <a:p>
            <a:r>
              <a:rPr lang="en-US" dirty="0"/>
              <a:t>_____________</a:t>
            </a:r>
          </a:p>
          <a:p>
            <a:endParaRPr lang="en-US" dirty="0"/>
          </a:p>
          <a:p>
            <a:r>
              <a:rPr lang="en-US" b="1" dirty="0"/>
              <a:t>Jesus at the Centre of History</a:t>
            </a:r>
          </a:p>
          <a:p>
            <a:r>
              <a:rPr lang="en-US" dirty="0">
                <a:hlinkClick r:id="rId3"/>
              </a:rPr>
              <a:t>Mike Gascoigne</a:t>
            </a:r>
            <a:endParaRPr lang="en-US" dirty="0"/>
          </a:p>
          <a:p>
            <a:r>
              <a:rPr lang="en-US" b="1" dirty="0"/>
              <a:t>Copyright 2005</a:t>
            </a:r>
          </a:p>
          <a:p>
            <a:r>
              <a:rPr lang="en-US" b="1" dirty="0"/>
              <a:t>http://</a:t>
            </a:r>
            <a:r>
              <a:rPr lang="en-US" b="1" dirty="0" err="1"/>
              <a:t>annomundi.com</a:t>
            </a:r>
            <a:r>
              <a:rPr lang="en-US" b="1" dirty="0"/>
              <a:t>/bible/</a:t>
            </a:r>
            <a:r>
              <a:rPr lang="en-US" b="1" dirty="0" err="1"/>
              <a:t>jesus_centre_of_history.htm</a:t>
            </a:r>
            <a:r>
              <a:rPr lang="en-US" b="1" dirty="0"/>
              <a:t>#</a:t>
            </a:r>
          </a:p>
          <a:p>
            <a:r>
              <a:rPr lang="en-US" b="1" dirty="0"/>
              <a:t>Accessed 24 Dec 2017</a:t>
            </a:r>
          </a:p>
          <a:p>
            <a:endParaRPr lang="en-US" b="1" dirty="0"/>
          </a:p>
          <a:p>
            <a:r>
              <a:rPr lang="en-US" b="1" dirty="0"/>
              <a:t>"After the Fall, things got worse and worse. Jesus came to turn history around, so that the end-time events resemble the events of the ancient world, but in reverse order. For believers, things get better and better, but for unbelievers, it continues to get worse and worse.</a:t>
            </a:r>
          </a:p>
          <a:p>
            <a:r>
              <a:rPr lang="en-US" dirty="0"/>
              <a:t>For a printable version of this time chart in landscape orientation, see the </a:t>
            </a:r>
            <a:r>
              <a:rPr lang="en-US" dirty="0">
                <a:hlinkClick r:id="rId4"/>
              </a:rPr>
              <a:t>Acrobat PDF file (120K)</a:t>
            </a:r>
            <a:r>
              <a:rPr lang="en-US" dirty="0"/>
              <a:t>.</a:t>
            </a:r>
          </a:p>
          <a:p>
            <a:r>
              <a:rPr lang="en-US" b="1" dirty="0"/>
              <a:t>The Ancient World</a:t>
            </a:r>
          </a:p>
          <a:p>
            <a:r>
              <a:rPr lang="en-US" dirty="0"/>
              <a:t>In the beginning, God created a perfect world where there was no death, destruction, or suffering. The first two occupants, Adam and Eve, were to live forever, but only if they were obedient to God. They disobeyed and lost their immortality, but they still lived for a long time, and so did their descendants, almost up to a thousand years. However, successive generations fell into great levels of decadence, with increasing violence, until God destroyed all air-breathing life in a great Flood, except for Noah, his wife, his three sons and their wives, and the animals they brought with them into the Ark. After the Flood, the lifespans of successive generations became shorter and shorter, until they reached the levels they are now, where hardly anyone reaches the age of 100. The shortened lifespan could be the result of exposure to radiation from space, after the collapse of the water </a:t>
            </a:r>
            <a:r>
              <a:rPr lang="en-US" dirty="0" err="1"/>
              <a:t>vapour</a:t>
            </a:r>
            <a:r>
              <a:rPr lang="en-US" dirty="0"/>
              <a:t> canopy, if this is a correct interpretation of the physical causes of the Flood. Alternatively, it could be the consequence of the genetic bottleneck that occurred when the population of the world was reduced to only eight people, and then they began to multiply again.</a:t>
            </a:r>
          </a:p>
          <a:p>
            <a:r>
              <a:rPr lang="en-US" dirty="0"/>
              <a:t>The salutary lesson of the Flood seems to have been lost on the descendants of Noah, who continued to invent new forms of rebellion. They were supposed to multiply and disperse and re-populate the earth, but they remained in Babylon under the dictatorship of Nimrod, and they built a tower as a </a:t>
            </a:r>
            <a:r>
              <a:rPr lang="en-US" dirty="0" err="1"/>
              <a:t>centre</a:t>
            </a:r>
            <a:r>
              <a:rPr lang="en-US" dirty="0"/>
              <a:t> of idolatrous worship. There were some who instigated the rebellion and others who reluctantly endured it, but their personal preferences counted for little because they were under a dictatorship and there was no-one who could stand up to Nimrod. Then the Lord intervened and scattered them, confusing their languages so that they couldn't understand each other, and the dispersal from Babylon became the starting point for the history of the nations as we know them today.</a:t>
            </a:r>
          </a:p>
          <a:p>
            <a:r>
              <a:rPr lang="en-US" dirty="0"/>
              <a:t>The story so far is covered in the first eleven chapters of Genesis, although the supporters of the rebellion were still at war with the surrounding nations during the time of Abraham, when there was the battle of four kings against five (Gen. 14:1-9). This continuing warfare is thought by mythographers (</a:t>
            </a:r>
            <a:r>
              <a:rPr lang="en-US" dirty="0">
                <a:hlinkClick r:id="rId5"/>
              </a:rPr>
              <a:t>1</a:t>
            </a:r>
            <a:r>
              <a:rPr lang="en-US" dirty="0"/>
              <a:t>) to be the historical basis of the Titanic wars of Greek mythology.</a:t>
            </a:r>
          </a:p>
          <a:p>
            <a:r>
              <a:rPr lang="en-US" b="1" dirty="0"/>
              <a:t>From the Patriarchs to the Present Time</a:t>
            </a:r>
          </a:p>
          <a:p>
            <a:r>
              <a:rPr lang="en-US" dirty="0"/>
              <a:t>Most of the Bible, from Genesis 12 onwards, is about the central portion of the time chart which includes Abraham and the patriarchs of Israel, the law and the prophets, the coming of Jesus and the establishment of the early church with the objective to follow the Great Commission to preach the Gospel to all the world. Since that time, the church has followed its Commission with a greater or lesser degree of enthusiasm, and there is a history that leaves much to be desired, but the eventual result is that the Commission has been largely fulfilled, and the Gospel is known with a greater or lesser degree of understanding all over the world. This would have been achieved earlier if the message had not been distorted into all sorts of social and political variants during a long period known as the "dark ages", when the Bible was available only to the privileged clergy and was hidden from the common people. The process of restoration began with the Renaissance and the invention of the printing press, and the Greek New Testament of Erasmus which was distributed to people all over Europe who had sufficient education to read it. Then the Bible, both Old and New Testaments, was translated into English, German and many other languages spoken by the common people, an event that was opposed by the established church and created many martyrs. Nevertheless, the Reformation had become unstoppable and led to a period of world mission, with the result that there is hardly a place in the world where the name of Christ is not known, and the Bible is either found on the open market or is obstructed by governments who fear it. It's hard to obstruct the Gospel these days, because people in the remotest areas of the world can hear it preached on short-wave radio. They can also read the Bible on the Internet, where the infrastructure exists, and it's becoming increasingly difficult for obstructive governments to make excuses to their people, and deny the Internet to those who need it for business purposes. The Gospel is available almost everywhere to people who want to find it, and the enthusiasm is often greatest in the places where it has been obstructed. Jesus didn't say that everybody has to believe the Gospel before he returns. He only said it has to be preached everywhere, and to a large extent, this has been done, so what happens next? </a:t>
            </a:r>
          </a:p>
          <a:p>
            <a:r>
              <a:rPr lang="en-US" b="1" dirty="0"/>
              <a:t>The End Times</a:t>
            </a:r>
          </a:p>
          <a:p>
            <a:r>
              <a:rPr lang="en-US" dirty="0"/>
              <a:t>Jesus is at the </a:t>
            </a:r>
            <a:r>
              <a:rPr lang="en-US" dirty="0" err="1"/>
              <a:t>centre</a:t>
            </a:r>
            <a:r>
              <a:rPr lang="en-US" dirty="0"/>
              <a:t> of history, and the work of salvation is much more than what is anticipated by many Christians who believe that their personal destiny is in a place called "heaven". They only have a vague idea about what happens there, and they possibly imagine that they will sit on a cloud playing a harp for all eternity. They don't make any serious attempt to find out what the Bible teaches about life after death, and instead they tend to </a:t>
            </a:r>
            <a:r>
              <a:rPr lang="en-US" dirty="0" err="1"/>
              <a:t>emphasise</a:t>
            </a:r>
            <a:r>
              <a:rPr lang="en-US" dirty="0"/>
              <a:t> the work of Christ in their lives here and now, as their previously messed up lives are sorted out by their faith in Christ.</a:t>
            </a:r>
          </a:p>
          <a:p>
            <a:r>
              <a:rPr lang="en-US" dirty="0"/>
              <a:t>The term "heaven", in its most general sense in the New Testament, refers to the spiritual state of the believer who dwells in the presence of God. Our actual destination is not in an ethereal </a:t>
            </a:r>
            <a:r>
              <a:rPr lang="en-US" dirty="0" err="1"/>
              <a:t>vapour</a:t>
            </a:r>
            <a:r>
              <a:rPr lang="en-US" dirty="0"/>
              <a:t>-like space in the clouds, but right here on earth. But it won't be the earth as it is now. Instead it will be a new creation, known as the New Heaven and New Earth, with the perfect conditions of Eden fully restored, and with no possibility of getting it messed up because there will be no Devil. </a:t>
            </a:r>
          </a:p>
          <a:p>
            <a:r>
              <a:rPr lang="en-US" dirty="0"/>
              <a:t>The New Heaven and New Earth will not come into existence all at once. Instead, history will be rolled back in stages. There will be a world dictator known as the Antichrist, the New Testament version of Nimrod. But before he begins his reign, there will be the sudden disappearance of Christians from the earth, an event that Jesus compared with the Flood:</a:t>
            </a:r>
          </a:p>
          <a:p>
            <a:r>
              <a:rPr lang="en-US" i="1" dirty="0"/>
              <a:t>But as the days of Noe were, so shall also the coming of the Son of man be. For as in the days that were before the flood they were eating and drinking, marrying and giving in marriage, until the day that Noe entered into the ark, and knew not until the flood came, and took them all away; so shall also the coming of the Son of man be.</a:t>
            </a:r>
            <a:r>
              <a:rPr lang="en-US" dirty="0"/>
              <a:t> (Matt. 24:37-39)</a:t>
            </a:r>
          </a:p>
          <a:p>
            <a:r>
              <a:rPr lang="en-US" dirty="0"/>
              <a:t>The Rapture can be identified in the book of Revelation by the complete absence of the church after the letters to the seven churches are completed in Chapter three. Then in Chapters 4 and 5 there is the vision of heaven and the book with seven seals that only Christ can open. The end-time events, whether good or evil, can only happen by divine permission, and in Chapter 6 we see the four horsemen of the Apocalypse being released upon the world. The first is the Antichrist, riding a white horse, and he is followed by his three companions representing war, famine and death. From that point onwards, the book of Revelation is primarily concerned with the tribulation period until the true Christ appears, riding a white horse in Chapter 19.</a:t>
            </a:r>
          </a:p>
          <a:p>
            <a:r>
              <a:rPr lang="en-US" dirty="0"/>
              <a:t>There are disagreements among theologians about the order of events, with some saying that the rapture comes before the tribulation, and others saying it comes afterwards, and others saying it comes in the middle of the tribulation. My reasons for a pre-tribulation rapture are given in my book </a:t>
            </a:r>
            <a:r>
              <a:rPr lang="en-US" dirty="0">
                <a:hlinkClick r:id="rId6"/>
              </a:rPr>
              <a:t>Impossible Theology: The Christian Evolutionist Dilemma</a:t>
            </a:r>
            <a:r>
              <a:rPr lang="en-US" dirty="0"/>
              <a:t>, but for the purpose of this discussion it is sufficient to have the rapture and tribulation as related events occurring within the same general time period.</a:t>
            </a:r>
          </a:p>
          <a:p>
            <a:r>
              <a:rPr lang="en-US" dirty="0"/>
              <a:t>In the ancient world there was the Flood followed by Nimrod's rebellion, and in the end-time events we have the rapture and the reign of Antichrist. The rebellion of Nimrod came to an end when God scattered the people and confused their languages. The reign of Antichrist will come to an end when Christ returns with his raptured saints and establishes his millennial kingdom.</a:t>
            </a:r>
          </a:p>
          <a:p>
            <a:r>
              <a:rPr lang="en-US" dirty="0"/>
              <a:t>During the millennium there will be a state of near-perfect conditions, where Satan is bound and evil is restrained. Nature will be at peace, and people will live for a long time. </a:t>
            </a:r>
          </a:p>
          <a:p>
            <a:r>
              <a:rPr lang="en-US" i="1" dirty="0"/>
              <a:t>The wolf will live with the lamb, and the leopard will lie down with the young goat; The calf, the young lion, and the fattened calf together; and a little child will lead them. The cow and the bear will graze. Their young ones will lie down together. The lion will eat straw like the ox. The nursing child will play near a cobra’s hole, and the weaned child will put his hand on the viper’s den. They will not hurt nor destroy in all my holy mountain; for the earth will be full of the knowledge of Yahweh, as the waters cover the sea.</a:t>
            </a:r>
            <a:r>
              <a:rPr lang="en-US" dirty="0"/>
              <a:t> (Isaiah 11:6-9, World English Bible (</a:t>
            </a:r>
            <a:r>
              <a:rPr lang="en-US" dirty="0">
                <a:hlinkClick r:id="rId7"/>
              </a:rPr>
              <a:t>2</a:t>
            </a:r>
            <a:r>
              <a:rPr lang="en-US" dirty="0"/>
              <a:t>)).</a:t>
            </a:r>
          </a:p>
          <a:p>
            <a:r>
              <a:rPr lang="en-US" i="1" dirty="0"/>
              <a:t>There shall be no more thence an infant of days, nor an old man that hath not filled his days: for the child shall die an hundred years old; but the sinner being an hundred years old shall be accursed.</a:t>
            </a:r>
            <a:r>
              <a:rPr lang="en-US" dirty="0"/>
              <a:t> (Isaiah 65:20).</a:t>
            </a:r>
          </a:p>
          <a:p>
            <a:r>
              <a:rPr lang="en-US" dirty="0"/>
              <a:t>These conditions can be compared with the pre-Flood world, where people lived for almost a thousand years, and as far as we can tell, both humans and animals were vegetarian. All living creatures were originally given a vegetarian diet:</a:t>
            </a:r>
          </a:p>
          <a:p>
            <a:r>
              <a:rPr lang="en-US" i="1" dirty="0"/>
              <a:t>God created man in his own image... God said, "Behold, I have given you every herb yielding seed, which is on the surface of all the earth, and every tree, which bears fruit yielding seed. It will be your food. To every animal of the earth, and to every bird of the sky, and to everything that creeps on the earth, in which there is life, I have given every green herb for food;" and it was so.</a:t>
            </a:r>
            <a:r>
              <a:rPr lang="en-US" dirty="0"/>
              <a:t> (Gen. 1:27-30, World English Bible).</a:t>
            </a:r>
          </a:p>
          <a:p>
            <a:r>
              <a:rPr lang="en-US" dirty="0"/>
              <a:t>It isn't clear at what point the animals became </a:t>
            </a:r>
            <a:r>
              <a:rPr lang="en-US" dirty="0" err="1"/>
              <a:t>carniverous</a:t>
            </a:r>
            <a:r>
              <a:rPr lang="en-US" dirty="0"/>
              <a:t>, but humans were not specifically permitted to eat meat until after the Flood:</a:t>
            </a:r>
          </a:p>
          <a:p>
            <a:r>
              <a:rPr lang="en-US" i="1" dirty="0"/>
              <a:t>And God blessed Noah and his sons, and said unto them, Be fruitful, and multiply, and replenish the earth. And the fear of you and the dread of you shall be upon every beast of the earth, and upon every fowl of the air, upon all that </a:t>
            </a:r>
            <a:r>
              <a:rPr lang="en-US" i="1" dirty="0" err="1"/>
              <a:t>moveth</a:t>
            </a:r>
            <a:r>
              <a:rPr lang="en-US" i="1" dirty="0"/>
              <a:t> upon the earth, and upon all the fishes of the sea; into your hand are they delivered. Every moving thing that </a:t>
            </a:r>
            <a:r>
              <a:rPr lang="en-US" i="1" dirty="0" err="1"/>
              <a:t>liveth</a:t>
            </a:r>
            <a:r>
              <a:rPr lang="en-US" i="1" dirty="0"/>
              <a:t> shall be meat for you; even as the green herb have I given you all things. But flesh with the life thereof, which is the blood thereof, shall ye not eat.</a:t>
            </a:r>
            <a:r>
              <a:rPr lang="en-US" dirty="0"/>
              <a:t> (Gen. 9:1-4).</a:t>
            </a:r>
          </a:p>
          <a:p>
            <a:r>
              <a:rPr lang="en-US" dirty="0"/>
              <a:t>This passage marks a change in the </a:t>
            </a:r>
            <a:r>
              <a:rPr lang="en-US" dirty="0" err="1"/>
              <a:t>behaviour</a:t>
            </a:r>
            <a:r>
              <a:rPr lang="en-US" dirty="0"/>
              <a:t> of animals, as they began to live in fear of man and his newly </a:t>
            </a:r>
            <a:r>
              <a:rPr lang="en-US" dirty="0" err="1"/>
              <a:t>aquired</a:t>
            </a:r>
            <a:r>
              <a:rPr lang="en-US" dirty="0"/>
              <a:t> </a:t>
            </a:r>
            <a:r>
              <a:rPr lang="en-US" dirty="0" err="1"/>
              <a:t>carniverous</a:t>
            </a:r>
            <a:r>
              <a:rPr lang="en-US" dirty="0"/>
              <a:t> diet. The reasons for the change of diet are not given, but it was probably because of the changed climate of the world, where protein-rich vegetables were no longer available in abundance. In that case, there would be sufficient reason for some of the animals also to become </a:t>
            </a:r>
            <a:r>
              <a:rPr lang="en-US" dirty="0" err="1"/>
              <a:t>carniverous</a:t>
            </a:r>
            <a:r>
              <a:rPr lang="en-US" dirty="0"/>
              <a:t>, and if this is the point where they abandoned their vegetarian diet, it means there was peace among the animals during the entire pre-Flood period.</a:t>
            </a:r>
          </a:p>
          <a:p>
            <a:r>
              <a:rPr lang="en-US" dirty="0"/>
              <a:t>Taking all this together, we have peace among the animals, and great longevity among humans, so that the pre-Flood period can be compared with the millennium. Christ comes and overthrows the Antichrist, establishing his millennial kingdom and restoring the world to the pre-Flood conditions, but the work of restoration is not yet finished.</a:t>
            </a:r>
          </a:p>
          <a:p>
            <a:r>
              <a:rPr lang="en-US" dirty="0"/>
              <a:t>At the end of the millennium, Satan is loosed from his pit and leads the nations in rebellion against Christ and his saints, but is defeated and thrown into the lake of fire, and then there is the resurrection of unbelievers for the Final Judgement (Rev. 20:7-15).</a:t>
            </a:r>
          </a:p>
          <a:p>
            <a:r>
              <a:rPr lang="en-US" dirty="0"/>
              <a:t>At this point the problem of sin has been finally dealt with, and it is time to create a New Heaven and New Earth, and a New Jerusalem where there is the Tree of Life. The conditions of Eden are fully restored and the saints will live there with Christ for ever. (Rev. 21 and 22).</a:t>
            </a:r>
          </a:p>
          <a:p>
            <a:r>
              <a:rPr lang="en-US" dirty="0"/>
              <a:t>The entire scenario shows the justice and mercy of God, who created the world in a state of perfection, but with the opportunity for evil to proliferate. He then deals with Satan and his followers, the perpetrators of evil, in the presence of all the angels, and restores the world to its perfect state. This time there will be no Satan to mess it up, and the perfect world will continue for ever.</a:t>
            </a:r>
          </a:p>
          <a:p>
            <a:r>
              <a:rPr lang="en-US" dirty="0"/>
              <a:t>So we see that the hope of the believer is not to sit on a cloud for all eternity playing a harp, a prospect that seems utterly unappealing. The purpose of the resurrection is to return us to this world and see it restored to perfection. Christ is at the </a:t>
            </a:r>
            <a:r>
              <a:rPr lang="en-US" dirty="0" err="1"/>
              <a:t>centre</a:t>
            </a:r>
            <a:r>
              <a:rPr lang="en-US" dirty="0"/>
              <a:t> of history, and his crucifixion and resurrection marks the point where the errors of history are rolled backwards, in the reverse order in which they occurred. We are presently in a transition period known as the "Church Age", where the Gospel is to be preached to all the world, and then Christ will return, and we have to be ready because he will come at a time when we do not expect him.</a:t>
            </a:r>
          </a:p>
          <a:p>
            <a:r>
              <a:rPr lang="en-US" b="1" dirty="0"/>
              <a:t>Notes and References</a:t>
            </a:r>
          </a:p>
          <a:p>
            <a:r>
              <a:rPr lang="en-US" dirty="0"/>
              <a:t>1. See for example: Bryant, J., </a:t>
            </a:r>
            <a:r>
              <a:rPr lang="en-US" dirty="0">
                <a:hlinkClick r:id="rId8"/>
              </a:rPr>
              <a:t>A New System or an Analysis of Ancient Mythology</a:t>
            </a:r>
            <a:r>
              <a:rPr lang="en-US" dirty="0"/>
              <a:t>, 3rd edition, 1807. The war at the time of Abraham is described in vol.6, pp.189-208, </a:t>
            </a:r>
            <a:r>
              <a:rPr lang="en-US" i="1" dirty="0"/>
              <a:t>Some Farther Account of the Arabians who Resided in Egypt</a:t>
            </a:r>
            <a:r>
              <a:rPr lang="en-US" dirty="0"/>
              <a:t>. This section is only in the 6-volume edition, not the earlier 3-volume edition published in 1776. Mythography is the practice of relating mythology to real historical events, and is sometimes known as </a:t>
            </a:r>
            <a:r>
              <a:rPr lang="en-US" i="1" dirty="0"/>
              <a:t>Euhemerism</a:t>
            </a:r>
            <a:r>
              <a:rPr lang="en-US" dirty="0"/>
              <a:t>, based on the philosopher </a:t>
            </a:r>
            <a:r>
              <a:rPr lang="en-US" dirty="0" err="1"/>
              <a:t>Euhemerus</a:t>
            </a:r>
            <a:r>
              <a:rPr lang="en-US" dirty="0"/>
              <a:t> who believed that all the gods were deified kings.</a:t>
            </a:r>
          </a:p>
          <a:p>
            <a:r>
              <a:rPr lang="en-US" dirty="0"/>
              <a:t>2. I have used the </a:t>
            </a:r>
            <a:r>
              <a:rPr lang="en-US" dirty="0">
                <a:hlinkClick r:id="rId7"/>
              </a:rPr>
              <a:t>World English Bible</a:t>
            </a:r>
            <a:r>
              <a:rPr lang="en-US" dirty="0"/>
              <a:t> on some occasions where the antiquated language of the King James </a:t>
            </a:r>
            <a:r>
              <a:rPr lang="en-US" dirty="0" err="1"/>
              <a:t>Authorised</a:t>
            </a:r>
            <a:r>
              <a:rPr lang="en-US" dirty="0"/>
              <a:t> Version might not make sense to modern readers."</a:t>
            </a:r>
          </a:p>
          <a:p>
            <a:endParaRPr lang="en-US" dirty="0"/>
          </a:p>
        </p:txBody>
      </p:sp>
    </p:spTree>
    <p:extLst>
      <p:ext uri="{BB962C8B-B14F-4D97-AF65-F5344CB8AC3E}">
        <p14:creationId xmlns:p14="http://schemas.microsoft.com/office/powerpoint/2010/main" val="30413546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p>
        </p:txBody>
      </p:sp>
    </p:spTree>
    <p:extLst>
      <p:ext uri="{BB962C8B-B14F-4D97-AF65-F5344CB8AC3E}">
        <p14:creationId xmlns:p14="http://schemas.microsoft.com/office/powerpoint/2010/main" val="19248571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Restatement</a:t>
            </a:r>
          </a:p>
          <a:p>
            <a:endParaRPr lang="en-US"/>
          </a:p>
        </p:txBody>
      </p:sp>
    </p:spTree>
    <p:extLst>
      <p:ext uri="{BB962C8B-B14F-4D97-AF65-F5344CB8AC3E}">
        <p14:creationId xmlns:p14="http://schemas.microsoft.com/office/powerpoint/2010/main" val="1200084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extLst>
      <p:ext uri="{BB962C8B-B14F-4D97-AF65-F5344CB8AC3E}">
        <p14:creationId xmlns:p14="http://schemas.microsoft.com/office/powerpoint/2010/main" val="5789637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dirty="0"/>
              <a:t>到那日，”耶和华说，“我必聚集那些瘸腿的、被赶散的</a:t>
            </a:r>
            <a:endParaRPr lang="en-US" dirty="0"/>
          </a:p>
        </p:txBody>
      </p:sp>
    </p:spTree>
    <p:extLst>
      <p:ext uri="{BB962C8B-B14F-4D97-AF65-F5344CB8AC3E}">
        <p14:creationId xmlns:p14="http://schemas.microsoft.com/office/powerpoint/2010/main" val="35303385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215811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extLst>
      <p:ext uri="{BB962C8B-B14F-4D97-AF65-F5344CB8AC3E}">
        <p14:creationId xmlns:p14="http://schemas.microsoft.com/office/powerpoint/2010/main" val="4577731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extLst>
      <p:ext uri="{BB962C8B-B14F-4D97-AF65-F5344CB8AC3E}">
        <p14:creationId xmlns:p14="http://schemas.microsoft.com/office/powerpoint/2010/main" val="10922184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Arial" pitchFamily="-111" charset="0"/>
                <a:ea typeface="ＭＳ Ｐゴシック" pitchFamily="-112" charset="-128"/>
                <a:cs typeface="ＭＳ Ｐゴシック" pitchFamily="-112" charset="-128"/>
              </a:rPr>
              <a:t>The LORD grants us his divinely appointed kings to follow</a:t>
            </a:r>
            <a:r>
              <a:rPr lang="en-SG" sz="1200" kern="1200" dirty="0">
                <a:solidFill>
                  <a:schemeClr val="tx1"/>
                </a:solidFill>
                <a:effectLst/>
                <a:latin typeface="Arial" pitchFamily="-111" charset="0"/>
                <a:ea typeface="ＭＳ Ｐゴシック" pitchFamily="-112" charset="-128"/>
                <a:cs typeface="ＭＳ Ｐゴシック" pitchFamily="-112" charset="-128"/>
              </a:rPr>
              <a:t>.</a:t>
            </a:r>
            <a:r>
              <a:rPr lang="en-US" altLang="zh-CN" sz="1200" kern="1200" dirty="0">
                <a:solidFill>
                  <a:schemeClr val="tx1"/>
                </a:solidFill>
                <a:effectLst/>
                <a:latin typeface="Arial" pitchFamily="-111" charset="0"/>
                <a:ea typeface="ＭＳ Ｐゴシック" pitchFamily="-112" charset="-128"/>
                <a:cs typeface="ＭＳ Ｐゴシック" pitchFamily="-112" charset="-128"/>
              </a:rPr>
              <a:t>.</a:t>
            </a:r>
          </a:p>
          <a:p>
            <a:r>
              <a:rPr lang="zh-CN" altLang="en-US" dirty="0"/>
              <a:t>主赐予我们他神圣任命的国王以供我们追随。</a:t>
            </a:r>
            <a:endParaRPr lang="en-US" dirty="0"/>
          </a:p>
        </p:txBody>
      </p:sp>
    </p:spTree>
    <p:extLst>
      <p:ext uri="{BB962C8B-B14F-4D97-AF65-F5344CB8AC3E}">
        <p14:creationId xmlns:p14="http://schemas.microsoft.com/office/powerpoint/2010/main" val="6591982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p>
        </p:txBody>
      </p:sp>
    </p:spTree>
    <p:extLst>
      <p:ext uri="{BB962C8B-B14F-4D97-AF65-F5344CB8AC3E}">
        <p14:creationId xmlns:p14="http://schemas.microsoft.com/office/powerpoint/2010/main" val="795664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p>
        </p:txBody>
      </p:sp>
    </p:spTree>
    <p:extLst>
      <p:ext uri="{BB962C8B-B14F-4D97-AF65-F5344CB8AC3E}">
        <p14:creationId xmlns:p14="http://schemas.microsoft.com/office/powerpoint/2010/main" val="14531789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8161413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0" dirty="0"/>
          </a:p>
          <a:p>
            <a:r>
              <a:rPr lang="en-US" b="0" dirty="0"/>
              <a:t>Even</a:t>
            </a:r>
            <a:r>
              <a:rPr lang="en-US" b="0" baseline="0" dirty="0"/>
              <a:t> in </a:t>
            </a:r>
            <a:r>
              <a:rPr lang="en-US" b="0" baseline="0" dirty="0" err="1"/>
              <a:t>Bethelehem</a:t>
            </a:r>
            <a:r>
              <a:rPr lang="en-US" b="0" baseline="0" dirty="0"/>
              <a:t> itself, a </a:t>
            </a:r>
            <a:r>
              <a:rPr lang="en-US" b="0" dirty="0"/>
              <a:t>Baptist church that backs Israel is troubled by the Palestinian Authority</a:t>
            </a:r>
          </a:p>
          <a:p>
            <a:r>
              <a:rPr lang="en-US" b="0" i="1" dirty="0"/>
              <a:t>The First Baptist Church in Bethlehem</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i="1" dirty="0"/>
              <a:t>"</a:t>
            </a:r>
            <a:r>
              <a:rPr lang="mr-IN" b="0" i="1" dirty="0"/>
              <a:t>…</a:t>
            </a:r>
            <a:r>
              <a:rPr lang="en-US" b="0" dirty="0"/>
              <a:t>was told that the Palestinian Authority no longer considers them legitimate and will no longer accept any paper work from them, such as baptismal or wedding certificates. Obviously, this remains a matter of grave concern, and appears to be a serious infringement of religious freedom</a:t>
            </a:r>
            <a:r>
              <a:rPr lang="mr-IN" b="0" dirty="0"/>
              <a:t>…</a:t>
            </a:r>
            <a:r>
              <a:rPr lang="en-US" b="0" dirty="0"/>
              <a:t>." (Rabbi Russ Resnik March 15, 2012 at 11:21 pm)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a:effectLst>
                  <a:glow rad="127000">
                    <a:schemeClr val="tx1"/>
                  </a:glow>
                </a:effectLst>
                <a:latin typeface="Arial" charset="0"/>
                <a:ea typeface="ＭＳ Ｐゴシック" charset="0"/>
                <a:cs typeface="ＭＳ Ｐゴシック" charset="0"/>
              </a:rPr>
              <a:t>Pastor Khoury faced Sharia Laws, for supporting the "little Satan" who do not live in submission to Islam.</a:t>
            </a:r>
            <a:endParaRPr lang="en-US" b="0" dirty="0"/>
          </a:p>
          <a:p>
            <a:endParaRPr lang="en-US" b="0" dirty="0"/>
          </a:p>
          <a:p>
            <a:r>
              <a:rPr lang="en-US" b="0" dirty="0"/>
              <a:t>14 March 2012</a:t>
            </a:r>
          </a:p>
          <a:p>
            <a:r>
              <a:rPr lang="en-US" b="0" dirty="0"/>
              <a:t>https://</a:t>
            </a:r>
            <a:r>
              <a:rPr lang="en-US" b="0" dirty="0" err="1"/>
              <a:t>ivarfjeld.com</a:t>
            </a:r>
            <a:r>
              <a:rPr lang="en-US" b="0" dirty="0"/>
              <a:t>/2012/03/14/baptist-church-that-backs-israel-shuttered-by-palestinian-authority/</a:t>
            </a:r>
          </a:p>
          <a:p>
            <a:endParaRPr lang="en-US" b="0" dirty="0"/>
          </a:p>
          <a:p>
            <a:r>
              <a:rPr lang="zh-CN" altLang="en-US" dirty="0"/>
              <a:t>即使在伯利恒本身，一所支持以色列的浸信会教堂也因巴勒斯坦权力机构而陷入困境。</a:t>
            </a:r>
          </a:p>
          <a:p>
            <a:r>
              <a:rPr lang="zh-CN" altLang="en-US" dirty="0"/>
              <a:t>伯利恒第一浸信会教堂 “</a:t>
            </a:r>
            <a:r>
              <a:rPr lang="en-US" altLang="zh-CN" dirty="0"/>
              <a:t>……</a:t>
            </a:r>
            <a:r>
              <a:rPr lang="zh-CN" altLang="en-US" dirty="0"/>
              <a:t>被告知巴勒斯坦权力机构不再承认他们的合法性，并且将不再接受他们的任何文件，例如洗礼证书或婚礼证书。显然，这仍然是一个严重关注的问题，并且似乎是对宗教自由的严重侵犯</a:t>
            </a:r>
            <a:r>
              <a:rPr lang="en-US" altLang="zh-CN" dirty="0"/>
              <a:t>……”</a:t>
            </a:r>
            <a:r>
              <a:rPr lang="zh-CN" altLang="en-US" dirty="0"/>
              <a:t>（拉比拉斯</a:t>
            </a:r>
            <a:r>
              <a:rPr lang="en-US" altLang="zh-CN" dirty="0"/>
              <a:t>·</a:t>
            </a:r>
            <a:r>
              <a:rPr lang="zh-CN" altLang="en-US" dirty="0"/>
              <a:t>雷斯尼克，</a:t>
            </a:r>
            <a:r>
              <a:rPr lang="en-US" altLang="zh-CN" dirty="0"/>
              <a:t>2012</a:t>
            </a:r>
            <a:r>
              <a:rPr lang="zh-CN" altLang="en-US" dirty="0"/>
              <a:t>年</a:t>
            </a:r>
            <a:r>
              <a:rPr lang="en-US" altLang="zh-CN" dirty="0"/>
              <a:t>3</a:t>
            </a:r>
            <a:r>
              <a:rPr lang="zh-CN" altLang="en-US" dirty="0"/>
              <a:t>月</a:t>
            </a:r>
            <a:r>
              <a:rPr lang="en-US" altLang="zh-CN" dirty="0"/>
              <a:t>15</a:t>
            </a:r>
            <a:r>
              <a:rPr lang="zh-CN" altLang="en-US" dirty="0"/>
              <a:t>日下午</a:t>
            </a:r>
            <a:r>
              <a:rPr lang="en-US" altLang="zh-CN" dirty="0"/>
              <a:t>11:21</a:t>
            </a:r>
            <a:r>
              <a:rPr lang="zh-CN" altLang="en-US" dirty="0"/>
              <a:t>）</a:t>
            </a:r>
          </a:p>
          <a:p>
            <a:r>
              <a:rPr lang="en-US" dirty="0"/>
              <a:t>Khoury</a:t>
            </a:r>
            <a:r>
              <a:rPr lang="zh-CN" altLang="en-US" dirty="0"/>
              <a:t>牧师因为支持“小撒旦”而面临伊斯兰教法，因为这些人不生活在伊斯兰的支配下。</a:t>
            </a:r>
          </a:p>
          <a:p>
            <a:r>
              <a:rPr lang="en-US" altLang="zh-CN" dirty="0"/>
              <a:t>2012</a:t>
            </a:r>
            <a:r>
              <a:rPr lang="zh-CN" altLang="en-US" dirty="0"/>
              <a:t>年</a:t>
            </a:r>
            <a:r>
              <a:rPr lang="en-US" altLang="zh-CN" dirty="0"/>
              <a:t>3</a:t>
            </a:r>
            <a:r>
              <a:rPr lang="zh-CN" altLang="en-US" dirty="0"/>
              <a:t>月</a:t>
            </a:r>
            <a:r>
              <a:rPr lang="en-US" altLang="zh-CN" dirty="0"/>
              <a:t>14</a:t>
            </a:r>
            <a:r>
              <a:rPr lang="zh-CN" altLang="en-US" dirty="0"/>
              <a:t>日</a:t>
            </a:r>
            <a:br>
              <a:rPr lang="zh-CN" altLang="en-US" dirty="0"/>
            </a:br>
            <a:r>
              <a:rPr lang="en-US" dirty="0">
                <a:hlinkClick r:id="rId3"/>
              </a:rPr>
              <a:t>https://ivarfjeld.com/2012/03/14/baptist-church-that-backs-israel-shuttered-by-palestinian-authority/</a:t>
            </a:r>
            <a:endParaRPr lang="en-US" dirty="0"/>
          </a:p>
          <a:p>
            <a:endParaRPr lang="en-US" b="0" dirty="0"/>
          </a:p>
        </p:txBody>
      </p:sp>
    </p:spTree>
    <p:extLst>
      <p:ext uri="{BB962C8B-B14F-4D97-AF65-F5344CB8AC3E}">
        <p14:creationId xmlns:p14="http://schemas.microsoft.com/office/powerpoint/2010/main" val="21073590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Text</a:t>
            </a:r>
          </a:p>
        </p:txBody>
      </p:sp>
    </p:spTree>
    <p:extLst>
      <p:ext uri="{BB962C8B-B14F-4D97-AF65-F5344CB8AC3E}">
        <p14:creationId xmlns:p14="http://schemas.microsoft.com/office/powerpoint/2010/main" val="2876065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55.xml"/><Relationship Id="rId4" Type="http://schemas.openxmlformats.org/officeDocument/2006/relationships/image" Target="../media/image6.png"/></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56.xml"/><Relationship Id="rId4" Type="http://schemas.openxmlformats.org/officeDocument/2006/relationships/image" Target="../media/image9.png"/></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5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5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Lucida Console" pitchFamily="-112" charset="0"/>
              </a:defRPr>
            </a:lvl1pPr>
          </a:lstStyle>
          <a:p>
            <a:pPr>
              <a:defRPr/>
            </a:pPr>
            <a:endParaRPr lang="en-US" altLang="zh-CN"/>
          </a:p>
        </p:txBody>
      </p:sp>
      <p:sp>
        <p:nvSpPr>
          <p:cNvPr id="3" name="Footer Placeholder 2"/>
          <p:cNvSpPr>
            <a:spLocks noGrp="1"/>
          </p:cNvSpPr>
          <p:nvPr>
            <p:ph type="ftr" sz="quarter" idx="11"/>
          </p:nvPr>
        </p:nvSpPr>
        <p:spPr/>
        <p:txBody>
          <a:bodyPr/>
          <a:lstStyle>
            <a:lvl1pPr>
              <a:defRPr>
                <a:latin typeface="Lucida Console" pitchFamily="-112" charset="0"/>
              </a:defRPr>
            </a:lvl1pPr>
          </a:lstStyle>
          <a:p>
            <a:pPr>
              <a:defRPr/>
            </a:pPr>
            <a:endParaRPr lang="en-US" altLang="zh-CN"/>
          </a:p>
        </p:txBody>
      </p:sp>
      <p:sp>
        <p:nvSpPr>
          <p:cNvPr id="4" name="Slide Number Placeholder 3"/>
          <p:cNvSpPr>
            <a:spLocks noGrp="1"/>
          </p:cNvSpPr>
          <p:nvPr>
            <p:ph type="sldNum" sz="quarter" idx="12"/>
          </p:nvPr>
        </p:nvSpPr>
        <p:spPr/>
        <p:txBody>
          <a:bodyPr/>
          <a:lstStyle>
            <a:lvl1pPr>
              <a:defRPr>
                <a:latin typeface="Lucida Console" charset="0"/>
              </a:defRPr>
            </a:lvl1pPr>
          </a:lstStyle>
          <a:p>
            <a:pPr>
              <a:defRPr/>
            </a:pPr>
            <a:fld id="{9B1683F8-F2D8-A647-8E50-FC09F0C83977}" type="slidenum">
              <a:rPr lang="en-US" altLang="zh-CN"/>
              <a:pPr>
                <a:defRPr/>
              </a:pPr>
              <a:t>‹#›</a:t>
            </a:fld>
            <a:endParaRPr lang="en-US" altLang="zh-CN"/>
          </a:p>
        </p:txBody>
      </p:sp>
    </p:spTree>
    <p:extLst>
      <p:ext uri="{BB962C8B-B14F-4D97-AF65-F5344CB8AC3E}">
        <p14:creationId xmlns:p14="http://schemas.microsoft.com/office/powerpoint/2010/main" val="3487074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97154E9-68EF-EF47-9930-9CC60B8599CC}" type="slidenum">
              <a:rPr lang="en-US"/>
              <a:pPr>
                <a:defRPr/>
              </a:pPr>
              <a:t>‹#›</a:t>
            </a:fld>
            <a:endParaRPr lang="en-US"/>
          </a:p>
        </p:txBody>
      </p:sp>
    </p:spTree>
    <p:extLst>
      <p:ext uri="{BB962C8B-B14F-4D97-AF65-F5344CB8AC3E}">
        <p14:creationId xmlns:p14="http://schemas.microsoft.com/office/powerpoint/2010/main" val="13275848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99491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86208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76401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37392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38202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96355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87337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44782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15937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8376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31571C6-D811-7443-BF48-1BD3F05F5358}" type="slidenum">
              <a:rPr lang="en-US"/>
              <a:pPr>
                <a:defRPr/>
              </a:pPr>
              <a:t>‹#›</a:t>
            </a:fld>
            <a:endParaRPr lang="en-US"/>
          </a:p>
        </p:txBody>
      </p:sp>
    </p:spTree>
    <p:extLst>
      <p:ext uri="{BB962C8B-B14F-4D97-AF65-F5344CB8AC3E}">
        <p14:creationId xmlns:p14="http://schemas.microsoft.com/office/powerpoint/2010/main" val="10779207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6562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Times New Roman" charset="0"/>
              <a:ea typeface="ＭＳ Ｐゴシック"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Times New Roman" charset="0"/>
              <a:ea typeface="ＭＳ Ｐゴシック"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1033"/>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34"/>
          <p:cNvSpPr>
            <a:spLocks noGrp="1" noChangeArrowheads="1"/>
          </p:cNvSpPr>
          <p:nvPr>
            <p:ph type="sldNum" sz="quarter" idx="12"/>
          </p:nvPr>
        </p:nvSpPr>
        <p:spPr>
          <a:xfrm>
            <a:off x="6951663" y="6096000"/>
            <a:ext cx="1905000" cy="457200"/>
          </a:xfrm>
        </p:spPr>
        <p:txBody>
          <a:bodyPr/>
          <a:lstStyle>
            <a:lvl1pPr>
              <a:defRPr/>
            </a:lvl1pPr>
          </a:lstStyle>
          <a:p>
            <a:pPr>
              <a:defRPr/>
            </a:pPr>
            <a:fld id="{D356C48F-F100-D746-A83C-0CD0C85DD4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73464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7994749D-364D-6246-BD91-4AB2451DF6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9994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6426B854-7EBF-E34C-95F7-DC2D38351A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40569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8EDC4540-72C8-BB47-8179-B3154EDAD3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91751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BE662087-B0EA-DF4F-87AE-72007802B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82811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10F71A86-5D50-5E4B-9475-F81D0060E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5127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E20E0E6C-9A68-554E-8582-E189D2D06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9349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CF09B4A3-A387-C949-B9D5-F5863B472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8635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08CE82F5-C835-9E47-8CB1-3B7D4C6560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8590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F528860-56C0-A540-8AE9-B3378A1B3B78}" type="slidenum">
              <a:rPr lang="en-US"/>
              <a:pPr>
                <a:defRPr/>
              </a:pPr>
              <a:t>‹#›</a:t>
            </a:fld>
            <a:endParaRPr lang="en-US"/>
          </a:p>
        </p:txBody>
      </p:sp>
    </p:spTree>
    <p:extLst>
      <p:ext uri="{BB962C8B-B14F-4D97-AF65-F5344CB8AC3E}">
        <p14:creationId xmlns:p14="http://schemas.microsoft.com/office/powerpoint/2010/main" val="20335363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B99D83D9-15C9-D94A-B885-0D9DBA24D2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97474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554C25BF-613C-BB40-91F8-40EF18A505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0235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grpSp>
      <p:sp>
        <p:nvSpPr>
          <p:cNvPr id="12299"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44636D38-9829-904F-BF84-7751614406EA}" type="slidenum">
              <a:rPr lang="en-US"/>
              <a:pPr>
                <a:defRPr/>
              </a:pPr>
              <a:t>‹#›</a:t>
            </a:fld>
            <a:endParaRPr lang="en-US"/>
          </a:p>
        </p:txBody>
      </p:sp>
    </p:spTree>
    <p:extLst>
      <p:ext uri="{BB962C8B-B14F-4D97-AF65-F5344CB8AC3E}">
        <p14:creationId xmlns:p14="http://schemas.microsoft.com/office/powerpoint/2010/main" val="37826750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754B5406-AB62-7B4C-AE0B-208007F517AE}"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301117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1D27A40F-E5CE-634C-A038-AA1ADCB50F49}"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0838410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7CDD41FB-E8DD-774A-A644-4B49BB672507}"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277055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DD48FE96-8055-8F4F-8BB6-29B8F7745B10}"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860780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7AC4235D-9F28-094B-8476-563A2EFF594A}"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4722524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79BAF31A-B800-DF49-A6DF-F4EA19D2197C}"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624142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0DB0AE28-1333-8D4E-919C-07A6AF89AEB1}"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455333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66E9B26-597F-5E40-988E-8DC5FFBE1DC4}" type="slidenum">
              <a:rPr lang="en-US"/>
              <a:pPr>
                <a:defRPr/>
              </a:pPr>
              <a:t>‹#›</a:t>
            </a:fld>
            <a:endParaRPr lang="en-US"/>
          </a:p>
        </p:txBody>
      </p:sp>
    </p:spTree>
    <p:extLst>
      <p:ext uri="{BB962C8B-B14F-4D97-AF65-F5344CB8AC3E}">
        <p14:creationId xmlns:p14="http://schemas.microsoft.com/office/powerpoint/2010/main" val="5534339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0F27193B-AF37-BD4B-96E8-D47664BA9A96}"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3888088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B7E7DCC1-1207-0946-A5A9-1F3CF44B09F2}"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557201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F9D0E481-A7B7-834A-9BDD-28ACC905145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1704914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lgn="ct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9466897C-8AB3-964B-B910-0539BE5DC650}"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9800093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95FE826-C145-CD46-9051-B12895A026B3}" type="slidenum">
              <a:rPr lang="en-US"/>
              <a:pPr>
                <a:defRPr/>
              </a:pPr>
              <a:t>‹#›</a:t>
            </a:fld>
            <a:endParaRPr lang="en-US"/>
          </a:p>
        </p:txBody>
      </p:sp>
    </p:spTree>
    <p:extLst>
      <p:ext uri="{BB962C8B-B14F-4D97-AF65-F5344CB8AC3E}">
        <p14:creationId xmlns:p14="http://schemas.microsoft.com/office/powerpoint/2010/main" val="23930896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E43BB4A3-0558-9043-AB7A-6078835F64A1}"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156081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3D09955D-3F35-074F-A37F-F27382BD043B}"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5032925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191B80EE-0429-E545-A11C-87B93E36A077}"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5943138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9173427D-EC4F-E24B-B914-93DAAC5E7DF1}"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431002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9D522182-2C7C-8B44-9E93-130A7CD338DE}"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278868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5126DC5-C9AF-1B4F-ADB7-023AE6FC17FF}" type="slidenum">
              <a:rPr lang="en-US"/>
              <a:pPr>
                <a:defRPr/>
              </a:pPr>
              <a:t>‹#›</a:t>
            </a:fld>
            <a:endParaRPr lang="en-US"/>
          </a:p>
        </p:txBody>
      </p:sp>
    </p:spTree>
    <p:extLst>
      <p:ext uri="{BB962C8B-B14F-4D97-AF65-F5344CB8AC3E}">
        <p14:creationId xmlns:p14="http://schemas.microsoft.com/office/powerpoint/2010/main" val="20098243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3D5E7791-B9C6-D145-B5D8-DAD7644D56E2}"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6576072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46F71EC0-5808-C64B-9ADC-9DA6A198DCFC}"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6275746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ADAA267-1921-794D-B727-08A55C40E0FB}"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427963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4C7EEA41-7E3A-7D4E-8C6A-198C7F0F493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3542008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045A2220-E9C1-404A-86B9-26694A7BE86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0372030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lgn="ct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EF7FAE97-EEC1-D04D-B449-D486DFE1EBF1}"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7330651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FFFFFF"/>
                </a:solidFill>
                <a:latin typeface="Times New Roman" charset="0"/>
                <a:ea typeface="ＭＳ Ｐゴシック"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FFFFFF"/>
                </a:solidFill>
                <a:latin typeface="Times New Roman" charset="0"/>
                <a:ea typeface="ＭＳ Ｐゴシック"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Arial" charset="0"/>
                <a:ea typeface="ＭＳ Ｐゴシック"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DB67F175-EA6E-FB41-953B-5479081A38E6}" type="slidenum">
              <a:rPr lang="en-US"/>
              <a:pPr>
                <a:defRPr/>
              </a:pPr>
              <a:t>‹#›</a:t>
            </a:fld>
            <a:endParaRPr lang="en-US"/>
          </a:p>
        </p:txBody>
      </p:sp>
    </p:spTree>
    <p:extLst>
      <p:ext uri="{BB962C8B-B14F-4D97-AF65-F5344CB8AC3E}">
        <p14:creationId xmlns:p14="http://schemas.microsoft.com/office/powerpoint/2010/main" val="690399226"/>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C2489F93-BC69-9840-B7DF-E59E42740395}" type="slidenum">
              <a:rPr lang="en-US"/>
              <a:pPr>
                <a:defRPr/>
              </a:pPr>
              <a:t>‹#›</a:t>
            </a:fld>
            <a:endParaRPr lang="en-US"/>
          </a:p>
        </p:txBody>
      </p:sp>
    </p:spTree>
    <p:extLst>
      <p:ext uri="{BB962C8B-B14F-4D97-AF65-F5344CB8AC3E}">
        <p14:creationId xmlns:p14="http://schemas.microsoft.com/office/powerpoint/2010/main" val="3332723354"/>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2E7F186-0C90-9A47-A023-ED23BB142B9F}" type="slidenum">
              <a:rPr lang="en-US"/>
              <a:pPr>
                <a:defRPr/>
              </a:pPr>
              <a:t>‹#›</a:t>
            </a:fld>
            <a:endParaRPr lang="en-US"/>
          </a:p>
        </p:txBody>
      </p:sp>
    </p:spTree>
    <p:extLst>
      <p:ext uri="{BB962C8B-B14F-4D97-AF65-F5344CB8AC3E}">
        <p14:creationId xmlns:p14="http://schemas.microsoft.com/office/powerpoint/2010/main" val="3005355767"/>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780F4DD-61B7-5348-985B-94CF9689F24B}" type="slidenum">
              <a:rPr lang="en-US"/>
              <a:pPr>
                <a:defRPr/>
              </a:pPr>
              <a:t>‹#›</a:t>
            </a:fld>
            <a:endParaRPr lang="en-US"/>
          </a:p>
        </p:txBody>
      </p:sp>
    </p:spTree>
    <p:extLst>
      <p:ext uri="{BB962C8B-B14F-4D97-AF65-F5344CB8AC3E}">
        <p14:creationId xmlns:p14="http://schemas.microsoft.com/office/powerpoint/2010/main" val="267768567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1FE72B6-CAB3-D347-BE67-2D021F164815}" type="slidenum">
              <a:rPr lang="en-US"/>
              <a:pPr>
                <a:defRPr/>
              </a:pPr>
              <a:t>‹#›</a:t>
            </a:fld>
            <a:endParaRPr lang="en-US"/>
          </a:p>
        </p:txBody>
      </p:sp>
    </p:spTree>
    <p:extLst>
      <p:ext uri="{BB962C8B-B14F-4D97-AF65-F5344CB8AC3E}">
        <p14:creationId xmlns:p14="http://schemas.microsoft.com/office/powerpoint/2010/main" val="30760902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C66492E6-3568-9447-B35D-B9673AE5A078}" type="slidenum">
              <a:rPr lang="en-US"/>
              <a:pPr>
                <a:defRPr/>
              </a:pPr>
              <a:t>‹#›</a:t>
            </a:fld>
            <a:endParaRPr lang="en-US"/>
          </a:p>
        </p:txBody>
      </p:sp>
    </p:spTree>
    <p:extLst>
      <p:ext uri="{BB962C8B-B14F-4D97-AF65-F5344CB8AC3E}">
        <p14:creationId xmlns:p14="http://schemas.microsoft.com/office/powerpoint/2010/main" val="1536494692"/>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8C06E70-12CC-904F-A925-4758A870C352}" type="slidenum">
              <a:rPr lang="en-US"/>
              <a:pPr>
                <a:defRPr/>
              </a:pPr>
              <a:t>‹#›</a:t>
            </a:fld>
            <a:endParaRPr lang="en-US"/>
          </a:p>
        </p:txBody>
      </p:sp>
    </p:spTree>
    <p:extLst>
      <p:ext uri="{BB962C8B-B14F-4D97-AF65-F5344CB8AC3E}">
        <p14:creationId xmlns:p14="http://schemas.microsoft.com/office/powerpoint/2010/main" val="321597341"/>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C3C17C4-C066-D143-882F-514A52757222}" type="slidenum">
              <a:rPr lang="en-US"/>
              <a:pPr>
                <a:defRPr/>
              </a:pPr>
              <a:t>‹#›</a:t>
            </a:fld>
            <a:endParaRPr lang="en-US"/>
          </a:p>
        </p:txBody>
      </p:sp>
    </p:spTree>
    <p:extLst>
      <p:ext uri="{BB962C8B-B14F-4D97-AF65-F5344CB8AC3E}">
        <p14:creationId xmlns:p14="http://schemas.microsoft.com/office/powerpoint/2010/main" val="2097728696"/>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B6A7A6E0-64D1-1044-A56E-6126380DF492}" type="slidenum">
              <a:rPr lang="en-US"/>
              <a:pPr>
                <a:defRPr/>
              </a:pPr>
              <a:t>‹#›</a:t>
            </a:fld>
            <a:endParaRPr lang="en-US"/>
          </a:p>
        </p:txBody>
      </p:sp>
    </p:spTree>
    <p:extLst>
      <p:ext uri="{BB962C8B-B14F-4D97-AF65-F5344CB8AC3E}">
        <p14:creationId xmlns:p14="http://schemas.microsoft.com/office/powerpoint/2010/main" val="437608405"/>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A97A06D-52F5-E944-8C4D-FC85DE085DA3}" type="slidenum">
              <a:rPr lang="en-US"/>
              <a:pPr>
                <a:defRPr/>
              </a:pPr>
              <a:t>‹#›</a:t>
            </a:fld>
            <a:endParaRPr lang="en-US"/>
          </a:p>
        </p:txBody>
      </p:sp>
    </p:spTree>
    <p:extLst>
      <p:ext uri="{BB962C8B-B14F-4D97-AF65-F5344CB8AC3E}">
        <p14:creationId xmlns:p14="http://schemas.microsoft.com/office/powerpoint/2010/main" val="2496338998"/>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B9CE785-6596-364C-A7E1-BC0089165DFE}" type="slidenum">
              <a:rPr lang="en-US"/>
              <a:pPr>
                <a:defRPr/>
              </a:pPr>
              <a:t>‹#›</a:t>
            </a:fld>
            <a:endParaRPr lang="en-US"/>
          </a:p>
        </p:txBody>
      </p:sp>
    </p:spTree>
    <p:extLst>
      <p:ext uri="{BB962C8B-B14F-4D97-AF65-F5344CB8AC3E}">
        <p14:creationId xmlns:p14="http://schemas.microsoft.com/office/powerpoint/2010/main" val="2522175928"/>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F8F4291-7A48-AB46-82E0-53CCCA6AD042}" type="slidenum">
              <a:rPr lang="en-US"/>
              <a:pPr>
                <a:defRPr/>
              </a:pPr>
              <a:t>‹#›</a:t>
            </a:fld>
            <a:endParaRPr lang="en-US"/>
          </a:p>
        </p:txBody>
      </p:sp>
    </p:spTree>
    <p:extLst>
      <p:ext uri="{BB962C8B-B14F-4D97-AF65-F5344CB8AC3E}">
        <p14:creationId xmlns:p14="http://schemas.microsoft.com/office/powerpoint/2010/main" val="2912323964"/>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9608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76962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6537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F1776E-12E9-A848-8DBF-86834A472E0E}" type="slidenum">
              <a:rPr lang="en-US"/>
              <a:pPr>
                <a:defRPr/>
              </a:pPr>
              <a:t>‹#›</a:t>
            </a:fld>
            <a:endParaRPr lang="en-US"/>
          </a:p>
        </p:txBody>
      </p:sp>
    </p:spTree>
    <p:extLst>
      <p:ext uri="{BB962C8B-B14F-4D97-AF65-F5344CB8AC3E}">
        <p14:creationId xmlns:p14="http://schemas.microsoft.com/office/powerpoint/2010/main" val="29271104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33692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090319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38480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53246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9000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20702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81049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20260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87081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155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FD0DBD5-C74B-5B42-A9C1-DBAC59AB310F}" type="slidenum">
              <a:rPr lang="en-US"/>
              <a:pPr>
                <a:defRPr/>
              </a:pPr>
              <a:t>‹#›</a:t>
            </a:fld>
            <a:endParaRPr lang="en-US"/>
          </a:p>
        </p:txBody>
      </p:sp>
    </p:spTree>
    <p:extLst>
      <p:ext uri="{BB962C8B-B14F-4D97-AF65-F5344CB8AC3E}">
        <p14:creationId xmlns:p14="http://schemas.microsoft.com/office/powerpoint/2010/main" val="388800721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28537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217772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983933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8809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35276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93977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04105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660525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99852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4958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12470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1895342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5394503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305288888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1936409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349843204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32488001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13373117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30275244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40548737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4176192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575028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40168718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1878827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24933972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D5D1344-2FFA-D549-9EDD-6110474F9145}" type="slidenum">
              <a:rPr lang="en-US"/>
              <a:pPr>
                <a:defRPr/>
              </a:pPr>
              <a:t>‹#›</a:t>
            </a:fld>
            <a:endParaRPr lang="en-US"/>
          </a:p>
        </p:txBody>
      </p:sp>
    </p:spTree>
    <p:extLst>
      <p:ext uri="{BB962C8B-B14F-4D97-AF65-F5344CB8AC3E}">
        <p14:creationId xmlns:p14="http://schemas.microsoft.com/office/powerpoint/2010/main" val="34299646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C97B8E-48DC-B64D-B005-3C962453D383}" type="slidenum">
              <a:rPr lang="en-US"/>
              <a:pPr>
                <a:defRPr/>
              </a:pPr>
              <a:t>‹#›</a:t>
            </a:fld>
            <a:endParaRPr lang="en-US"/>
          </a:p>
        </p:txBody>
      </p:sp>
    </p:spTree>
    <p:extLst>
      <p:ext uri="{BB962C8B-B14F-4D97-AF65-F5344CB8AC3E}">
        <p14:creationId xmlns:p14="http://schemas.microsoft.com/office/powerpoint/2010/main" val="195102358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1EA03C2-83BC-4347-A67F-273FBE8BE4AA}" type="slidenum">
              <a:rPr lang="en-US"/>
              <a:pPr>
                <a:defRPr/>
              </a:pPr>
              <a:t>‹#›</a:t>
            </a:fld>
            <a:endParaRPr lang="en-US"/>
          </a:p>
        </p:txBody>
      </p:sp>
    </p:spTree>
    <p:extLst>
      <p:ext uri="{BB962C8B-B14F-4D97-AF65-F5344CB8AC3E}">
        <p14:creationId xmlns:p14="http://schemas.microsoft.com/office/powerpoint/2010/main" val="14143119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D13FD48-BA9E-D840-9CCA-947E5E272789}" type="slidenum">
              <a:rPr lang="en-US"/>
              <a:pPr>
                <a:defRPr/>
              </a:pPr>
              <a:t>‹#›</a:t>
            </a:fld>
            <a:endParaRPr lang="en-US"/>
          </a:p>
        </p:txBody>
      </p:sp>
    </p:spTree>
    <p:extLst>
      <p:ext uri="{BB962C8B-B14F-4D97-AF65-F5344CB8AC3E}">
        <p14:creationId xmlns:p14="http://schemas.microsoft.com/office/powerpoint/2010/main" val="17968109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4B0E53F-74FC-4644-8276-2D44CD9C434D}" type="slidenum">
              <a:rPr lang="en-US"/>
              <a:pPr>
                <a:defRPr/>
              </a:pPr>
              <a:t>‹#›</a:t>
            </a:fld>
            <a:endParaRPr lang="en-US"/>
          </a:p>
        </p:txBody>
      </p:sp>
    </p:spTree>
    <p:extLst>
      <p:ext uri="{BB962C8B-B14F-4D97-AF65-F5344CB8AC3E}">
        <p14:creationId xmlns:p14="http://schemas.microsoft.com/office/powerpoint/2010/main" val="10297512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874BD7E-8191-EF4F-A6F0-6C85301A9EEA}" type="slidenum">
              <a:rPr lang="en-US"/>
              <a:pPr>
                <a:defRPr/>
              </a:pPr>
              <a:t>‹#›</a:t>
            </a:fld>
            <a:endParaRPr lang="en-US"/>
          </a:p>
        </p:txBody>
      </p:sp>
    </p:spTree>
    <p:extLst>
      <p:ext uri="{BB962C8B-B14F-4D97-AF65-F5344CB8AC3E}">
        <p14:creationId xmlns:p14="http://schemas.microsoft.com/office/powerpoint/2010/main" val="40873221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3CD4BFE-3AAC-F04C-9DA6-83FD0F28EC74}" type="slidenum">
              <a:rPr lang="en-US"/>
              <a:pPr>
                <a:defRPr/>
              </a:pPr>
              <a:t>‹#›</a:t>
            </a:fld>
            <a:endParaRPr lang="en-US"/>
          </a:p>
        </p:txBody>
      </p:sp>
    </p:spTree>
    <p:extLst>
      <p:ext uri="{BB962C8B-B14F-4D97-AF65-F5344CB8AC3E}">
        <p14:creationId xmlns:p14="http://schemas.microsoft.com/office/powerpoint/2010/main" val="3738842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68AC821-ADEE-3249-92CB-69AE66528B96}" type="slidenum">
              <a:rPr lang="en-US" altLang="zh-CN"/>
              <a:pPr>
                <a:defRPr/>
              </a:pPr>
              <a:t>‹#›</a:t>
            </a:fld>
            <a:endParaRPr lang="en-US" altLang="zh-CN"/>
          </a:p>
        </p:txBody>
      </p:sp>
    </p:spTree>
    <p:extLst>
      <p:ext uri="{BB962C8B-B14F-4D97-AF65-F5344CB8AC3E}">
        <p14:creationId xmlns:p14="http://schemas.microsoft.com/office/powerpoint/2010/main" val="949393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975539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879D2C9-A6A0-4948-B1F2-5A9EFE03F42D}" type="slidenum">
              <a:rPr lang="en-US"/>
              <a:pPr>
                <a:defRPr/>
              </a:pPr>
              <a:t>‹#›</a:t>
            </a:fld>
            <a:endParaRPr lang="en-US"/>
          </a:p>
        </p:txBody>
      </p:sp>
    </p:spTree>
    <p:extLst>
      <p:ext uri="{BB962C8B-B14F-4D97-AF65-F5344CB8AC3E}">
        <p14:creationId xmlns:p14="http://schemas.microsoft.com/office/powerpoint/2010/main" val="28232152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53275C2-F488-4340-BF88-C00D7E44C5C4}" type="slidenum">
              <a:rPr lang="en-US"/>
              <a:pPr>
                <a:defRPr/>
              </a:pPr>
              <a:t>‹#›</a:t>
            </a:fld>
            <a:endParaRPr lang="en-US"/>
          </a:p>
        </p:txBody>
      </p:sp>
    </p:spTree>
    <p:extLst>
      <p:ext uri="{BB962C8B-B14F-4D97-AF65-F5344CB8AC3E}">
        <p14:creationId xmlns:p14="http://schemas.microsoft.com/office/powerpoint/2010/main" val="37067180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9AC89F7-A230-174E-B41A-CEC095FFCB34}" type="slidenum">
              <a:rPr lang="en-US"/>
              <a:pPr>
                <a:defRPr/>
              </a:pPr>
              <a:t>‹#›</a:t>
            </a:fld>
            <a:endParaRPr lang="en-US"/>
          </a:p>
        </p:txBody>
      </p:sp>
    </p:spTree>
    <p:extLst>
      <p:ext uri="{BB962C8B-B14F-4D97-AF65-F5344CB8AC3E}">
        <p14:creationId xmlns:p14="http://schemas.microsoft.com/office/powerpoint/2010/main" val="38739203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46CBA9A-C84F-D74B-B13F-B193D2E74F3A}" type="slidenum">
              <a:rPr lang="en-US"/>
              <a:pPr>
                <a:defRPr/>
              </a:pPr>
              <a:t>‹#›</a:t>
            </a:fld>
            <a:endParaRPr lang="en-US"/>
          </a:p>
        </p:txBody>
      </p:sp>
    </p:spTree>
    <p:extLst>
      <p:ext uri="{BB962C8B-B14F-4D97-AF65-F5344CB8AC3E}">
        <p14:creationId xmlns:p14="http://schemas.microsoft.com/office/powerpoint/2010/main" val="76300322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DD60E1F-0642-5946-A882-E50E48F30E2A}" type="slidenum">
              <a:rPr lang="en-US"/>
              <a:pPr>
                <a:defRPr/>
              </a:pPr>
              <a:t>‹#›</a:t>
            </a:fld>
            <a:endParaRPr lang="en-US"/>
          </a:p>
        </p:txBody>
      </p:sp>
    </p:spTree>
    <p:extLst>
      <p:ext uri="{BB962C8B-B14F-4D97-AF65-F5344CB8AC3E}">
        <p14:creationId xmlns:p14="http://schemas.microsoft.com/office/powerpoint/2010/main" val="9365473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Helvetica" charset="0"/>
              <a:ea typeface="ＭＳ Ｐゴシック" charset="0"/>
            </a:endParaRPr>
          </a:p>
        </p:txBody>
      </p:sp>
      <p:sp>
        <p:nvSpPr>
          <p:cNvPr id="224323"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224324"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p:txBody>
          <a:bodyPr/>
          <a:lstStyle>
            <a:lvl1pPr algn="ctr">
              <a:defRPr/>
            </a:lvl1pPr>
          </a:lstStyle>
          <a:p>
            <a:pPr>
              <a:defRPr/>
            </a:pPr>
            <a:endParaRPr lang="en-US"/>
          </a:p>
        </p:txBody>
      </p:sp>
      <p:sp>
        <p:nvSpPr>
          <p:cNvPr id="70" name="Rectangle 70"/>
          <p:cNvSpPr>
            <a:spLocks noGrp="1" noChangeArrowheads="1"/>
          </p:cNvSpPr>
          <p:nvPr>
            <p:ph type="ftr" sz="quarter" idx="11"/>
          </p:nvPr>
        </p:nvSpPr>
        <p:spPr/>
        <p:txBody>
          <a:bodyPr/>
          <a:lstStyle>
            <a:lvl1pPr>
              <a:defRPr/>
            </a:lvl1pPr>
          </a:lstStyle>
          <a:p>
            <a:pPr>
              <a:defRPr/>
            </a:pPr>
            <a:endParaRPr lang="en-US"/>
          </a:p>
        </p:txBody>
      </p:sp>
      <p:sp>
        <p:nvSpPr>
          <p:cNvPr id="71" name="Rectangle 71"/>
          <p:cNvSpPr>
            <a:spLocks noGrp="1" noChangeArrowheads="1"/>
          </p:cNvSpPr>
          <p:nvPr>
            <p:ph type="sldNum" sz="quarter" idx="12"/>
          </p:nvPr>
        </p:nvSpPr>
        <p:spPr/>
        <p:txBody>
          <a:bodyPr/>
          <a:lstStyle>
            <a:lvl1pPr>
              <a:defRPr/>
            </a:lvl1pPr>
          </a:lstStyle>
          <a:p>
            <a:pPr>
              <a:defRPr/>
            </a:pPr>
            <a:fld id="{B82EF72A-631B-6347-8978-C70280CDE333}" type="slidenum">
              <a:rPr lang="en-US"/>
              <a:pPr>
                <a:defRPr/>
              </a:pPr>
              <a:t>‹#›</a:t>
            </a:fld>
            <a:endParaRPr lang="en-US"/>
          </a:p>
        </p:txBody>
      </p:sp>
    </p:spTree>
    <p:extLst>
      <p:ext uri="{BB962C8B-B14F-4D97-AF65-F5344CB8AC3E}">
        <p14:creationId xmlns:p14="http://schemas.microsoft.com/office/powerpoint/2010/main" val="286510369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62771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923226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028027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5027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8/14/24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751683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478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017190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52893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595665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5852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407655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090734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888775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282157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9705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8/14/24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796138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704340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498079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03039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64603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550309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32874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35447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99429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350922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5208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8/14/24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8229472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985033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25405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974515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764744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16432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059393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659133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69121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905612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6494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8/14/24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763549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6607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147358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39173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55963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930741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174519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619793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329514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381915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9436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8/14/24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0302201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472154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894711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19347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795670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332585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026847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338313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757573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678740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2043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8/14/24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3490485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11885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892716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942805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849510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331017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8445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624653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567280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423548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770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3887059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418644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93822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012383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714329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579184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2425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949795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169932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503170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8931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5106725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78144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273673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814614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592267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69904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319242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031831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31275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38406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735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18924268"/>
      </p:ext>
    </p:extLst>
  </p:cSld>
  <p:clrMapOvr>
    <a:masterClrMapping/>
  </p:clrMapOvr>
  <p:transition spd="med">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578301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833510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315289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826039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202463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661969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257410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315603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6134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6819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Lucida Console" pitchFamily="-112" charset="0"/>
              </a:defRPr>
            </a:lvl1pPr>
          </a:lstStyle>
          <a:p>
            <a:pPr>
              <a:defRPr/>
            </a:pPr>
            <a:endParaRPr lang="en-US" altLang="zh-CN"/>
          </a:p>
        </p:txBody>
      </p:sp>
      <p:sp>
        <p:nvSpPr>
          <p:cNvPr id="3" name="Footer Placeholder 2"/>
          <p:cNvSpPr>
            <a:spLocks noGrp="1"/>
          </p:cNvSpPr>
          <p:nvPr>
            <p:ph type="ftr" sz="quarter" idx="11"/>
          </p:nvPr>
        </p:nvSpPr>
        <p:spPr/>
        <p:txBody>
          <a:bodyPr/>
          <a:lstStyle>
            <a:lvl1pPr>
              <a:defRPr>
                <a:latin typeface="Lucida Console" pitchFamily="-112" charset="0"/>
              </a:defRPr>
            </a:lvl1pPr>
          </a:lstStyle>
          <a:p>
            <a:pPr>
              <a:defRPr/>
            </a:pPr>
            <a:endParaRPr lang="en-US" altLang="zh-CN"/>
          </a:p>
        </p:txBody>
      </p:sp>
      <p:sp>
        <p:nvSpPr>
          <p:cNvPr id="4" name="Slide Number Placeholder 3"/>
          <p:cNvSpPr>
            <a:spLocks noGrp="1"/>
          </p:cNvSpPr>
          <p:nvPr>
            <p:ph type="sldNum" sz="quarter" idx="12"/>
          </p:nvPr>
        </p:nvSpPr>
        <p:spPr/>
        <p:txBody>
          <a:bodyPr/>
          <a:lstStyle>
            <a:lvl1pPr>
              <a:defRPr>
                <a:latin typeface="Lucida Console" charset="0"/>
              </a:defRPr>
            </a:lvl1pPr>
          </a:lstStyle>
          <a:p>
            <a:pPr>
              <a:defRPr/>
            </a:pPr>
            <a:fld id="{EF1F0498-319B-F84A-B53A-C9EC07E4B4AA}" type="slidenum">
              <a:rPr lang="en-US" altLang="zh-CN"/>
              <a:pPr>
                <a:defRPr/>
              </a:pPr>
              <a:t>‹#›</a:t>
            </a:fld>
            <a:endParaRPr lang="en-US" altLang="zh-CN"/>
          </a:p>
        </p:txBody>
      </p:sp>
    </p:spTree>
    <p:extLst>
      <p:ext uri="{BB962C8B-B14F-4D97-AF65-F5344CB8AC3E}">
        <p14:creationId xmlns:p14="http://schemas.microsoft.com/office/powerpoint/2010/main" val="3968396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2811319"/>
      </p:ext>
    </p:extLst>
  </p:cSld>
  <p:clrMapOvr>
    <a:masterClrMapping/>
  </p:clrMapOvr>
  <p:transition spd="med">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740563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695401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214859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553018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291996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219649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325315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687347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642010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28472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85060160"/>
      </p:ext>
    </p:extLst>
  </p:cSld>
  <p:clrMapOvr>
    <a:masterClrMapping/>
  </p:clrMapOvr>
  <p:transition spd="med">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177071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454259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16595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334105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045449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614111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458132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719809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969753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19926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4598822"/>
      </p:ext>
    </p:extLst>
  </p:cSld>
  <p:clrMapOvr>
    <a:masterClrMapping/>
  </p:clrMapOvr>
  <p:transition spd="med">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862059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501663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155705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987113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866218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651581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171752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411451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132830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61329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5511738"/>
      </p:ext>
    </p:extLst>
  </p:cSld>
  <p:clrMapOvr>
    <a:masterClrMapping/>
  </p:clrMapOvr>
  <p:transition spd="med">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036624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433149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804280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807231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246356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969401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777681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429792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062900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3291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70148767"/>
      </p:ext>
    </p:extLst>
  </p:cSld>
  <p:clrMapOvr>
    <a:masterClrMapping/>
  </p:clrMapOvr>
  <p:transition spd="med">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441422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783991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139019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997569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865590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146181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909830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91338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52957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79645909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258878"/>
      </p:ext>
    </p:extLst>
  </p:cSld>
  <p:clrMapOvr>
    <a:masterClrMapping/>
  </p:clrMapOvr>
  <p:transition spd="med">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99291568"/>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55174160"/>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85717199"/>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875769888"/>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735891149"/>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001388305"/>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694813562"/>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04113973"/>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14484018"/>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884049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13198967"/>
      </p:ext>
    </p:extLst>
  </p:cSld>
  <p:clrMapOvr>
    <a:masterClrMapping/>
  </p:clrMapOvr>
  <p:transition spd="med">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589509"/>
      </p:ext>
    </p:extLst>
  </p:cSld>
  <p:clrMapOvr>
    <a:masterClrMapping/>
  </p:clrMapOvr>
  <p:transition>
    <p:wheel spokes="0"/>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207340"/>
      </p:ext>
    </p:extLst>
  </p:cSld>
  <p:clrMapOvr>
    <a:masterClrMapping/>
  </p:clrMapOvr>
  <p:transition>
    <p:wheel spokes="0"/>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46174"/>
      </p:ext>
    </p:extLst>
  </p:cSld>
  <p:clrMapOvr>
    <a:masterClrMapping/>
  </p:clrMapOvr>
  <p:transition>
    <p:wheel spokes="0"/>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4"/>
          <p:cNvSpPr>
            <a:spLocks noGrp="1" noChangeArrowheads="1"/>
          </p:cNvSpPr>
          <p:nvPr>
            <p:ph type="sldNum" sz="quarter" idx="12"/>
          </p:nvPr>
        </p:nvSpPr>
        <p:spPr>
          <a:ln/>
        </p:spPr>
        <p:txBody>
          <a:bodyPr/>
          <a:lstStyle>
            <a:lvl1pPr>
              <a:defRPr/>
            </a:lvl1pPr>
          </a:lstStyle>
          <a:p>
            <a:pPr>
              <a:defRPr/>
            </a:pPr>
            <a:fld id="{C8743CA1-E4E2-A14F-8338-E2604CA33DA7}" type="slidenum">
              <a:rPr lang="zh-CN" altLang="en-US"/>
              <a:pPr>
                <a:defRPr/>
              </a:pPr>
              <a:t>‹#›</a:t>
            </a:fld>
            <a:endParaRPr lang="en-US" altLang="zh-CN"/>
          </a:p>
        </p:txBody>
      </p:sp>
    </p:spTree>
    <p:extLst>
      <p:ext uri="{BB962C8B-B14F-4D97-AF65-F5344CB8AC3E}">
        <p14:creationId xmlns:p14="http://schemas.microsoft.com/office/powerpoint/2010/main" val="225287740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8021862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62582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7666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444221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033468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43467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4400144"/>
      </p:ext>
    </p:extLst>
  </p:cSld>
  <p:clrMapOvr>
    <a:masterClrMapping/>
  </p:clrMapOvr>
  <p:transition spd="med">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029984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963636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889427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13036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881776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237344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753926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804422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151795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88161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887014"/>
      </p:ext>
    </p:extLst>
  </p:cSld>
  <p:clrMapOvr>
    <a:masterClrMapping/>
  </p:clrMapOvr>
  <p:transition spd="med">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78287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310761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4806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523916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242409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290214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89430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30312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299802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27136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9148211"/>
      </p:ext>
    </p:extLst>
  </p:cSld>
  <p:clrMapOvr>
    <a:masterClrMapping/>
  </p:clrMapOvr>
  <p:transition spd="med">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789585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728317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84166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098184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934303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540228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299148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253038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678858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345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Lucida Console" pitchFamily="-112" charset="0"/>
              </a:defRPr>
            </a:lvl1pPr>
          </a:lstStyle>
          <a:p>
            <a:pPr>
              <a:defRPr/>
            </a:pPr>
            <a:endParaRPr lang="en-US" altLang="zh-CN"/>
          </a:p>
        </p:txBody>
      </p:sp>
      <p:sp>
        <p:nvSpPr>
          <p:cNvPr id="5" name="Footer Placeholder 4"/>
          <p:cNvSpPr>
            <a:spLocks noGrp="1"/>
          </p:cNvSpPr>
          <p:nvPr>
            <p:ph type="ftr" sz="quarter" idx="11"/>
          </p:nvPr>
        </p:nvSpPr>
        <p:spPr/>
        <p:txBody>
          <a:bodyPr/>
          <a:lstStyle>
            <a:lvl1pPr>
              <a:defRPr>
                <a:latin typeface="Lucida Console" pitchFamily="-112" charset="0"/>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atin typeface="Lucida Console" charset="0"/>
              </a:defRPr>
            </a:lvl1pPr>
          </a:lstStyle>
          <a:p>
            <a:pPr>
              <a:defRPr/>
            </a:pPr>
            <a:fld id="{D461106E-A42A-824B-8277-C45C27D5F831}" type="slidenum">
              <a:rPr lang="en-US" altLang="zh-CN"/>
              <a:pPr>
                <a:defRPr/>
              </a:pPr>
              <a:t>‹#›</a:t>
            </a:fld>
            <a:endParaRPr lang="en-US" altLang="zh-CN"/>
          </a:p>
        </p:txBody>
      </p:sp>
    </p:spTree>
    <p:extLst>
      <p:ext uri="{BB962C8B-B14F-4D97-AF65-F5344CB8AC3E}">
        <p14:creationId xmlns:p14="http://schemas.microsoft.com/office/powerpoint/2010/main" val="20916177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59191163"/>
      </p:ext>
    </p:extLst>
  </p:cSld>
  <p:clrMapOvr>
    <a:masterClrMapping/>
  </p:clrMapOvr>
  <p:transition spd="med">
    <p:cut/>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611378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971E1C-EBC8-E541-B3D1-A1BCEDA563C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721717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E953B5-363E-C942-AC28-A7FD1A9FB1B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4419165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3D0AE8-05BB-004A-BC39-D858AB86A00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9491496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3D5F0-92E7-0849-9099-97963638371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0975251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066E84-B27A-4140-B9EB-F660EFB5A38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9429502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4C4F1C-D3A7-5B4A-B02B-8DBF201DE44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2208300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C8050DB-4F3E-604B-904F-3A53185013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971116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240F17-9344-184C-B549-3B8CCBA3D35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3610614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C0FAA2-1F98-9049-A39D-A14F42066EE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44835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14/08/2024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791068398"/>
      </p:ext>
    </p:extLst>
  </p:cSld>
  <p:clrMapOvr>
    <a:overrideClrMapping bg1="dk1" tx1="lt1" bg2="dk2" tx2="lt2" accent1="accent1" accent2="accent2" accent3="accent3" accent4="accent4" accent5="accent5" accent6="accent6" hlink="hlink" folHlink="folHlink"/>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0C5E90-189D-434E-B8C5-BE72C049297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861187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4652B3-B953-DF49-8E25-FF7E85DB740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0120736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CED240-3236-6540-9E1A-C53714E76E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3247950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2489205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05A30A-D2F6-C34D-8BCF-71D891C2D3FD}" type="slidenum">
              <a:rPr lang="en-US"/>
              <a:pPr>
                <a:defRPr/>
              </a:pPr>
              <a:t>‹#›</a:t>
            </a:fld>
            <a:endParaRPr lang="en-US"/>
          </a:p>
        </p:txBody>
      </p:sp>
    </p:spTree>
    <p:extLst>
      <p:ext uri="{BB962C8B-B14F-4D97-AF65-F5344CB8AC3E}">
        <p14:creationId xmlns:p14="http://schemas.microsoft.com/office/powerpoint/2010/main" val="104830799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583E79-79CE-0049-BFF6-7330DDA849F1}" type="slidenum">
              <a:rPr lang="en-US"/>
              <a:pPr>
                <a:defRPr/>
              </a:pPr>
              <a:t>‹#›</a:t>
            </a:fld>
            <a:endParaRPr lang="en-US"/>
          </a:p>
        </p:txBody>
      </p:sp>
    </p:spTree>
    <p:extLst>
      <p:ext uri="{BB962C8B-B14F-4D97-AF65-F5344CB8AC3E}">
        <p14:creationId xmlns:p14="http://schemas.microsoft.com/office/powerpoint/2010/main" val="130225308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1D2812-AD0F-BF4D-B0D2-D8AFBD55C352}" type="slidenum">
              <a:rPr lang="en-US"/>
              <a:pPr>
                <a:defRPr/>
              </a:pPr>
              <a:t>‹#›</a:t>
            </a:fld>
            <a:endParaRPr lang="en-US"/>
          </a:p>
        </p:txBody>
      </p:sp>
    </p:spTree>
    <p:extLst>
      <p:ext uri="{BB962C8B-B14F-4D97-AF65-F5344CB8AC3E}">
        <p14:creationId xmlns:p14="http://schemas.microsoft.com/office/powerpoint/2010/main" val="85833601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5068BF-66B9-C848-9082-B0C0BFBE4EBA}" type="slidenum">
              <a:rPr lang="en-US"/>
              <a:pPr>
                <a:defRPr/>
              </a:pPr>
              <a:t>‹#›</a:t>
            </a:fld>
            <a:endParaRPr lang="en-US"/>
          </a:p>
        </p:txBody>
      </p:sp>
    </p:spTree>
    <p:extLst>
      <p:ext uri="{BB962C8B-B14F-4D97-AF65-F5344CB8AC3E}">
        <p14:creationId xmlns:p14="http://schemas.microsoft.com/office/powerpoint/2010/main" val="243534573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5757379-0086-4242-96B3-220A7A3E195A}" type="slidenum">
              <a:rPr lang="en-US"/>
              <a:pPr>
                <a:defRPr/>
              </a:pPr>
              <a:t>‹#›</a:t>
            </a:fld>
            <a:endParaRPr lang="en-US"/>
          </a:p>
        </p:txBody>
      </p:sp>
    </p:spTree>
    <p:extLst>
      <p:ext uri="{BB962C8B-B14F-4D97-AF65-F5344CB8AC3E}">
        <p14:creationId xmlns:p14="http://schemas.microsoft.com/office/powerpoint/2010/main" val="271453685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97154E9-68EF-EF47-9930-9CC60B8599CC}" type="slidenum">
              <a:rPr lang="en-US"/>
              <a:pPr>
                <a:defRPr/>
              </a:pPr>
              <a:t>‹#›</a:t>
            </a:fld>
            <a:endParaRPr lang="en-US"/>
          </a:p>
        </p:txBody>
      </p:sp>
    </p:spTree>
    <p:extLst>
      <p:ext uri="{BB962C8B-B14F-4D97-AF65-F5344CB8AC3E}">
        <p14:creationId xmlns:p14="http://schemas.microsoft.com/office/powerpoint/2010/main" val="2185992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14/08/2024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79432404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31571C6-D811-7443-BF48-1BD3F05F5358}" type="slidenum">
              <a:rPr lang="en-US"/>
              <a:pPr>
                <a:defRPr/>
              </a:pPr>
              <a:t>‹#›</a:t>
            </a:fld>
            <a:endParaRPr lang="en-US"/>
          </a:p>
        </p:txBody>
      </p:sp>
    </p:spTree>
    <p:extLst>
      <p:ext uri="{BB962C8B-B14F-4D97-AF65-F5344CB8AC3E}">
        <p14:creationId xmlns:p14="http://schemas.microsoft.com/office/powerpoint/2010/main" val="366900824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F528860-56C0-A540-8AE9-B3378A1B3B78}" type="slidenum">
              <a:rPr lang="en-US"/>
              <a:pPr>
                <a:defRPr/>
              </a:pPr>
              <a:t>‹#›</a:t>
            </a:fld>
            <a:endParaRPr lang="en-US"/>
          </a:p>
        </p:txBody>
      </p:sp>
    </p:spTree>
    <p:extLst>
      <p:ext uri="{BB962C8B-B14F-4D97-AF65-F5344CB8AC3E}">
        <p14:creationId xmlns:p14="http://schemas.microsoft.com/office/powerpoint/2010/main" val="278249769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66E9B26-597F-5E40-988E-8DC5FFBE1DC4}" type="slidenum">
              <a:rPr lang="en-US"/>
              <a:pPr>
                <a:defRPr/>
              </a:pPr>
              <a:t>‹#›</a:t>
            </a:fld>
            <a:endParaRPr lang="en-US"/>
          </a:p>
        </p:txBody>
      </p:sp>
    </p:spTree>
    <p:extLst>
      <p:ext uri="{BB962C8B-B14F-4D97-AF65-F5344CB8AC3E}">
        <p14:creationId xmlns:p14="http://schemas.microsoft.com/office/powerpoint/2010/main" val="235094998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5126DC5-C9AF-1B4F-ADB7-023AE6FC17FF}" type="slidenum">
              <a:rPr lang="en-US"/>
              <a:pPr>
                <a:defRPr/>
              </a:pPr>
              <a:t>‹#›</a:t>
            </a:fld>
            <a:endParaRPr lang="en-US"/>
          </a:p>
        </p:txBody>
      </p:sp>
    </p:spTree>
    <p:extLst>
      <p:ext uri="{BB962C8B-B14F-4D97-AF65-F5344CB8AC3E}">
        <p14:creationId xmlns:p14="http://schemas.microsoft.com/office/powerpoint/2010/main" val="78651345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1FE72B6-CAB3-D347-BE67-2D021F164815}" type="slidenum">
              <a:rPr lang="en-US"/>
              <a:pPr>
                <a:defRPr/>
              </a:pPr>
              <a:t>‹#›</a:t>
            </a:fld>
            <a:endParaRPr lang="en-US"/>
          </a:p>
        </p:txBody>
      </p:sp>
    </p:spTree>
    <p:extLst>
      <p:ext uri="{BB962C8B-B14F-4D97-AF65-F5344CB8AC3E}">
        <p14:creationId xmlns:p14="http://schemas.microsoft.com/office/powerpoint/2010/main" val="61009339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F1776E-12E9-A848-8DBF-86834A472E0E}" type="slidenum">
              <a:rPr lang="en-US"/>
              <a:pPr>
                <a:defRPr/>
              </a:pPr>
              <a:t>‹#›</a:t>
            </a:fld>
            <a:endParaRPr lang="en-US"/>
          </a:p>
        </p:txBody>
      </p:sp>
    </p:spTree>
    <p:extLst>
      <p:ext uri="{BB962C8B-B14F-4D97-AF65-F5344CB8AC3E}">
        <p14:creationId xmlns:p14="http://schemas.microsoft.com/office/powerpoint/2010/main" val="270590099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FD0DBD5-C74B-5B42-A9C1-DBAC59AB310F}" type="slidenum">
              <a:rPr lang="en-US"/>
              <a:pPr>
                <a:defRPr/>
              </a:pPr>
              <a:t>‹#›</a:t>
            </a:fld>
            <a:endParaRPr lang="en-US"/>
          </a:p>
        </p:txBody>
      </p:sp>
    </p:spTree>
    <p:extLst>
      <p:ext uri="{BB962C8B-B14F-4D97-AF65-F5344CB8AC3E}">
        <p14:creationId xmlns:p14="http://schemas.microsoft.com/office/powerpoint/2010/main" val="428548731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5754243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4150913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42244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14/08/2024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569837676"/>
      </p:ext>
    </p:extLst>
  </p:cSld>
  <p:clrMapOvr>
    <a:overrideClrMapping bg1="lt1" tx1="dk1" bg2="lt2" tx2="dk2" accent1="accent1" accent2="accent2" accent3="accent3" accent4="accent4" accent5="accent5" accent6="accent6" hlink="hlink" folHlink="folHlink"/>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8/14/24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4064687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8/14/24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6705402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8/14/24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3902804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8/14/24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8605879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8/14/24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9420972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8/14/24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1889051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1869894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2047291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602825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6686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14/08/2024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607715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390475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100179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94373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006034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339756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64293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74825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436689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237981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6876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14/08/2024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5502704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A3A6A64-F078-7943-8DE5-3FD767FADF8F}" type="datetimeFigureOut">
              <a:rPr lang="en-US">
                <a:solidFill>
                  <a:prstClr val="black">
                    <a:tint val="75000"/>
                  </a:prstClr>
                </a:solidFill>
                <a:latin typeface="Calibri"/>
              </a:rPr>
              <a:pPr>
                <a:defRPr/>
              </a:pPr>
              <a:t>8/14/24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0D52A5D-3FC0-7946-A5F3-E415EF896A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781064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6A7C56-9818-2942-B4F2-8D09FE4B4F90}" type="datetimeFigureOut">
              <a:rPr lang="en-US">
                <a:solidFill>
                  <a:prstClr val="black">
                    <a:tint val="75000"/>
                  </a:prstClr>
                </a:solidFill>
                <a:latin typeface="Calibri"/>
              </a:rPr>
              <a:pPr>
                <a:defRPr/>
              </a:pPr>
              <a:t>8/14/24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DA6A296-6A88-AF4F-9727-DBC825E1823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321743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8A8A32D-E1C4-C34E-8263-ED8DAA4BE74E}" type="datetimeFigureOut">
              <a:rPr lang="en-US">
                <a:solidFill>
                  <a:prstClr val="black">
                    <a:tint val="75000"/>
                  </a:prstClr>
                </a:solidFill>
                <a:latin typeface="Calibri"/>
              </a:rPr>
              <a:pPr>
                <a:defRPr/>
              </a:pPr>
              <a:t>8/14/24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A2F9EE2-932C-BF45-A491-F00C9E102D1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713590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149E1DA-54E5-2D46-9E29-42D934F88B26}" type="datetimeFigureOut">
              <a:rPr lang="en-US">
                <a:solidFill>
                  <a:prstClr val="black">
                    <a:tint val="75000"/>
                  </a:prstClr>
                </a:solidFill>
                <a:latin typeface="Calibri"/>
              </a:rPr>
              <a:pPr>
                <a:defRPr/>
              </a:pPr>
              <a:t>8/14/24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A38EC202-5C24-5C4F-BE54-B5AA7939ECC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870113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ADBFA27-0E0F-A642-BF26-41CA06EAC8C3}" type="datetimeFigureOut">
              <a:rPr lang="en-US">
                <a:solidFill>
                  <a:prstClr val="black">
                    <a:tint val="75000"/>
                  </a:prstClr>
                </a:solidFill>
                <a:latin typeface="Calibri"/>
              </a:rPr>
              <a:pPr>
                <a:defRPr/>
              </a:pPr>
              <a:t>8/14/24</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EA48151A-01F6-3C42-A894-DA8074D976A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3225494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3FC2EB0-BACD-7346-A3AF-FE64D03A580A}" type="datetimeFigureOut">
              <a:rPr lang="en-US">
                <a:solidFill>
                  <a:prstClr val="black">
                    <a:tint val="75000"/>
                  </a:prstClr>
                </a:solidFill>
                <a:latin typeface="Calibri"/>
              </a:rPr>
              <a:pPr>
                <a:defRPr/>
              </a:pPr>
              <a:t>8/14/24</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D75CC3F-391E-5E42-971A-13FAB686C48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103611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E1415F0-4864-8B45-BDCB-06AF2F6C91D8}" type="datetimeFigureOut">
              <a:rPr lang="en-US">
                <a:solidFill>
                  <a:prstClr val="black">
                    <a:tint val="75000"/>
                  </a:prstClr>
                </a:solidFill>
                <a:latin typeface="Calibri"/>
              </a:rPr>
              <a:pPr>
                <a:defRPr/>
              </a:pPr>
              <a:t>8/14/24</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7BF5367F-8B77-6B40-B736-8D8B9D52F7C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191204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68D03DF-554B-DA41-84ED-E619462FF4FC}" type="datetimeFigureOut">
              <a:rPr lang="en-US">
                <a:solidFill>
                  <a:prstClr val="black">
                    <a:tint val="75000"/>
                  </a:prstClr>
                </a:solidFill>
                <a:latin typeface="Calibri"/>
              </a:rPr>
              <a:pPr>
                <a:defRPr/>
              </a:pPr>
              <a:t>8/14/24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6F4BEDD-423B-DC48-BEF4-0743739A451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94540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6C9970C-028F-5A4C-ACAF-DB3CBB89CF35}" type="datetimeFigureOut">
              <a:rPr lang="en-US">
                <a:solidFill>
                  <a:prstClr val="black">
                    <a:tint val="75000"/>
                  </a:prstClr>
                </a:solidFill>
                <a:latin typeface="Calibri"/>
              </a:rPr>
              <a:pPr>
                <a:defRPr/>
              </a:pPr>
              <a:t>8/14/24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3E633DC3-A48B-314A-8BF3-3F757D46A02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028324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309913-6935-8844-BB0B-DCE860F802BE}" type="datetimeFigureOut">
              <a:rPr lang="en-US">
                <a:solidFill>
                  <a:prstClr val="black">
                    <a:tint val="75000"/>
                  </a:prstClr>
                </a:solidFill>
                <a:latin typeface="Calibri"/>
              </a:rPr>
              <a:pPr>
                <a:defRPr/>
              </a:pPr>
              <a:t>8/14/24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2393A25-DB22-1748-A47F-3EE1A64B9DF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7941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14/08/2024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969867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EFFFE57-6A65-0241-B6C6-2BB3F35E401A}" type="datetimeFigureOut">
              <a:rPr lang="en-US">
                <a:solidFill>
                  <a:prstClr val="black">
                    <a:tint val="75000"/>
                  </a:prstClr>
                </a:solidFill>
                <a:latin typeface="Calibri"/>
              </a:rPr>
              <a:pPr>
                <a:defRPr/>
              </a:pPr>
              <a:t>8/14/24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938EBC-2234-F940-A21C-678C26A55E0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182131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083483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739556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723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69315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10630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722228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277718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281745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97887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14/08/2024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41021871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477775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977204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434718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4598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162085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86288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pPr>
                <a:defRPr/>
              </a:pPr>
              <a:t>‹#›</a:t>
            </a:fld>
            <a:endParaRPr lang="en-US"/>
          </a:p>
        </p:txBody>
      </p:sp>
    </p:spTree>
    <p:extLst>
      <p:ext uri="{BB962C8B-B14F-4D97-AF65-F5344CB8AC3E}">
        <p14:creationId xmlns:p14="http://schemas.microsoft.com/office/powerpoint/2010/main" val="257092788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pPr>
                <a:defRPr/>
              </a:pPr>
              <a:t>‹#›</a:t>
            </a:fld>
            <a:endParaRPr lang="en-US"/>
          </a:p>
        </p:txBody>
      </p:sp>
    </p:spTree>
    <p:extLst>
      <p:ext uri="{BB962C8B-B14F-4D97-AF65-F5344CB8AC3E}">
        <p14:creationId xmlns:p14="http://schemas.microsoft.com/office/powerpoint/2010/main" val="180998437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pPr>
                <a:defRPr/>
              </a:pPr>
              <a:t>‹#›</a:t>
            </a:fld>
            <a:endParaRPr lang="en-US"/>
          </a:p>
        </p:txBody>
      </p:sp>
    </p:spTree>
    <p:extLst>
      <p:ext uri="{BB962C8B-B14F-4D97-AF65-F5344CB8AC3E}">
        <p14:creationId xmlns:p14="http://schemas.microsoft.com/office/powerpoint/2010/main" val="368604802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pPr>
                <a:defRPr/>
              </a:pPr>
              <a:t>‹#›</a:t>
            </a:fld>
            <a:endParaRPr lang="en-US"/>
          </a:p>
        </p:txBody>
      </p:sp>
    </p:spTree>
    <p:extLst>
      <p:ext uri="{BB962C8B-B14F-4D97-AF65-F5344CB8AC3E}">
        <p14:creationId xmlns:p14="http://schemas.microsoft.com/office/powerpoint/2010/main" val="3626441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14/08/2024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59260983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pPr>
                <a:defRPr/>
              </a:pPr>
              <a:t>‹#›</a:t>
            </a:fld>
            <a:endParaRPr lang="en-US"/>
          </a:p>
        </p:txBody>
      </p:sp>
    </p:spTree>
    <p:extLst>
      <p:ext uri="{BB962C8B-B14F-4D97-AF65-F5344CB8AC3E}">
        <p14:creationId xmlns:p14="http://schemas.microsoft.com/office/powerpoint/2010/main" val="335478012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pPr>
                <a:defRPr/>
              </a:pPr>
              <a:t>‹#›</a:t>
            </a:fld>
            <a:endParaRPr lang="en-US"/>
          </a:p>
        </p:txBody>
      </p:sp>
    </p:spTree>
    <p:extLst>
      <p:ext uri="{BB962C8B-B14F-4D97-AF65-F5344CB8AC3E}">
        <p14:creationId xmlns:p14="http://schemas.microsoft.com/office/powerpoint/2010/main" val="290912460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pPr>
                <a:defRPr/>
              </a:pPr>
              <a:t>‹#›</a:t>
            </a:fld>
            <a:endParaRPr lang="en-US"/>
          </a:p>
        </p:txBody>
      </p:sp>
    </p:spTree>
    <p:extLst>
      <p:ext uri="{BB962C8B-B14F-4D97-AF65-F5344CB8AC3E}">
        <p14:creationId xmlns:p14="http://schemas.microsoft.com/office/powerpoint/2010/main" val="200920225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pPr>
                <a:defRPr/>
              </a:pPr>
              <a:t>‹#›</a:t>
            </a:fld>
            <a:endParaRPr lang="en-US"/>
          </a:p>
        </p:txBody>
      </p:sp>
    </p:spTree>
    <p:extLst>
      <p:ext uri="{BB962C8B-B14F-4D97-AF65-F5344CB8AC3E}">
        <p14:creationId xmlns:p14="http://schemas.microsoft.com/office/powerpoint/2010/main" val="38952135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pPr>
                <a:defRPr/>
              </a:pPr>
              <a:t>‹#›</a:t>
            </a:fld>
            <a:endParaRPr lang="en-US"/>
          </a:p>
        </p:txBody>
      </p:sp>
    </p:spTree>
    <p:extLst>
      <p:ext uri="{BB962C8B-B14F-4D97-AF65-F5344CB8AC3E}">
        <p14:creationId xmlns:p14="http://schemas.microsoft.com/office/powerpoint/2010/main" val="369724780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pPr>
                <a:defRPr/>
              </a:pPr>
              <a:t>‹#›</a:t>
            </a:fld>
            <a:endParaRPr lang="en-US"/>
          </a:p>
        </p:txBody>
      </p:sp>
    </p:spTree>
    <p:extLst>
      <p:ext uri="{BB962C8B-B14F-4D97-AF65-F5344CB8AC3E}">
        <p14:creationId xmlns:p14="http://schemas.microsoft.com/office/powerpoint/2010/main" val="132267994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pPr>
                <a:defRPr/>
              </a:pPr>
              <a:t>‹#›</a:t>
            </a:fld>
            <a:endParaRPr lang="en-US"/>
          </a:p>
        </p:txBody>
      </p:sp>
    </p:spTree>
    <p:extLst>
      <p:ext uri="{BB962C8B-B14F-4D97-AF65-F5344CB8AC3E}">
        <p14:creationId xmlns:p14="http://schemas.microsoft.com/office/powerpoint/2010/main" val="425016234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pPr>
                <a:defRPr/>
              </a:pPr>
              <a:t>‹#›</a:t>
            </a:fld>
            <a:endParaRPr lang="en-US"/>
          </a:p>
        </p:txBody>
      </p:sp>
    </p:spTree>
    <p:extLst>
      <p:ext uri="{BB962C8B-B14F-4D97-AF65-F5344CB8AC3E}">
        <p14:creationId xmlns:p14="http://schemas.microsoft.com/office/powerpoint/2010/main" val="175742121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031DA4E-A749-2743-9F8F-DD5103B4830E}" type="slidenum">
              <a:rPr lang="en-US"/>
              <a:pPr>
                <a:defRPr/>
              </a:pPr>
              <a:t>‹#›</a:t>
            </a:fld>
            <a:endParaRPr lang="en-US"/>
          </a:p>
        </p:txBody>
      </p:sp>
    </p:spTree>
    <p:extLst>
      <p:ext uri="{BB962C8B-B14F-4D97-AF65-F5344CB8AC3E}">
        <p14:creationId xmlns:p14="http://schemas.microsoft.com/office/powerpoint/2010/main" val="1158587690"/>
      </p:ext>
    </p:extLst>
  </p:cSld>
  <p:clrMapOvr>
    <a:masterClrMapping/>
  </p:clrMapOvr>
  <p:transition spd="med">
    <p:randomBar dir="vert"/>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07885D2-2784-5448-B786-840EFAB7CE1F}" type="slidenum">
              <a:rPr lang="en-US"/>
              <a:pPr>
                <a:defRPr/>
              </a:pPr>
              <a:t>‹#›</a:t>
            </a:fld>
            <a:endParaRPr lang="en-US"/>
          </a:p>
        </p:txBody>
      </p:sp>
    </p:spTree>
    <p:extLst>
      <p:ext uri="{BB962C8B-B14F-4D97-AF65-F5344CB8AC3E}">
        <p14:creationId xmlns:p14="http://schemas.microsoft.com/office/powerpoint/2010/main" val="2295137054"/>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14/08/2024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618543728"/>
      </p:ext>
    </p:extLst>
  </p:cSld>
  <p:clrMapOvr>
    <a:overrideClrMapping bg1="lt1" tx1="dk1" bg2="lt2" tx2="dk2" accent1="accent1" accent2="accent2" accent3="accent3" accent4="accent4" accent5="accent5" accent6="accent6" hlink="hlink" folHlink="folHlink"/>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FFD63A3-EBC4-9643-A94A-7D1F47013FAF}" type="slidenum">
              <a:rPr lang="en-US"/>
              <a:pPr>
                <a:defRPr/>
              </a:pPr>
              <a:t>‹#›</a:t>
            </a:fld>
            <a:endParaRPr lang="en-US"/>
          </a:p>
        </p:txBody>
      </p:sp>
    </p:spTree>
    <p:extLst>
      <p:ext uri="{BB962C8B-B14F-4D97-AF65-F5344CB8AC3E}">
        <p14:creationId xmlns:p14="http://schemas.microsoft.com/office/powerpoint/2010/main" val="2541107347"/>
      </p:ext>
    </p:extLst>
  </p:cSld>
  <p:clrMapOvr>
    <a:masterClrMapping/>
  </p:clrMapOvr>
  <p:transition spd="med">
    <p:randomBar dir="vert"/>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0CE4647-F634-7143-A5D7-3F44B0341C52}" type="slidenum">
              <a:rPr lang="en-US"/>
              <a:pPr>
                <a:defRPr/>
              </a:pPr>
              <a:t>‹#›</a:t>
            </a:fld>
            <a:endParaRPr lang="en-US"/>
          </a:p>
        </p:txBody>
      </p:sp>
    </p:spTree>
    <p:extLst>
      <p:ext uri="{BB962C8B-B14F-4D97-AF65-F5344CB8AC3E}">
        <p14:creationId xmlns:p14="http://schemas.microsoft.com/office/powerpoint/2010/main" val="341014137"/>
      </p:ext>
    </p:extLst>
  </p:cSld>
  <p:clrMapOvr>
    <a:masterClrMapping/>
  </p:clrMapOvr>
  <p:transition spd="med">
    <p:randomBar dir="vert"/>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041825C-07E3-CB46-8574-19564790E781}" type="slidenum">
              <a:rPr lang="en-US"/>
              <a:pPr>
                <a:defRPr/>
              </a:pPr>
              <a:t>‹#›</a:t>
            </a:fld>
            <a:endParaRPr lang="en-US"/>
          </a:p>
        </p:txBody>
      </p:sp>
    </p:spTree>
    <p:extLst>
      <p:ext uri="{BB962C8B-B14F-4D97-AF65-F5344CB8AC3E}">
        <p14:creationId xmlns:p14="http://schemas.microsoft.com/office/powerpoint/2010/main" val="877275907"/>
      </p:ext>
    </p:extLst>
  </p:cSld>
  <p:clrMapOvr>
    <a:masterClrMapping/>
  </p:clrMapOvr>
  <p:transition spd="med">
    <p:randomBar dir="ver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9A790B9-D0C2-AA42-820E-E6EECF88B36F}" type="slidenum">
              <a:rPr lang="en-US"/>
              <a:pPr>
                <a:defRPr/>
              </a:pPr>
              <a:t>‹#›</a:t>
            </a:fld>
            <a:endParaRPr lang="en-US"/>
          </a:p>
        </p:txBody>
      </p:sp>
    </p:spTree>
    <p:extLst>
      <p:ext uri="{BB962C8B-B14F-4D97-AF65-F5344CB8AC3E}">
        <p14:creationId xmlns:p14="http://schemas.microsoft.com/office/powerpoint/2010/main" val="3116551124"/>
      </p:ext>
    </p:extLst>
  </p:cSld>
  <p:clrMapOvr>
    <a:masterClrMapping/>
  </p:clrMapOvr>
  <p:transition spd="med">
    <p:randomBar dir="vert"/>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E9D0144-3A7D-1342-B240-A9F04226A62B}" type="slidenum">
              <a:rPr lang="en-US"/>
              <a:pPr>
                <a:defRPr/>
              </a:pPr>
              <a:t>‹#›</a:t>
            </a:fld>
            <a:endParaRPr lang="en-US"/>
          </a:p>
        </p:txBody>
      </p:sp>
    </p:spTree>
    <p:extLst>
      <p:ext uri="{BB962C8B-B14F-4D97-AF65-F5344CB8AC3E}">
        <p14:creationId xmlns:p14="http://schemas.microsoft.com/office/powerpoint/2010/main" val="2048451458"/>
      </p:ext>
    </p:extLst>
  </p:cSld>
  <p:clrMapOvr>
    <a:masterClrMapping/>
  </p:clrMapOvr>
  <p:transition spd="med">
    <p:randomBar dir="vert"/>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A58A49C-1875-4947-97F8-A78507D62DB4}" type="slidenum">
              <a:rPr lang="en-US"/>
              <a:pPr>
                <a:defRPr/>
              </a:pPr>
              <a:t>‹#›</a:t>
            </a:fld>
            <a:endParaRPr lang="en-US"/>
          </a:p>
        </p:txBody>
      </p:sp>
    </p:spTree>
    <p:extLst>
      <p:ext uri="{BB962C8B-B14F-4D97-AF65-F5344CB8AC3E}">
        <p14:creationId xmlns:p14="http://schemas.microsoft.com/office/powerpoint/2010/main" val="959976268"/>
      </p:ext>
    </p:extLst>
  </p:cSld>
  <p:clrMapOvr>
    <a:masterClrMapping/>
  </p:clrMapOvr>
  <p:transition spd="med">
    <p:randomBar dir="vert"/>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23E90E5-9567-F24F-AE9E-9D761E03C3CD}" type="slidenum">
              <a:rPr lang="en-US"/>
              <a:pPr>
                <a:defRPr/>
              </a:pPr>
              <a:t>‹#›</a:t>
            </a:fld>
            <a:endParaRPr lang="en-US"/>
          </a:p>
        </p:txBody>
      </p:sp>
    </p:spTree>
    <p:extLst>
      <p:ext uri="{BB962C8B-B14F-4D97-AF65-F5344CB8AC3E}">
        <p14:creationId xmlns:p14="http://schemas.microsoft.com/office/powerpoint/2010/main" val="2936780197"/>
      </p:ext>
    </p:extLst>
  </p:cSld>
  <p:clrMapOvr>
    <a:masterClrMapping/>
  </p:clrMapOvr>
  <p:transition spd="med">
    <p:randomBar dir="vert"/>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68E441-58D8-DE48-8A7F-190DBEE91A3C}" type="slidenum">
              <a:rPr lang="en-US"/>
              <a:pPr>
                <a:defRPr/>
              </a:pPr>
              <a:t>‹#›</a:t>
            </a:fld>
            <a:endParaRPr lang="en-US"/>
          </a:p>
        </p:txBody>
      </p:sp>
    </p:spTree>
    <p:extLst>
      <p:ext uri="{BB962C8B-B14F-4D97-AF65-F5344CB8AC3E}">
        <p14:creationId xmlns:p14="http://schemas.microsoft.com/office/powerpoint/2010/main" val="3273877521"/>
      </p:ext>
    </p:extLst>
  </p:cSld>
  <p:clrMapOvr>
    <a:masterClrMapping/>
  </p:clrMapOvr>
  <p:transition spd="med">
    <p:randomBar dir="vert"/>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D9B94F5-9B11-394E-89A0-B8F96C4C7C41}" type="slidenum">
              <a:rPr lang="en-US"/>
              <a:pPr>
                <a:defRPr/>
              </a:pPr>
              <a:t>‹#›</a:t>
            </a:fld>
            <a:endParaRPr lang="en-US"/>
          </a:p>
        </p:txBody>
      </p:sp>
    </p:spTree>
    <p:extLst>
      <p:ext uri="{BB962C8B-B14F-4D97-AF65-F5344CB8AC3E}">
        <p14:creationId xmlns:p14="http://schemas.microsoft.com/office/powerpoint/2010/main" val="3001251325"/>
      </p:ext>
    </p:extLst>
  </p:cSld>
  <p:clrMapOvr>
    <a:masterClrMapping/>
  </p:clrMapOvr>
  <p:transition spd="med">
    <p:randomBar dir="vert"/>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F6A7A0C-D87B-9144-B99C-788C02F59497}" type="slidenum">
              <a:rPr lang="en-US"/>
              <a:pPr>
                <a:defRPr/>
              </a:pPr>
              <a:t>‹#›</a:t>
            </a:fld>
            <a:endParaRPr lang="en-US"/>
          </a:p>
        </p:txBody>
      </p:sp>
    </p:spTree>
    <p:extLst>
      <p:ext uri="{BB962C8B-B14F-4D97-AF65-F5344CB8AC3E}">
        <p14:creationId xmlns:p14="http://schemas.microsoft.com/office/powerpoint/2010/main" val="4070032075"/>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05A30A-D2F6-C34D-8BCF-71D891C2D3FD}" type="slidenum">
              <a:rPr lang="en-US"/>
              <a:pPr>
                <a:defRPr/>
              </a:pPr>
              <a:t>‹#›</a:t>
            </a:fld>
            <a:endParaRPr lang="en-US"/>
          </a:p>
        </p:txBody>
      </p:sp>
    </p:spTree>
    <p:extLst>
      <p:ext uri="{BB962C8B-B14F-4D97-AF65-F5344CB8AC3E}">
        <p14:creationId xmlns:p14="http://schemas.microsoft.com/office/powerpoint/2010/main" val="7278178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14/08/2024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61628473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215683905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238828448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298244884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367224442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57671295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62804217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320464007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273281387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290811075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13735941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14/08/2024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064561705"/>
      </p:ext>
    </p:extLst>
  </p:cSld>
  <p:clrMapOvr>
    <a:overrideClrMapping bg1="lt1" tx1="dk1" bg2="lt2" tx2="dk2" accent1="accent1" accent2="accent2" accent3="accent3" accent4="accent4" accent5="accent5" accent6="accent6" hlink="hlink" folHlink="folHlink"/>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130302767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59612589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369425727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8/14/24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698796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8/14/24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3707095"/>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8/14/24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006702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8/14/24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442027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8/14/24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8001783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8/14/24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570704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8/14/24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59283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379490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8/14/24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394569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8/14/24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335001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8/14/24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659840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8/14/24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416765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9481C97-012E-6B43-A498-C8C29EEA85C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883975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5191C9F5-0548-664D-9E3C-20714B9669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0940984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F0F83765-2357-6446-B5ED-46C1CF7F687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4967299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54E543F-D123-0C44-B931-98DC7D099C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8575379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96390C22-ACE6-D146-BE73-048CF6CC6B0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888188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111DF238-05B3-B242-90BC-18CC238727E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29854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971779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2F2AC96F-98F6-9E49-BFCD-AFE62212762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295648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459ABEB2-98B1-1847-8E3B-F6C158DC60D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466708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004BA778-B90C-5A41-A3C0-3F667E30EEC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369925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9CA1F7D-3054-4A42-8BD9-E1D96CF8111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107174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4A6B1B6E-9651-D047-954C-B3788D82040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71499352"/>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89157994"/>
      </p:ext>
    </p:extLst>
  </p:cSld>
  <p:clrMapOvr>
    <a:masterClrMapping/>
  </p:clrMapOvr>
  <p:transition spd="med">
    <p:dissolve/>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0432999"/>
      </p:ext>
    </p:extLst>
  </p:cSld>
  <p:clrMapOvr>
    <a:masterClrMapping/>
  </p:clrMapOvr>
  <p:transition spd="med">
    <p:dissolve/>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76841837"/>
      </p:ext>
    </p:extLst>
  </p:cSld>
  <p:clrMapOvr>
    <a:masterClrMapping/>
  </p:clrMapOvr>
  <p:transition spd="med">
    <p:dissolve/>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067120"/>
      </p:ext>
    </p:extLst>
  </p:cSld>
  <p:clrMapOvr>
    <a:masterClrMapping/>
  </p:clrMapOvr>
  <p:transition spd="med">
    <p:dissolve/>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7199089"/>
      </p:ext>
    </p:extLst>
  </p:cSld>
  <p:clrMapOvr>
    <a:masterClrMapping/>
  </p:clrMapOvr>
  <p:transition spd="med">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81745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354433221"/>
      </p:ext>
    </p:extLst>
  </p:cSld>
  <p:clrMapOvr>
    <a:masterClrMapping/>
  </p:clrMapOvr>
  <p:transition spd="med">
    <p:dissolve/>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506292"/>
      </p:ext>
    </p:extLst>
  </p:cSld>
  <p:clrMapOvr>
    <a:masterClrMapping/>
  </p:clrMapOvr>
  <p:transition spd="med">
    <p:dissolve/>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0568800"/>
      </p:ext>
    </p:extLst>
  </p:cSld>
  <p:clrMapOvr>
    <a:masterClrMapping/>
  </p:clrMapOvr>
  <p:transition spd="med">
    <p:dissolve/>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54616675"/>
      </p:ext>
    </p:extLst>
  </p:cSld>
  <p:clrMapOvr>
    <a:masterClrMapping/>
  </p:clrMapOvr>
  <p:transition spd="med">
    <p:dissolve/>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410785"/>
      </p:ext>
    </p:extLst>
  </p:cSld>
  <p:clrMapOvr>
    <a:masterClrMapping/>
  </p:clrMapOvr>
  <p:transition spd="med">
    <p:dissolve/>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250868"/>
      </p:ext>
    </p:extLst>
  </p:cSld>
  <p:clrMapOvr>
    <a:masterClrMapping/>
  </p:clrMapOvr>
  <p:transition spd="med">
    <p:dissolve/>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Times New Roman" charset="0"/>
              <a:ea typeface="MS PGothic" charset="0"/>
              <a:cs typeface="MS PGothic"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Times New Roman" charset="0"/>
              <a:ea typeface="MS PGothic" charset="0"/>
              <a:cs typeface="MS PGothic" charset="0"/>
            </a:endParaRPr>
          </a:p>
        </p:txBody>
      </p:sp>
      <p:pic>
        <p:nvPicPr>
          <p:cNvPr id="7" name="Picture 5" descr="minisp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2"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6983"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74D5A83F-6942-4845-8F17-64666FA01B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49118"/>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DBB88E0-DF67-2E48-A886-AEAFAE2C06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358510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8345BA3-02A7-314F-AC68-7CF11E48FA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686369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2F87726-1B16-824A-90C3-943C743248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31496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672340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B131FC9-B3CD-4745-A8F6-0C53809B5D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997671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3A32D4D-CE82-EC43-9638-360311E36A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946062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DA59780D-8E9D-DA49-817B-A3A02631AD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90939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ED162B5-DB18-D848-A06D-F3CCA2455C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059367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55B12F-D89F-834B-B851-1F87C20C1F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838061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A499BFE-0522-3449-A36F-DC9F71B135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414095"/>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DF1178B-E7B7-9146-8978-70F2A4B2BA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352066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p>
        </p:txBody>
      </p:sp>
      <p:sp>
        <p:nvSpPr>
          <p:cNvPr id="10" name="Rectangle 6"/>
          <p:cNvSpPr>
            <a:spLocks noGrp="1" noChangeArrowheads="1"/>
          </p:cNvSpPr>
          <p:nvPr>
            <p:ph type="sldNum" sz="quarter" idx="12"/>
          </p:nvPr>
        </p:nvSpPr>
        <p:spPr/>
        <p:txBody>
          <a:bodyPr anchorCtr="0"/>
          <a:lstStyle>
            <a:lvl1pPr>
              <a:defRPr/>
            </a:lvl1pPr>
          </a:lstStyle>
          <a:p>
            <a:fld id="{84F205CE-F9C6-E947-AAD4-6C6022CB2749}" type="slidenum">
              <a:rPr lang="en-US"/>
              <a:pPr/>
              <a:t>‹#›</a:t>
            </a:fld>
            <a:endParaRPr lang="en-US"/>
          </a:p>
        </p:txBody>
      </p:sp>
    </p:spTree>
    <p:extLst>
      <p:ext uri="{BB962C8B-B14F-4D97-AF65-F5344CB8AC3E}">
        <p14:creationId xmlns:p14="http://schemas.microsoft.com/office/powerpoint/2010/main" val="2953407730"/>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23A5699-7166-9E4B-ACBC-168E7F8B8821}" type="slidenum">
              <a:rPr lang="en-US"/>
              <a:pPr/>
              <a:t>‹#›</a:t>
            </a:fld>
            <a:endParaRPr lang="en-US"/>
          </a:p>
        </p:txBody>
      </p:sp>
    </p:spTree>
    <p:extLst>
      <p:ext uri="{BB962C8B-B14F-4D97-AF65-F5344CB8AC3E}">
        <p14:creationId xmlns:p14="http://schemas.microsoft.com/office/powerpoint/2010/main" val="377171482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4FE03DA-8F96-2F49-A091-563D5A8F0927}" type="slidenum">
              <a:rPr lang="en-US"/>
              <a:pPr/>
              <a:t>‹#›</a:t>
            </a:fld>
            <a:endParaRPr lang="en-US"/>
          </a:p>
        </p:txBody>
      </p:sp>
    </p:spTree>
    <p:extLst>
      <p:ext uri="{BB962C8B-B14F-4D97-AF65-F5344CB8AC3E}">
        <p14:creationId xmlns:p14="http://schemas.microsoft.com/office/powerpoint/2010/main" val="11703781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934003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8A70AC6-CEA3-0746-BA5C-1A931524B749}" type="slidenum">
              <a:rPr lang="en-US"/>
              <a:pPr/>
              <a:t>‹#›</a:t>
            </a:fld>
            <a:endParaRPr lang="en-US"/>
          </a:p>
        </p:txBody>
      </p:sp>
    </p:spTree>
    <p:extLst>
      <p:ext uri="{BB962C8B-B14F-4D97-AF65-F5344CB8AC3E}">
        <p14:creationId xmlns:p14="http://schemas.microsoft.com/office/powerpoint/2010/main" val="213199912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62A0A13-4A3B-E144-97CA-ACA5D4318DC8}" type="slidenum">
              <a:rPr lang="en-US"/>
              <a:pPr/>
              <a:t>‹#›</a:t>
            </a:fld>
            <a:endParaRPr lang="en-US"/>
          </a:p>
        </p:txBody>
      </p:sp>
    </p:spTree>
    <p:extLst>
      <p:ext uri="{BB962C8B-B14F-4D97-AF65-F5344CB8AC3E}">
        <p14:creationId xmlns:p14="http://schemas.microsoft.com/office/powerpoint/2010/main" val="2900284859"/>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4E851B4-B7B1-5447-A32E-83EFF91C654A}" type="slidenum">
              <a:rPr lang="en-US"/>
              <a:pPr/>
              <a:t>‹#›</a:t>
            </a:fld>
            <a:endParaRPr lang="en-US"/>
          </a:p>
        </p:txBody>
      </p:sp>
    </p:spTree>
    <p:extLst>
      <p:ext uri="{BB962C8B-B14F-4D97-AF65-F5344CB8AC3E}">
        <p14:creationId xmlns:p14="http://schemas.microsoft.com/office/powerpoint/2010/main" val="2279042690"/>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98A2A808-1C11-DA4A-B109-525253F215AC}" type="slidenum">
              <a:rPr lang="en-US"/>
              <a:pPr/>
              <a:t>‹#›</a:t>
            </a:fld>
            <a:endParaRPr lang="en-US"/>
          </a:p>
        </p:txBody>
      </p:sp>
    </p:spTree>
    <p:extLst>
      <p:ext uri="{BB962C8B-B14F-4D97-AF65-F5344CB8AC3E}">
        <p14:creationId xmlns:p14="http://schemas.microsoft.com/office/powerpoint/2010/main" val="280165833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5EC4E62-7002-E14F-8367-41CB0A2FA784}" type="slidenum">
              <a:rPr lang="en-US"/>
              <a:pPr/>
              <a:t>‹#›</a:t>
            </a:fld>
            <a:endParaRPr lang="en-US"/>
          </a:p>
        </p:txBody>
      </p:sp>
    </p:spTree>
    <p:extLst>
      <p:ext uri="{BB962C8B-B14F-4D97-AF65-F5344CB8AC3E}">
        <p14:creationId xmlns:p14="http://schemas.microsoft.com/office/powerpoint/2010/main" val="1827073459"/>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69DEB4F-DFC6-2248-8867-8DA3DD99B2B1}" type="slidenum">
              <a:rPr lang="en-US"/>
              <a:pPr/>
              <a:t>‹#›</a:t>
            </a:fld>
            <a:endParaRPr lang="en-US"/>
          </a:p>
        </p:txBody>
      </p:sp>
    </p:spTree>
    <p:extLst>
      <p:ext uri="{BB962C8B-B14F-4D97-AF65-F5344CB8AC3E}">
        <p14:creationId xmlns:p14="http://schemas.microsoft.com/office/powerpoint/2010/main" val="138886841"/>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B20504C-AF57-3543-A7E2-161189D3BEAA}" type="slidenum">
              <a:rPr lang="en-US"/>
              <a:pPr/>
              <a:t>‹#›</a:t>
            </a:fld>
            <a:endParaRPr lang="en-US"/>
          </a:p>
        </p:txBody>
      </p:sp>
    </p:spTree>
    <p:extLst>
      <p:ext uri="{BB962C8B-B14F-4D97-AF65-F5344CB8AC3E}">
        <p14:creationId xmlns:p14="http://schemas.microsoft.com/office/powerpoint/2010/main" val="1312620174"/>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1273A50-3865-AD44-A936-228CDE92E132}" type="slidenum">
              <a:rPr lang="en-US"/>
              <a:pPr/>
              <a:t>‹#›</a:t>
            </a:fld>
            <a:endParaRPr lang="en-US"/>
          </a:p>
        </p:txBody>
      </p:sp>
    </p:spTree>
    <p:extLst>
      <p:ext uri="{BB962C8B-B14F-4D97-AF65-F5344CB8AC3E}">
        <p14:creationId xmlns:p14="http://schemas.microsoft.com/office/powerpoint/2010/main" val="123033600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60A8C29-DDAC-784B-B259-B55D725A7525}" type="slidenum">
              <a:rPr lang="en-US"/>
              <a:pPr/>
              <a:t>‹#›</a:t>
            </a:fld>
            <a:endParaRPr lang="en-US"/>
          </a:p>
        </p:txBody>
      </p:sp>
    </p:spTree>
    <p:extLst>
      <p:ext uri="{BB962C8B-B14F-4D97-AF65-F5344CB8AC3E}">
        <p14:creationId xmlns:p14="http://schemas.microsoft.com/office/powerpoint/2010/main" val="423387168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b="0">
              <a:solidFill>
                <a:srgbClr val="000000"/>
              </a:solidFill>
              <a:cs typeface="MS PGothic"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b="0">
              <a:solidFill>
                <a:srgbClr val="000000"/>
              </a:solidFill>
              <a:cs typeface="MS PGothic"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9836234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987882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2649413362"/>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2260184597"/>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2727443373"/>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107908089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104147089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395154266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3868705163"/>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1736383241"/>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315374007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35658904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1344275"/>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cs typeface="Arial" charset="0"/>
              </a:defRPr>
            </a:lvl1pPr>
          </a:lstStyle>
          <a:p>
            <a:pPr>
              <a:defRPr/>
            </a:pPr>
            <a:fld id="{2A52AE92-17D2-9E4B-BBB1-7B3F687E7676}" type="slidenum">
              <a:rPr lang="en-US"/>
              <a:pPr>
                <a:defRPr/>
              </a:pPr>
              <a:t>‹#›</a:t>
            </a:fld>
            <a:endParaRPr lang="en-US"/>
          </a:p>
        </p:txBody>
      </p:sp>
    </p:spTree>
    <p:extLst>
      <p:ext uri="{BB962C8B-B14F-4D97-AF65-F5344CB8AC3E}">
        <p14:creationId xmlns:p14="http://schemas.microsoft.com/office/powerpoint/2010/main" val="42771479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1C253576-85B5-6346-AB04-FF7455C411F6}" type="slidenum">
              <a:rPr lang="en-US"/>
              <a:pPr>
                <a:defRPr/>
              </a:pPr>
              <a:t>‹#›</a:t>
            </a:fld>
            <a:endParaRPr lang="en-US"/>
          </a:p>
        </p:txBody>
      </p:sp>
    </p:spTree>
    <p:extLst>
      <p:ext uri="{BB962C8B-B14F-4D97-AF65-F5344CB8AC3E}">
        <p14:creationId xmlns:p14="http://schemas.microsoft.com/office/powerpoint/2010/main" val="67075163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761E0E55-66E8-A84C-A438-75DAE4FB590F}" type="slidenum">
              <a:rPr lang="en-US"/>
              <a:pPr>
                <a:defRPr/>
              </a:pPr>
              <a:t>‹#›</a:t>
            </a:fld>
            <a:endParaRPr lang="en-US"/>
          </a:p>
        </p:txBody>
      </p:sp>
    </p:spTree>
    <p:extLst>
      <p:ext uri="{BB962C8B-B14F-4D97-AF65-F5344CB8AC3E}">
        <p14:creationId xmlns:p14="http://schemas.microsoft.com/office/powerpoint/2010/main" val="160440171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2BB142F8-F571-2446-90FF-1347AD60E402}" type="slidenum">
              <a:rPr lang="en-US"/>
              <a:pPr>
                <a:defRPr/>
              </a:pPr>
              <a:t>‹#›</a:t>
            </a:fld>
            <a:endParaRPr lang="en-US"/>
          </a:p>
        </p:txBody>
      </p:sp>
    </p:spTree>
    <p:extLst>
      <p:ext uri="{BB962C8B-B14F-4D97-AF65-F5344CB8AC3E}">
        <p14:creationId xmlns:p14="http://schemas.microsoft.com/office/powerpoint/2010/main" val="104736158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8B0BF966-B302-6441-ADA5-A6C132087B94}" type="slidenum">
              <a:rPr lang="en-US"/>
              <a:pPr>
                <a:defRPr/>
              </a:pPr>
              <a:t>‹#›</a:t>
            </a:fld>
            <a:endParaRPr lang="en-US"/>
          </a:p>
        </p:txBody>
      </p:sp>
    </p:spTree>
    <p:extLst>
      <p:ext uri="{BB962C8B-B14F-4D97-AF65-F5344CB8AC3E}">
        <p14:creationId xmlns:p14="http://schemas.microsoft.com/office/powerpoint/2010/main" val="188398241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005C877B-5442-6D40-B4FB-1F160ED4B128}" type="slidenum">
              <a:rPr lang="en-US"/>
              <a:pPr>
                <a:defRPr/>
              </a:pPr>
              <a:t>‹#›</a:t>
            </a:fld>
            <a:endParaRPr lang="en-US"/>
          </a:p>
        </p:txBody>
      </p:sp>
    </p:spTree>
    <p:extLst>
      <p:ext uri="{BB962C8B-B14F-4D97-AF65-F5344CB8AC3E}">
        <p14:creationId xmlns:p14="http://schemas.microsoft.com/office/powerpoint/2010/main" val="836314889"/>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5C94AD39-2530-F84C-84B2-51A22A7F52D6}" type="slidenum">
              <a:rPr lang="en-US"/>
              <a:pPr>
                <a:defRPr/>
              </a:pPr>
              <a:t>‹#›</a:t>
            </a:fld>
            <a:endParaRPr lang="en-US"/>
          </a:p>
        </p:txBody>
      </p:sp>
    </p:spTree>
    <p:extLst>
      <p:ext uri="{BB962C8B-B14F-4D97-AF65-F5344CB8AC3E}">
        <p14:creationId xmlns:p14="http://schemas.microsoft.com/office/powerpoint/2010/main" val="3812048426"/>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FAAD2E-4193-874B-8EEF-AD2B95FEADE4}" type="slidenum">
              <a:rPr lang="en-US"/>
              <a:pPr>
                <a:defRPr/>
              </a:pPr>
              <a:t>‹#›</a:t>
            </a:fld>
            <a:endParaRPr lang="en-US"/>
          </a:p>
        </p:txBody>
      </p:sp>
    </p:spTree>
    <p:extLst>
      <p:ext uri="{BB962C8B-B14F-4D97-AF65-F5344CB8AC3E}">
        <p14:creationId xmlns:p14="http://schemas.microsoft.com/office/powerpoint/2010/main" val="2457789728"/>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791B1D-72B3-DA4A-B364-816BD1AD65B8}" type="slidenum">
              <a:rPr lang="en-US"/>
              <a:pPr>
                <a:defRPr/>
              </a:pPr>
              <a:t>‹#›</a:t>
            </a:fld>
            <a:endParaRPr lang="en-US"/>
          </a:p>
        </p:txBody>
      </p:sp>
    </p:spTree>
    <p:extLst>
      <p:ext uri="{BB962C8B-B14F-4D97-AF65-F5344CB8AC3E}">
        <p14:creationId xmlns:p14="http://schemas.microsoft.com/office/powerpoint/2010/main" val="314050517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4ABB16F8-9C3F-A24A-A0F1-C0ED2C0658B9}" type="slidenum">
              <a:rPr lang="en-US"/>
              <a:pPr>
                <a:defRPr/>
              </a:pPr>
              <a:t>‹#›</a:t>
            </a:fld>
            <a:endParaRPr lang="en-US"/>
          </a:p>
        </p:txBody>
      </p:sp>
    </p:spTree>
    <p:extLst>
      <p:ext uri="{BB962C8B-B14F-4D97-AF65-F5344CB8AC3E}">
        <p14:creationId xmlns:p14="http://schemas.microsoft.com/office/powerpoint/2010/main" val="16109846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5065059"/>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9F078023-4756-9749-BB8D-463B62E58EEC}" type="slidenum">
              <a:rPr lang="en-US"/>
              <a:pPr>
                <a:defRPr/>
              </a:pPr>
              <a:t>‹#›</a:t>
            </a:fld>
            <a:endParaRPr lang="en-US"/>
          </a:p>
        </p:txBody>
      </p:sp>
    </p:spTree>
    <p:extLst>
      <p:ext uri="{BB962C8B-B14F-4D97-AF65-F5344CB8AC3E}">
        <p14:creationId xmlns:p14="http://schemas.microsoft.com/office/powerpoint/2010/main" val="202646329"/>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77 h 504"/>
                        <a:gd name="T2" fmla="*/ 111 w 2736"/>
                        <a:gd name="T3" fmla="*/ 25 h 504"/>
                        <a:gd name="T4" fmla="*/ 227 w 2736"/>
                        <a:gd name="T5" fmla="*/ 3 h 504"/>
                        <a:gd name="T6" fmla="*/ 349 w 2736"/>
                        <a:gd name="T7" fmla="*/ 3 h 504"/>
                        <a:gd name="T8" fmla="*/ 347 w 2736"/>
                        <a:gd name="T9" fmla="*/ 16 h 504"/>
                        <a:gd name="T10" fmla="*/ 226 w 2736"/>
                        <a:gd name="T11" fmla="*/ 16 h 504"/>
                        <a:gd name="T12" fmla="*/ 83 w 2736"/>
                        <a:gd name="T13" fmla="*/ 45 h 504"/>
                        <a:gd name="T14" fmla="*/ 0 w 2736"/>
                        <a:gd name="T15" fmla="*/ 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4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9 w 1769"/>
                        <a:gd name="T3" fmla="*/ 4 h 791"/>
                        <a:gd name="T4" fmla="*/ 47 w 1769"/>
                        <a:gd name="T5" fmla="*/ 16 h 791"/>
                        <a:gd name="T6" fmla="*/ 65 w 1769"/>
                        <a:gd name="T7" fmla="*/ 34 h 791"/>
                        <a:gd name="T8" fmla="*/ 71 w 1769"/>
                        <a:gd name="T9" fmla="*/ 48 h 791"/>
                        <a:gd name="T10" fmla="*/ 68 w 1769"/>
                        <a:gd name="T11" fmla="*/ 63 h 791"/>
                        <a:gd name="T12" fmla="*/ 64 w 1769"/>
                        <a:gd name="T13" fmla="*/ 50 h 791"/>
                        <a:gd name="T14" fmla="*/ 56 w 1769"/>
                        <a:gd name="T15" fmla="*/ 36 h 791"/>
                        <a:gd name="T16" fmla="*/ 45 w 1769"/>
                        <a:gd name="T17" fmla="*/ 23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5 h 504"/>
                        <a:gd name="T2" fmla="*/ 75 w 2736"/>
                        <a:gd name="T3" fmla="*/ 22 h 504"/>
                        <a:gd name="T4" fmla="*/ 154 w 2736"/>
                        <a:gd name="T5" fmla="*/ 3 h 504"/>
                        <a:gd name="T6" fmla="*/ 237 w 2736"/>
                        <a:gd name="T7" fmla="*/ 3 h 504"/>
                        <a:gd name="T8" fmla="*/ 235 w 2736"/>
                        <a:gd name="T9" fmla="*/ 13 h 504"/>
                        <a:gd name="T10" fmla="*/ 153 w 2736"/>
                        <a:gd name="T11" fmla="*/ 13 h 504"/>
                        <a:gd name="T12" fmla="*/ 57 w 2736"/>
                        <a:gd name="T13" fmla="*/ 38 h 504"/>
                        <a:gd name="T14" fmla="*/ 0 w 2736"/>
                        <a:gd name="T15" fmla="*/ 6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7 w 1769"/>
                        <a:gd name="T3" fmla="*/ 7 h 791"/>
                        <a:gd name="T4" fmla="*/ 40 w 1769"/>
                        <a:gd name="T5" fmla="*/ 26 h 791"/>
                        <a:gd name="T6" fmla="*/ 55 w 1769"/>
                        <a:gd name="T7" fmla="*/ 57 h 791"/>
                        <a:gd name="T8" fmla="*/ 60 w 1769"/>
                        <a:gd name="T9" fmla="*/ 80 h 791"/>
                        <a:gd name="T10" fmla="*/ 58 w 1769"/>
                        <a:gd name="T11" fmla="*/ 103 h 791"/>
                        <a:gd name="T12" fmla="*/ 54 w 1769"/>
                        <a:gd name="T13" fmla="*/ 83 h 791"/>
                        <a:gd name="T14" fmla="*/ 47 w 1769"/>
                        <a:gd name="T15" fmla="*/ 59 h 791"/>
                        <a:gd name="T16" fmla="*/ 38 w 1769"/>
                        <a:gd name="T17" fmla="*/ 39 h 791"/>
                        <a:gd name="T18" fmla="*/ 20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8 w 1769"/>
                        <a:gd name="T11" fmla="*/ 71 h 791"/>
                        <a:gd name="T12" fmla="*/ 36 w 1769"/>
                        <a:gd name="T13" fmla="*/ 57 h 791"/>
                        <a:gd name="T14" fmla="*/ 32 w 1769"/>
                        <a:gd name="T15" fmla="*/ 41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8 h 504"/>
                        <a:gd name="T2" fmla="*/ 31 w 2736"/>
                        <a:gd name="T3" fmla="*/ 3 h 504"/>
                        <a:gd name="T4" fmla="*/ 63 w 2736"/>
                        <a:gd name="T5" fmla="*/ 0 h 504"/>
                        <a:gd name="T6" fmla="*/ 97 w 2736"/>
                        <a:gd name="T7" fmla="*/ 0 h 504"/>
                        <a:gd name="T8" fmla="*/ 96 w 2736"/>
                        <a:gd name="T9" fmla="*/ 1 h 504"/>
                        <a:gd name="T10" fmla="*/ 63 w 2736"/>
                        <a:gd name="T11" fmla="*/ 1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7 w 1769"/>
                        <a:gd name="T3" fmla="*/ 1 h 791"/>
                        <a:gd name="T4" fmla="*/ 16 w 1769"/>
                        <a:gd name="T5" fmla="*/ 3 h 791"/>
                        <a:gd name="T6" fmla="*/ 23 w 1769"/>
                        <a:gd name="T7" fmla="*/ 6 h 791"/>
                        <a:gd name="T8" fmla="*/ 25 w 1769"/>
                        <a:gd name="T9" fmla="*/ 9 h 791"/>
                        <a:gd name="T10" fmla="*/ 24 w 1769"/>
                        <a:gd name="T11" fmla="*/ 12 h 791"/>
                        <a:gd name="T12" fmla="*/ 22 w 1769"/>
                        <a:gd name="T13" fmla="*/ 10 h 791"/>
                        <a:gd name="T14" fmla="*/ 20 w 1769"/>
                        <a:gd name="T15" fmla="*/ 7 h 791"/>
                        <a:gd name="T16" fmla="*/ 16 w 1769"/>
                        <a:gd name="T17" fmla="*/ 4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9 w 1769"/>
                        <a:gd name="T3" fmla="*/ 6 h 791"/>
                        <a:gd name="T4" fmla="*/ 46 w 1769"/>
                        <a:gd name="T5" fmla="*/ 19 h 791"/>
                        <a:gd name="T6" fmla="*/ 63 w 1769"/>
                        <a:gd name="T7" fmla="*/ 40 h 791"/>
                        <a:gd name="T8" fmla="*/ 69 w 1769"/>
                        <a:gd name="T9" fmla="*/ 56 h 791"/>
                        <a:gd name="T10" fmla="*/ 66 w 1769"/>
                        <a:gd name="T11" fmla="*/ 72 h 791"/>
                        <a:gd name="T12" fmla="*/ 62 w 1769"/>
                        <a:gd name="T13" fmla="*/ 58 h 791"/>
                        <a:gd name="T14" fmla="*/ 54 w 1769"/>
                        <a:gd name="T15" fmla="*/ 42 h 791"/>
                        <a:gd name="T16" fmla="*/ 43 w 1769"/>
                        <a:gd name="T17" fmla="*/ 27 h 791"/>
                        <a:gd name="T18" fmla="*/ 23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79 h 504"/>
                        <a:gd name="T2" fmla="*/ 111 w 2736"/>
                        <a:gd name="T3" fmla="*/ 26 h 504"/>
                        <a:gd name="T4" fmla="*/ 227 w 2736"/>
                        <a:gd name="T5" fmla="*/ 4 h 504"/>
                        <a:gd name="T6" fmla="*/ 349 w 2736"/>
                        <a:gd name="T7" fmla="*/ 4 h 504"/>
                        <a:gd name="T8" fmla="*/ 347 w 2736"/>
                        <a:gd name="T9" fmla="*/ 16 h 504"/>
                        <a:gd name="T10" fmla="*/ 226 w 2736"/>
                        <a:gd name="T11" fmla="*/ 16 h 504"/>
                        <a:gd name="T12" fmla="*/ 83 w 2736"/>
                        <a:gd name="T13" fmla="*/ 46 h 504"/>
                        <a:gd name="T14" fmla="*/ 0 w 2736"/>
                        <a:gd name="T15" fmla="*/ 7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4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9 w 1769"/>
                        <a:gd name="T3" fmla="*/ 4 h 791"/>
                        <a:gd name="T4" fmla="*/ 47 w 1769"/>
                        <a:gd name="T5" fmla="*/ 16 h 791"/>
                        <a:gd name="T6" fmla="*/ 65 w 1769"/>
                        <a:gd name="T7" fmla="*/ 34 h 791"/>
                        <a:gd name="T8" fmla="*/ 71 w 1769"/>
                        <a:gd name="T9" fmla="*/ 48 h 791"/>
                        <a:gd name="T10" fmla="*/ 68 w 1769"/>
                        <a:gd name="T11" fmla="*/ 63 h 791"/>
                        <a:gd name="T12" fmla="*/ 64 w 1769"/>
                        <a:gd name="T13" fmla="*/ 50 h 791"/>
                        <a:gd name="T14" fmla="*/ 56 w 1769"/>
                        <a:gd name="T15" fmla="*/ 36 h 791"/>
                        <a:gd name="T16" fmla="*/ 45 w 1769"/>
                        <a:gd name="T17" fmla="*/ 23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5 h 504"/>
                        <a:gd name="T2" fmla="*/ 75 w 2736"/>
                        <a:gd name="T3" fmla="*/ 22 h 504"/>
                        <a:gd name="T4" fmla="*/ 154 w 2736"/>
                        <a:gd name="T5" fmla="*/ 3 h 504"/>
                        <a:gd name="T6" fmla="*/ 237 w 2736"/>
                        <a:gd name="T7" fmla="*/ 3 h 504"/>
                        <a:gd name="T8" fmla="*/ 235 w 2736"/>
                        <a:gd name="T9" fmla="*/ 13 h 504"/>
                        <a:gd name="T10" fmla="*/ 153 w 2736"/>
                        <a:gd name="T11" fmla="*/ 13 h 504"/>
                        <a:gd name="T12" fmla="*/ 57 w 2736"/>
                        <a:gd name="T13" fmla="*/ 38 h 504"/>
                        <a:gd name="T14" fmla="*/ 0 w 2736"/>
                        <a:gd name="T15" fmla="*/ 6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7 w 1769"/>
                        <a:gd name="T3" fmla="*/ 7 h 791"/>
                        <a:gd name="T4" fmla="*/ 40 w 1769"/>
                        <a:gd name="T5" fmla="*/ 26 h 791"/>
                        <a:gd name="T6" fmla="*/ 55 w 1769"/>
                        <a:gd name="T7" fmla="*/ 57 h 791"/>
                        <a:gd name="T8" fmla="*/ 60 w 1769"/>
                        <a:gd name="T9" fmla="*/ 80 h 791"/>
                        <a:gd name="T10" fmla="*/ 58 w 1769"/>
                        <a:gd name="T11" fmla="*/ 103 h 791"/>
                        <a:gd name="T12" fmla="*/ 54 w 1769"/>
                        <a:gd name="T13" fmla="*/ 83 h 791"/>
                        <a:gd name="T14" fmla="*/ 47 w 1769"/>
                        <a:gd name="T15" fmla="*/ 59 h 791"/>
                        <a:gd name="T16" fmla="*/ 38 w 1769"/>
                        <a:gd name="T17" fmla="*/ 39 h 791"/>
                        <a:gd name="T18" fmla="*/ 20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8 w 1769"/>
                        <a:gd name="T11" fmla="*/ 71 h 791"/>
                        <a:gd name="T12" fmla="*/ 36 w 1769"/>
                        <a:gd name="T13" fmla="*/ 57 h 791"/>
                        <a:gd name="T14" fmla="*/ 32 w 1769"/>
                        <a:gd name="T15" fmla="*/ 41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7 w 1769"/>
                        <a:gd name="T3" fmla="*/ 1 h 791"/>
                        <a:gd name="T4" fmla="*/ 16 w 1769"/>
                        <a:gd name="T5" fmla="*/ 3 h 791"/>
                        <a:gd name="T6" fmla="*/ 23 w 1769"/>
                        <a:gd name="T7" fmla="*/ 7 h 791"/>
                        <a:gd name="T8" fmla="*/ 25 w 1769"/>
                        <a:gd name="T9" fmla="*/ 10 h 791"/>
                        <a:gd name="T10" fmla="*/ 24 w 1769"/>
                        <a:gd name="T11" fmla="*/ 12 h 791"/>
                        <a:gd name="T12" fmla="*/ 22 w 1769"/>
                        <a:gd name="T13" fmla="*/ 10 h 791"/>
                        <a:gd name="T14" fmla="*/ 20 w 1769"/>
                        <a:gd name="T15" fmla="*/ 7 h 791"/>
                        <a:gd name="T16" fmla="*/ 16 w 1769"/>
                        <a:gd name="T17" fmla="*/ 4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7 h 504"/>
                        <a:gd name="T2" fmla="*/ 17 w 2736"/>
                        <a:gd name="T3" fmla="*/ 3 h 504"/>
                        <a:gd name="T4" fmla="*/ 36 w 2736"/>
                        <a:gd name="T5" fmla="*/ 0 h 504"/>
                        <a:gd name="T6" fmla="*/ 55 w 2736"/>
                        <a:gd name="T7" fmla="*/ 0 h 504"/>
                        <a:gd name="T8" fmla="*/ 54 w 2736"/>
                        <a:gd name="T9" fmla="*/ 1 h 504"/>
                        <a:gd name="T10" fmla="*/ 35 w 2736"/>
                        <a:gd name="T11" fmla="*/ 1 h 504"/>
                        <a:gd name="T12" fmla="*/ 13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4 w 1769"/>
                        <a:gd name="T3" fmla="*/ 1 h 791"/>
                        <a:gd name="T4" fmla="*/ 9 w 1769"/>
                        <a:gd name="T5" fmla="*/ 3 h 791"/>
                        <a:gd name="T6" fmla="*/ 13 w 1769"/>
                        <a:gd name="T7" fmla="*/ 6 h 791"/>
                        <a:gd name="T8" fmla="*/ 14 w 1769"/>
                        <a:gd name="T9" fmla="*/ 9 h 791"/>
                        <a:gd name="T10" fmla="*/ 13 w 1769"/>
                        <a:gd name="T11" fmla="*/ 12 h 791"/>
                        <a:gd name="T12" fmla="*/ 13 w 1769"/>
                        <a:gd name="T13" fmla="*/ 9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7 h 504"/>
                        <a:gd name="T2" fmla="*/ 9 w 2736"/>
                        <a:gd name="T3" fmla="*/ 3 h 504"/>
                        <a:gd name="T4" fmla="*/ 19 w 2736"/>
                        <a:gd name="T5" fmla="*/ 0 h 504"/>
                        <a:gd name="T6" fmla="*/ 29 w 2736"/>
                        <a:gd name="T7" fmla="*/ 0 h 504"/>
                        <a:gd name="T8" fmla="*/ 29 w 2736"/>
                        <a:gd name="T9" fmla="*/ 1 h 504"/>
                        <a:gd name="T10" fmla="*/ 19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7 h 504"/>
                        <a:gd name="T2" fmla="*/ 7 w 2736"/>
                        <a:gd name="T3" fmla="*/ 3 h 504"/>
                        <a:gd name="T4" fmla="*/ 16 w 2736"/>
                        <a:gd name="T5" fmla="*/ 0 h 504"/>
                        <a:gd name="T6" fmla="*/ 24 w 2736"/>
                        <a:gd name="T7" fmla="*/ 0 h 504"/>
                        <a:gd name="T8" fmla="*/ 24 w 2736"/>
                        <a:gd name="T9" fmla="*/ 1 h 504"/>
                        <a:gd name="T10" fmla="*/ 16 w 2736"/>
                        <a:gd name="T11" fmla="*/ 1 h 504"/>
                        <a:gd name="T12" fmla="*/ 6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sp>
                <p:nvSpPr>
                  <p:cNvPr id="56" name="Freeform 75"/>
                  <p:cNvSpPr>
                    <a:spLocks/>
                  </p:cNvSpPr>
                  <p:nvPr/>
                </p:nvSpPr>
                <p:spPr bwMode="hidden">
                  <a:xfrm rot="4578755" flipH="1">
                    <a:off x="2176" y="949"/>
                    <a:ext cx="1026" cy="144"/>
                  </a:xfrm>
                  <a:custGeom>
                    <a:avLst/>
                    <a:gdLst>
                      <a:gd name="T0" fmla="*/ 0 w 2736"/>
                      <a:gd name="T1" fmla="*/ 1 h 504"/>
                      <a:gd name="T2" fmla="*/ 6 w 2736"/>
                      <a:gd name="T3" fmla="*/ 0 h 504"/>
                      <a:gd name="T4" fmla="*/ 13 w 2736"/>
                      <a:gd name="T5" fmla="*/ 0 h 504"/>
                      <a:gd name="T6" fmla="*/ 20 w 2736"/>
                      <a:gd name="T7" fmla="*/ 0 h 504"/>
                      <a:gd name="T8" fmla="*/ 20 w 2736"/>
                      <a:gd name="T9" fmla="*/ 0 h 504"/>
                      <a:gd name="T10" fmla="*/ 13 w 2736"/>
                      <a:gd name="T11" fmla="*/ 0 h 504"/>
                      <a:gd name="T12" fmla="*/ 5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2 w 1769"/>
                      <a:gd name="T3" fmla="*/ 0 h 791"/>
                      <a:gd name="T4" fmla="*/ 3 w 1769"/>
                      <a:gd name="T5" fmla="*/ 0 h 791"/>
                      <a:gd name="T6" fmla="*/ 5 w 1769"/>
                      <a:gd name="T7" fmla="*/ 1 h 791"/>
                      <a:gd name="T8" fmla="*/ 5 w 1769"/>
                      <a:gd name="T9" fmla="*/ 1 h 791"/>
                      <a:gd name="T10" fmla="*/ 5 w 1769"/>
                      <a:gd name="T11" fmla="*/ 2 h 791"/>
                      <a:gd name="T12" fmla="*/ 5 w 1769"/>
                      <a:gd name="T13" fmla="*/ 1 h 791"/>
                      <a:gd name="T14" fmla="*/ 4 w 1769"/>
                      <a:gd name="T15" fmla="*/ 1 h 791"/>
                      <a:gd name="T16" fmla="*/ 3 w 1769"/>
                      <a:gd name="T17" fmla="*/ 1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3 h 504"/>
                        <a:gd name="T2" fmla="*/ 7 w 2736"/>
                        <a:gd name="T3" fmla="*/ 1 h 504"/>
                        <a:gd name="T4" fmla="*/ 16 w 2736"/>
                        <a:gd name="T5" fmla="*/ 0 h 504"/>
                        <a:gd name="T6" fmla="*/ 24 w 2736"/>
                        <a:gd name="T7" fmla="*/ 0 h 504"/>
                        <a:gd name="T8" fmla="*/ 24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5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23 h 504"/>
                        <a:gd name="T2" fmla="*/ 11 w 2736"/>
                        <a:gd name="T3" fmla="*/ 8 h 504"/>
                        <a:gd name="T4" fmla="*/ 24 w 2736"/>
                        <a:gd name="T5" fmla="*/ 1 h 504"/>
                        <a:gd name="T6" fmla="*/ 37 w 2736"/>
                        <a:gd name="T7" fmla="*/ 1 h 504"/>
                        <a:gd name="T8" fmla="*/ 37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2 w 1769"/>
                        <a:gd name="T3" fmla="*/ 3 h 791"/>
                        <a:gd name="T4" fmla="*/ 6 w 1769"/>
                        <a:gd name="T5" fmla="*/ 9 h 791"/>
                        <a:gd name="T6" fmla="*/ 9 w 1769"/>
                        <a:gd name="T7" fmla="*/ 19 h 791"/>
                        <a:gd name="T8" fmla="*/ 9 w 1769"/>
                        <a:gd name="T9" fmla="*/ 27 h 791"/>
                        <a:gd name="T10" fmla="*/ 9 w 1769"/>
                        <a:gd name="T11" fmla="*/ 34 h 791"/>
                        <a:gd name="T12" fmla="*/ 8 w 1769"/>
                        <a:gd name="T13" fmla="*/ 28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45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6 h 504"/>
                        <a:gd name="T14" fmla="*/ 0 w 2736"/>
                        <a:gd name="T15" fmla="*/ 4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45 h 504"/>
                        <a:gd name="T2" fmla="*/ 58 w 2736"/>
                        <a:gd name="T3" fmla="*/ 15 h 504"/>
                        <a:gd name="T4" fmla="*/ 120 w 2736"/>
                        <a:gd name="T5" fmla="*/ 2 h 504"/>
                        <a:gd name="T6" fmla="*/ 184 w 2736"/>
                        <a:gd name="T7" fmla="*/ 2 h 504"/>
                        <a:gd name="T8" fmla="*/ 183 w 2736"/>
                        <a:gd name="T9" fmla="*/ 9 h 504"/>
                        <a:gd name="T10" fmla="*/ 118 w 2736"/>
                        <a:gd name="T11" fmla="*/ 9 h 504"/>
                        <a:gd name="T12" fmla="*/ 44 w 2736"/>
                        <a:gd name="T13" fmla="*/ 26 h 504"/>
                        <a:gd name="T14" fmla="*/ 0 w 2736"/>
                        <a:gd name="T15" fmla="*/ 4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13 w 1769"/>
                        <a:gd name="T3" fmla="*/ 6 h 791"/>
                        <a:gd name="T4" fmla="*/ 30 w 1769"/>
                        <a:gd name="T5" fmla="*/ 19 h 791"/>
                        <a:gd name="T6" fmla="*/ 43 w 1769"/>
                        <a:gd name="T7" fmla="*/ 40 h 791"/>
                        <a:gd name="T8" fmla="*/ 46 w 1769"/>
                        <a:gd name="T9" fmla="*/ 56 h 791"/>
                        <a:gd name="T10" fmla="*/ 45 w 1769"/>
                        <a:gd name="T11" fmla="*/ 72 h 791"/>
                        <a:gd name="T12" fmla="*/ 42 w 1769"/>
                        <a:gd name="T13" fmla="*/ 58 h 791"/>
                        <a:gd name="T14" fmla="*/ 37 w 1769"/>
                        <a:gd name="T15" fmla="*/ 42 h 791"/>
                        <a:gd name="T16" fmla="*/ 30 w 1769"/>
                        <a:gd name="T17" fmla="*/ 27 h 791"/>
                        <a:gd name="T18" fmla="*/ 15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39 h 504"/>
                        <a:gd name="T2" fmla="*/ 83 w 2736"/>
                        <a:gd name="T3" fmla="*/ 13 h 504"/>
                        <a:gd name="T4" fmla="*/ 170 w 2736"/>
                        <a:gd name="T5" fmla="*/ 2 h 504"/>
                        <a:gd name="T6" fmla="*/ 261 w 2736"/>
                        <a:gd name="T7" fmla="*/ 2 h 504"/>
                        <a:gd name="T8" fmla="*/ 260 w 2736"/>
                        <a:gd name="T9" fmla="*/ 8 h 504"/>
                        <a:gd name="T10" fmla="*/ 169 w 2736"/>
                        <a:gd name="T11" fmla="*/ 8 h 504"/>
                        <a:gd name="T12" fmla="*/ 63 w 2736"/>
                        <a:gd name="T13" fmla="*/ 22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8 w 1769"/>
                        <a:gd name="T3" fmla="*/ 4 h 791"/>
                        <a:gd name="T4" fmla="*/ 44 w 1769"/>
                        <a:gd name="T5" fmla="*/ 16 h 791"/>
                        <a:gd name="T6" fmla="*/ 61 w 1769"/>
                        <a:gd name="T7" fmla="*/ 33 h 791"/>
                        <a:gd name="T8" fmla="*/ 66 w 1769"/>
                        <a:gd name="T9" fmla="*/ 47 h 791"/>
                        <a:gd name="T10" fmla="*/ 63 w 1769"/>
                        <a:gd name="T11" fmla="*/ 60 h 791"/>
                        <a:gd name="T12" fmla="*/ 60 w 1769"/>
                        <a:gd name="T13" fmla="*/ 48 h 791"/>
                        <a:gd name="T14" fmla="*/ 52 w 1769"/>
                        <a:gd name="T15" fmla="*/ 35 h 791"/>
                        <a:gd name="T16" fmla="*/ 42 w 1769"/>
                        <a:gd name="T17" fmla="*/ 23 h 791"/>
                        <a:gd name="T18" fmla="*/ 22 w 1769"/>
                        <a:gd name="T19" fmla="*/ 11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45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6 h 504"/>
                        <a:gd name="T14" fmla="*/ 0 w 2736"/>
                        <a:gd name="T15" fmla="*/ 4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37 h 504"/>
                        <a:gd name="T2" fmla="*/ 69 w 2736"/>
                        <a:gd name="T3" fmla="*/ 12 h 504"/>
                        <a:gd name="T4" fmla="*/ 141 w 2736"/>
                        <a:gd name="T5" fmla="*/ 2 h 504"/>
                        <a:gd name="T6" fmla="*/ 218 w 2736"/>
                        <a:gd name="T7" fmla="*/ 2 h 504"/>
                        <a:gd name="T8" fmla="*/ 216 w 2736"/>
                        <a:gd name="T9" fmla="*/ 7 h 504"/>
                        <a:gd name="T10" fmla="*/ 140 w 2736"/>
                        <a:gd name="T11" fmla="*/ 7 h 504"/>
                        <a:gd name="T12" fmla="*/ 52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15 w 1769"/>
                        <a:gd name="T3" fmla="*/ 4 h 791"/>
                        <a:gd name="T4" fmla="*/ 36 w 1769"/>
                        <a:gd name="T5" fmla="*/ 14 h 791"/>
                        <a:gd name="T6" fmla="*/ 50 w 1769"/>
                        <a:gd name="T7" fmla="*/ 31 h 791"/>
                        <a:gd name="T8" fmla="*/ 54 w 1769"/>
                        <a:gd name="T9" fmla="*/ 44 h 791"/>
                        <a:gd name="T10" fmla="*/ 52 w 1769"/>
                        <a:gd name="T11" fmla="*/ 57 h 791"/>
                        <a:gd name="T12" fmla="*/ 49 w 1769"/>
                        <a:gd name="T13" fmla="*/ 46 h 791"/>
                        <a:gd name="T14" fmla="*/ 43 w 1769"/>
                        <a:gd name="T15" fmla="*/ 33 h 791"/>
                        <a:gd name="T16" fmla="*/ 34 w 1769"/>
                        <a:gd name="T17" fmla="*/ 22 h 791"/>
                        <a:gd name="T18" fmla="*/ 18 w 1769"/>
                        <a:gd name="T19" fmla="*/ 11 h 791"/>
                        <a:gd name="T20" fmla="*/ 0 w 1769"/>
                        <a:gd name="T21" fmla="*/ 5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14 h 504"/>
                        <a:gd name="T2" fmla="*/ 59 w 2736"/>
                        <a:gd name="T3" fmla="*/ 5 h 504"/>
                        <a:gd name="T4" fmla="*/ 122 w 2736"/>
                        <a:gd name="T5" fmla="*/ 0 h 504"/>
                        <a:gd name="T6" fmla="*/ 187 w 2736"/>
                        <a:gd name="T7" fmla="*/ 0 h 504"/>
                        <a:gd name="T8" fmla="*/ 186 w 2736"/>
                        <a:gd name="T9" fmla="*/ 3 h 504"/>
                        <a:gd name="T10" fmla="*/ 120 w 2736"/>
                        <a:gd name="T11" fmla="*/ 3 h 504"/>
                        <a:gd name="T12" fmla="*/ 4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13 w 1769"/>
                        <a:gd name="T3" fmla="*/ 1 h 791"/>
                        <a:gd name="T4" fmla="*/ 32 w 1769"/>
                        <a:gd name="T5" fmla="*/ 5 h 791"/>
                        <a:gd name="T6" fmla="*/ 44 w 1769"/>
                        <a:gd name="T7" fmla="*/ 12 h 791"/>
                        <a:gd name="T8" fmla="*/ 48 w 1769"/>
                        <a:gd name="T9" fmla="*/ 17 h 791"/>
                        <a:gd name="T10" fmla="*/ 46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14 h 504"/>
                        <a:gd name="T2" fmla="*/ 39 w 2736"/>
                        <a:gd name="T3" fmla="*/ 5 h 504"/>
                        <a:gd name="T4" fmla="*/ 80 w 2736"/>
                        <a:gd name="T5" fmla="*/ 0 h 504"/>
                        <a:gd name="T6" fmla="*/ 123 w 2736"/>
                        <a:gd name="T7" fmla="*/ 0 h 504"/>
                        <a:gd name="T8" fmla="*/ 122 w 2736"/>
                        <a:gd name="T9" fmla="*/ 3 h 504"/>
                        <a:gd name="T10" fmla="*/ 79 w 2736"/>
                        <a:gd name="T11" fmla="*/ 3 h 504"/>
                        <a:gd name="T12" fmla="*/ 30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4 h 504"/>
                        <a:gd name="T2" fmla="*/ 35 w 2736"/>
                        <a:gd name="T3" fmla="*/ 1 h 504"/>
                        <a:gd name="T4" fmla="*/ 71 w 2736"/>
                        <a:gd name="T5" fmla="*/ 0 h 504"/>
                        <a:gd name="T6" fmla="*/ 110 w 2736"/>
                        <a:gd name="T7" fmla="*/ 0 h 504"/>
                        <a:gd name="T8" fmla="*/ 109 w 2736"/>
                        <a:gd name="T9" fmla="*/ 1 h 504"/>
                        <a:gd name="T10" fmla="*/ 70 w 2736"/>
                        <a:gd name="T11" fmla="*/ 1 h 504"/>
                        <a:gd name="T12" fmla="*/ 2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7 w 1769"/>
                        <a:gd name="T11" fmla="*/ 6 h 791"/>
                        <a:gd name="T12" fmla="*/ 25 w 1769"/>
                        <a:gd name="T13" fmla="*/ 4 h 791"/>
                        <a:gd name="T14" fmla="*/ 22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32" name="Freeform 118"/>
                  <p:cNvSpPr>
                    <a:spLocks/>
                  </p:cNvSpPr>
                  <p:nvPr/>
                </p:nvSpPr>
                <p:spPr bwMode="hidden">
                  <a:xfrm flipH="1">
                    <a:off x="1799" y="438"/>
                    <a:ext cx="418" cy="1524"/>
                  </a:xfrm>
                  <a:custGeom>
                    <a:avLst/>
                    <a:gdLst>
                      <a:gd name="T0" fmla="*/ 0 w 776"/>
                      <a:gd name="T1" fmla="*/ 7 h 2368"/>
                      <a:gd name="T2" fmla="*/ 11 w 776"/>
                      <a:gd name="T3" fmla="*/ 2 h 2368"/>
                      <a:gd name="T4" fmla="*/ 4 w 776"/>
                      <a:gd name="T5" fmla="*/ 17 h 2368"/>
                      <a:gd name="T6" fmla="*/ 15 w 776"/>
                      <a:gd name="T7" fmla="*/ 17 h 2368"/>
                      <a:gd name="T8" fmla="*/ 9 w 776"/>
                      <a:gd name="T9" fmla="*/ 33 h 2368"/>
                      <a:gd name="T10" fmla="*/ 17 w 776"/>
                      <a:gd name="T11" fmla="*/ 39 h 2368"/>
                      <a:gd name="T12" fmla="*/ 13 w 776"/>
                      <a:gd name="T13" fmla="*/ 50 h 2368"/>
                      <a:gd name="T14" fmla="*/ 22 w 776"/>
                      <a:gd name="T15" fmla="*/ 55 h 2368"/>
                      <a:gd name="T16" fmla="*/ 17 w 776"/>
                      <a:gd name="T17" fmla="*/ 66 h 2368"/>
                      <a:gd name="T18" fmla="*/ 24 w 776"/>
                      <a:gd name="T19" fmla="*/ 71 h 2368"/>
                      <a:gd name="T20" fmla="*/ 22 w 776"/>
                      <a:gd name="T21" fmla="*/ 81 h 2368"/>
                      <a:gd name="T22" fmla="*/ 26 w 776"/>
                      <a:gd name="T23" fmla="*/ 91 h 2368"/>
                      <a:gd name="T24" fmla="*/ 26 w 776"/>
                      <a:gd name="T25" fmla="*/ 102 h 2368"/>
                      <a:gd name="T26" fmla="*/ 31 w 776"/>
                      <a:gd name="T27" fmla="*/ 118 h 2368"/>
                      <a:gd name="T28" fmla="*/ 28 w 776"/>
                      <a:gd name="T29" fmla="*/ 135 h 2368"/>
                      <a:gd name="T30" fmla="*/ 33 w 776"/>
                      <a:gd name="T31" fmla="*/ 145 h 2368"/>
                      <a:gd name="T32" fmla="*/ 31 w 776"/>
                      <a:gd name="T33" fmla="*/ 161 h 2368"/>
                      <a:gd name="T34" fmla="*/ 33 w 776"/>
                      <a:gd name="T35" fmla="*/ 177 h 2368"/>
                      <a:gd name="T36" fmla="*/ 31 w 776"/>
                      <a:gd name="T37" fmla="*/ 187 h 2368"/>
                      <a:gd name="T38" fmla="*/ 35 w 776"/>
                      <a:gd name="T39" fmla="*/ 203 h 2368"/>
                      <a:gd name="T40" fmla="*/ 33 w 776"/>
                      <a:gd name="T41" fmla="*/ 219 h 2368"/>
                      <a:gd name="T42" fmla="*/ 35 w 776"/>
                      <a:gd name="T43" fmla="*/ 240 h 2368"/>
                      <a:gd name="T44" fmla="*/ 33 w 776"/>
                      <a:gd name="T45" fmla="*/ 246 h 2368"/>
                      <a:gd name="T46" fmla="*/ 35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5 w 776"/>
                    <a:gd name="T3" fmla="*/ 0 h 2368"/>
                    <a:gd name="T4" fmla="*/ 6 w 776"/>
                    <a:gd name="T5" fmla="*/ 1 h 2368"/>
                    <a:gd name="T6" fmla="*/ 21 w 776"/>
                    <a:gd name="T7" fmla="*/ 1 h 2368"/>
                    <a:gd name="T8" fmla="*/ 12 w 776"/>
                    <a:gd name="T9" fmla="*/ 2 h 2368"/>
                    <a:gd name="T10" fmla="*/ 23 w 776"/>
                    <a:gd name="T11" fmla="*/ 2 h 2368"/>
                    <a:gd name="T12" fmla="*/ 18 w 776"/>
                    <a:gd name="T13" fmla="*/ 2 h 2368"/>
                    <a:gd name="T14" fmla="*/ 29 w 776"/>
                    <a:gd name="T15" fmla="*/ 3 h 2368"/>
                    <a:gd name="T16" fmla="*/ 23 w 776"/>
                    <a:gd name="T17" fmla="*/ 3 h 2368"/>
                    <a:gd name="T18" fmla="*/ 32 w 776"/>
                    <a:gd name="T19" fmla="*/ 4 h 2368"/>
                    <a:gd name="T20" fmla="*/ 29 w 776"/>
                    <a:gd name="T21" fmla="*/ 4 h 2368"/>
                    <a:gd name="T22" fmla="*/ 35 w 776"/>
                    <a:gd name="T23" fmla="*/ 5 h 2368"/>
                    <a:gd name="T24" fmla="*/ 35 w 776"/>
                    <a:gd name="T25" fmla="*/ 5 h 2368"/>
                    <a:gd name="T26" fmla="*/ 41 w 776"/>
                    <a:gd name="T27" fmla="*/ 6 h 2368"/>
                    <a:gd name="T28" fmla="*/ 38 w 776"/>
                    <a:gd name="T29" fmla="*/ 7 h 2368"/>
                    <a:gd name="T30" fmla="*/ 43 w 776"/>
                    <a:gd name="T31" fmla="*/ 7 h 2368"/>
                    <a:gd name="T32" fmla="*/ 41 w 776"/>
                    <a:gd name="T33" fmla="*/ 8 h 2368"/>
                    <a:gd name="T34" fmla="*/ 43 w 776"/>
                    <a:gd name="T35" fmla="*/ 9 h 2368"/>
                    <a:gd name="T36" fmla="*/ 41 w 776"/>
                    <a:gd name="T37" fmla="*/ 10 h 2368"/>
                    <a:gd name="T38" fmla="*/ 47 w 776"/>
                    <a:gd name="T39" fmla="*/ 10 h 2368"/>
                    <a:gd name="T40" fmla="*/ 43 w 776"/>
                    <a:gd name="T41" fmla="*/ 11 h 2368"/>
                    <a:gd name="T42" fmla="*/ 47 w 776"/>
                    <a:gd name="T43" fmla="*/ 12 h 2368"/>
                    <a:gd name="T44" fmla="*/ 43 w 776"/>
                    <a:gd name="T45" fmla="*/ 12 h 2368"/>
                    <a:gd name="T46" fmla="*/ 47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6 h 2368"/>
                  <a:gd name="T2" fmla="*/ 23 w 776"/>
                  <a:gd name="T3" fmla="*/ 1 h 2368"/>
                  <a:gd name="T4" fmla="*/ 9 w 776"/>
                  <a:gd name="T5" fmla="*/ 15 h 2368"/>
                  <a:gd name="T6" fmla="*/ 32 w 776"/>
                  <a:gd name="T7" fmla="*/ 15 h 2368"/>
                  <a:gd name="T8" fmla="*/ 18 w 776"/>
                  <a:gd name="T9" fmla="*/ 29 h 2368"/>
                  <a:gd name="T10" fmla="*/ 37 w 776"/>
                  <a:gd name="T11" fmla="*/ 34 h 2368"/>
                  <a:gd name="T12" fmla="*/ 28 w 776"/>
                  <a:gd name="T13" fmla="*/ 42 h 2368"/>
                  <a:gd name="T14" fmla="*/ 46 w 776"/>
                  <a:gd name="T15" fmla="*/ 47 h 2368"/>
                  <a:gd name="T16" fmla="*/ 37 w 776"/>
                  <a:gd name="T17" fmla="*/ 56 h 2368"/>
                  <a:gd name="T18" fmla="*/ 51 w 776"/>
                  <a:gd name="T19" fmla="*/ 61 h 2368"/>
                  <a:gd name="T20" fmla="*/ 46 w 776"/>
                  <a:gd name="T21" fmla="*/ 70 h 2368"/>
                  <a:gd name="T22" fmla="*/ 55 w 776"/>
                  <a:gd name="T23" fmla="*/ 79 h 2368"/>
                  <a:gd name="T24" fmla="*/ 55 w 776"/>
                  <a:gd name="T25" fmla="*/ 88 h 2368"/>
                  <a:gd name="T26" fmla="*/ 64 w 776"/>
                  <a:gd name="T27" fmla="*/ 102 h 2368"/>
                  <a:gd name="T28" fmla="*/ 60 w 776"/>
                  <a:gd name="T29" fmla="*/ 116 h 2368"/>
                  <a:gd name="T30" fmla="*/ 69 w 776"/>
                  <a:gd name="T31" fmla="*/ 125 h 2368"/>
                  <a:gd name="T32" fmla="*/ 64 w 776"/>
                  <a:gd name="T33" fmla="*/ 139 h 2368"/>
                  <a:gd name="T34" fmla="*/ 69 w 776"/>
                  <a:gd name="T35" fmla="*/ 152 h 2368"/>
                  <a:gd name="T36" fmla="*/ 64 w 776"/>
                  <a:gd name="T37" fmla="*/ 161 h 2368"/>
                  <a:gd name="T38" fmla="*/ 74 w 776"/>
                  <a:gd name="T39" fmla="*/ 175 h 2368"/>
                  <a:gd name="T40" fmla="*/ 69 w 776"/>
                  <a:gd name="T41" fmla="*/ 189 h 2368"/>
                  <a:gd name="T42" fmla="*/ 74 w 776"/>
                  <a:gd name="T43" fmla="*/ 207 h 2368"/>
                  <a:gd name="T44" fmla="*/ 69 w 776"/>
                  <a:gd name="T45" fmla="*/ 212 h 2368"/>
                  <a:gd name="T46" fmla="*/ 74 w 776"/>
                  <a:gd name="T47" fmla="*/ 22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4" name="Freeform 127"/>
              <p:cNvSpPr>
                <a:spLocks/>
              </p:cNvSpPr>
              <p:nvPr/>
            </p:nvSpPr>
            <p:spPr bwMode="hidden">
              <a:xfrm>
                <a:off x="3300" y="2635"/>
                <a:ext cx="485" cy="1479"/>
              </a:xfrm>
              <a:custGeom>
                <a:avLst/>
                <a:gdLst>
                  <a:gd name="T0" fmla="*/ 0 w 776"/>
                  <a:gd name="T1" fmla="*/ 6 h 2368"/>
                  <a:gd name="T2" fmla="*/ 23 w 776"/>
                  <a:gd name="T3" fmla="*/ 1 h 2368"/>
                  <a:gd name="T4" fmla="*/ 9 w 776"/>
                  <a:gd name="T5" fmla="*/ 15 h 2368"/>
                  <a:gd name="T6" fmla="*/ 32 w 776"/>
                  <a:gd name="T7" fmla="*/ 15 h 2368"/>
                  <a:gd name="T8" fmla="*/ 18 w 776"/>
                  <a:gd name="T9" fmla="*/ 29 h 2368"/>
                  <a:gd name="T10" fmla="*/ 37 w 776"/>
                  <a:gd name="T11" fmla="*/ 34 h 2368"/>
                  <a:gd name="T12" fmla="*/ 28 w 776"/>
                  <a:gd name="T13" fmla="*/ 42 h 2368"/>
                  <a:gd name="T14" fmla="*/ 46 w 776"/>
                  <a:gd name="T15" fmla="*/ 47 h 2368"/>
                  <a:gd name="T16" fmla="*/ 37 w 776"/>
                  <a:gd name="T17" fmla="*/ 56 h 2368"/>
                  <a:gd name="T18" fmla="*/ 51 w 776"/>
                  <a:gd name="T19" fmla="*/ 61 h 2368"/>
                  <a:gd name="T20" fmla="*/ 46 w 776"/>
                  <a:gd name="T21" fmla="*/ 70 h 2368"/>
                  <a:gd name="T22" fmla="*/ 55 w 776"/>
                  <a:gd name="T23" fmla="*/ 79 h 2368"/>
                  <a:gd name="T24" fmla="*/ 55 w 776"/>
                  <a:gd name="T25" fmla="*/ 88 h 2368"/>
                  <a:gd name="T26" fmla="*/ 64 w 776"/>
                  <a:gd name="T27" fmla="*/ 102 h 2368"/>
                  <a:gd name="T28" fmla="*/ 60 w 776"/>
                  <a:gd name="T29" fmla="*/ 116 h 2368"/>
                  <a:gd name="T30" fmla="*/ 69 w 776"/>
                  <a:gd name="T31" fmla="*/ 125 h 2368"/>
                  <a:gd name="T32" fmla="*/ 64 w 776"/>
                  <a:gd name="T33" fmla="*/ 139 h 2368"/>
                  <a:gd name="T34" fmla="*/ 69 w 776"/>
                  <a:gd name="T35" fmla="*/ 152 h 2368"/>
                  <a:gd name="T36" fmla="*/ 64 w 776"/>
                  <a:gd name="T37" fmla="*/ 161 h 2368"/>
                  <a:gd name="T38" fmla="*/ 74 w 776"/>
                  <a:gd name="T39" fmla="*/ 175 h 2368"/>
                  <a:gd name="T40" fmla="*/ 69 w 776"/>
                  <a:gd name="T41" fmla="*/ 189 h 2368"/>
                  <a:gd name="T42" fmla="*/ 74 w 776"/>
                  <a:gd name="T43" fmla="*/ 207 h 2368"/>
                  <a:gd name="T44" fmla="*/ 69 w 776"/>
                  <a:gd name="T45" fmla="*/ 212 h 2368"/>
                  <a:gd name="T46" fmla="*/ 74 w 776"/>
                  <a:gd name="T47" fmla="*/ 22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4 w 776"/>
                  <a:gd name="T3" fmla="*/ 0 h 2368"/>
                  <a:gd name="T4" fmla="*/ 6 w 776"/>
                  <a:gd name="T5" fmla="*/ 1 h 2368"/>
                  <a:gd name="T6" fmla="*/ 20 w 776"/>
                  <a:gd name="T7" fmla="*/ 1 h 2368"/>
                  <a:gd name="T8" fmla="*/ 11 w 776"/>
                  <a:gd name="T9" fmla="*/ 2 h 2368"/>
                  <a:gd name="T10" fmla="*/ 23 w 776"/>
                  <a:gd name="T11" fmla="*/ 2 h 2368"/>
                  <a:gd name="T12" fmla="*/ 17 w 776"/>
                  <a:gd name="T13" fmla="*/ 2 h 2368"/>
                  <a:gd name="T14" fmla="*/ 28 w 776"/>
                  <a:gd name="T15" fmla="*/ 3 h 2368"/>
                  <a:gd name="T16" fmla="*/ 23 w 776"/>
                  <a:gd name="T17" fmla="*/ 3 h 2368"/>
                  <a:gd name="T18" fmla="*/ 31 w 776"/>
                  <a:gd name="T19" fmla="*/ 4 h 2368"/>
                  <a:gd name="T20" fmla="*/ 28 w 776"/>
                  <a:gd name="T21" fmla="*/ 4 h 2368"/>
                  <a:gd name="T22" fmla="*/ 34 w 776"/>
                  <a:gd name="T23" fmla="*/ 5 h 2368"/>
                  <a:gd name="T24" fmla="*/ 34 w 776"/>
                  <a:gd name="T25" fmla="*/ 5 h 2368"/>
                  <a:gd name="T26" fmla="*/ 40 w 776"/>
                  <a:gd name="T27" fmla="*/ 6 h 2368"/>
                  <a:gd name="T28" fmla="*/ 37 w 776"/>
                  <a:gd name="T29" fmla="*/ 7 h 2368"/>
                  <a:gd name="T30" fmla="*/ 43 w 776"/>
                  <a:gd name="T31" fmla="*/ 7 h 2368"/>
                  <a:gd name="T32" fmla="*/ 40 w 776"/>
                  <a:gd name="T33" fmla="*/ 8 h 2368"/>
                  <a:gd name="T34" fmla="*/ 43 w 776"/>
                  <a:gd name="T35" fmla="*/ 9 h 2368"/>
                  <a:gd name="T36" fmla="*/ 40 w 776"/>
                  <a:gd name="T37" fmla="*/ 10 h 2368"/>
                  <a:gd name="T38" fmla="*/ 45 w 776"/>
                  <a:gd name="T39" fmla="*/ 10 h 2368"/>
                  <a:gd name="T40" fmla="*/ 43 w 776"/>
                  <a:gd name="T41" fmla="*/ 11 h 2368"/>
                  <a:gd name="T42" fmla="*/ 45 w 776"/>
                  <a:gd name="T43" fmla="*/ 12 h 2368"/>
                  <a:gd name="T44" fmla="*/ 43 w 776"/>
                  <a:gd name="T45" fmla="*/ 12 h 2368"/>
                  <a:gd name="T46" fmla="*/ 45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6" name="Freeform 129"/>
              <p:cNvSpPr>
                <a:spLocks/>
              </p:cNvSpPr>
              <p:nvPr/>
            </p:nvSpPr>
            <p:spPr bwMode="hidden">
              <a:xfrm flipH="1">
                <a:off x="489" y="2503"/>
                <a:ext cx="1085" cy="1524"/>
              </a:xfrm>
              <a:custGeom>
                <a:avLst/>
                <a:gdLst>
                  <a:gd name="T0" fmla="*/ 0 w 776"/>
                  <a:gd name="T1" fmla="*/ 7 h 2368"/>
                  <a:gd name="T2" fmla="*/ 1285 w 776"/>
                  <a:gd name="T3" fmla="*/ 2 h 2368"/>
                  <a:gd name="T4" fmla="*/ 510 w 776"/>
                  <a:gd name="T5" fmla="*/ 17 h 2368"/>
                  <a:gd name="T6" fmla="*/ 1797 w 776"/>
                  <a:gd name="T7" fmla="*/ 17 h 2368"/>
                  <a:gd name="T8" fmla="*/ 1025 w 776"/>
                  <a:gd name="T9" fmla="*/ 33 h 2368"/>
                  <a:gd name="T10" fmla="*/ 2053 w 776"/>
                  <a:gd name="T11" fmla="*/ 39 h 2368"/>
                  <a:gd name="T12" fmla="*/ 1538 w 776"/>
                  <a:gd name="T13" fmla="*/ 50 h 2368"/>
                  <a:gd name="T14" fmla="*/ 2564 w 776"/>
                  <a:gd name="T15" fmla="*/ 55 h 2368"/>
                  <a:gd name="T16" fmla="*/ 2053 w 776"/>
                  <a:gd name="T17" fmla="*/ 66 h 2368"/>
                  <a:gd name="T18" fmla="*/ 2822 w 776"/>
                  <a:gd name="T19" fmla="*/ 71 h 2368"/>
                  <a:gd name="T20" fmla="*/ 2564 w 776"/>
                  <a:gd name="T21" fmla="*/ 81 h 2368"/>
                  <a:gd name="T22" fmla="*/ 3077 w 776"/>
                  <a:gd name="T23" fmla="*/ 91 h 2368"/>
                  <a:gd name="T24" fmla="*/ 3077 w 776"/>
                  <a:gd name="T25" fmla="*/ 102 h 2368"/>
                  <a:gd name="T26" fmla="*/ 3591 w 776"/>
                  <a:gd name="T27" fmla="*/ 118 h 2368"/>
                  <a:gd name="T28" fmla="*/ 3332 w 776"/>
                  <a:gd name="T29" fmla="*/ 135 h 2368"/>
                  <a:gd name="T30" fmla="*/ 3849 w 776"/>
                  <a:gd name="T31" fmla="*/ 145 h 2368"/>
                  <a:gd name="T32" fmla="*/ 3591 w 776"/>
                  <a:gd name="T33" fmla="*/ 161 h 2368"/>
                  <a:gd name="T34" fmla="*/ 3849 w 776"/>
                  <a:gd name="T35" fmla="*/ 177 h 2368"/>
                  <a:gd name="T36" fmla="*/ 3591 w 776"/>
                  <a:gd name="T37" fmla="*/ 187 h 2368"/>
                  <a:gd name="T38" fmla="*/ 4105 w 776"/>
                  <a:gd name="T39" fmla="*/ 203 h 2368"/>
                  <a:gd name="T40" fmla="*/ 3849 w 776"/>
                  <a:gd name="T41" fmla="*/ 219 h 2368"/>
                  <a:gd name="T42" fmla="*/ 4105 w 776"/>
                  <a:gd name="T43" fmla="*/ 240 h 2368"/>
                  <a:gd name="T44" fmla="*/ 3849 w 776"/>
                  <a:gd name="T45" fmla="*/ 246 h 2368"/>
                  <a:gd name="T46" fmla="*/ 4105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7" name="Freeform 130"/>
              <p:cNvSpPr>
                <a:spLocks/>
              </p:cNvSpPr>
              <p:nvPr/>
            </p:nvSpPr>
            <p:spPr bwMode="hidden">
              <a:xfrm flipH="1">
                <a:off x="1000" y="893"/>
                <a:ext cx="696" cy="1524"/>
              </a:xfrm>
              <a:custGeom>
                <a:avLst/>
                <a:gdLst>
                  <a:gd name="T0" fmla="*/ 0 w 776"/>
                  <a:gd name="T1" fmla="*/ 7 h 2368"/>
                  <a:gd name="T2" fmla="*/ 139 w 776"/>
                  <a:gd name="T3" fmla="*/ 2 h 2368"/>
                  <a:gd name="T4" fmla="*/ 56 w 776"/>
                  <a:gd name="T5" fmla="*/ 17 h 2368"/>
                  <a:gd name="T6" fmla="*/ 195 w 776"/>
                  <a:gd name="T7" fmla="*/ 17 h 2368"/>
                  <a:gd name="T8" fmla="*/ 111 w 776"/>
                  <a:gd name="T9" fmla="*/ 33 h 2368"/>
                  <a:gd name="T10" fmla="*/ 222 w 776"/>
                  <a:gd name="T11" fmla="*/ 39 h 2368"/>
                  <a:gd name="T12" fmla="*/ 167 w 776"/>
                  <a:gd name="T13" fmla="*/ 50 h 2368"/>
                  <a:gd name="T14" fmla="*/ 279 w 776"/>
                  <a:gd name="T15" fmla="*/ 55 h 2368"/>
                  <a:gd name="T16" fmla="*/ 222 w 776"/>
                  <a:gd name="T17" fmla="*/ 66 h 2368"/>
                  <a:gd name="T18" fmla="*/ 307 w 776"/>
                  <a:gd name="T19" fmla="*/ 71 h 2368"/>
                  <a:gd name="T20" fmla="*/ 279 w 776"/>
                  <a:gd name="T21" fmla="*/ 81 h 2368"/>
                  <a:gd name="T22" fmla="*/ 335 w 776"/>
                  <a:gd name="T23" fmla="*/ 91 h 2368"/>
                  <a:gd name="T24" fmla="*/ 335 w 776"/>
                  <a:gd name="T25" fmla="*/ 102 h 2368"/>
                  <a:gd name="T26" fmla="*/ 390 w 776"/>
                  <a:gd name="T27" fmla="*/ 118 h 2368"/>
                  <a:gd name="T28" fmla="*/ 362 w 776"/>
                  <a:gd name="T29" fmla="*/ 135 h 2368"/>
                  <a:gd name="T30" fmla="*/ 417 w 776"/>
                  <a:gd name="T31" fmla="*/ 145 h 2368"/>
                  <a:gd name="T32" fmla="*/ 390 w 776"/>
                  <a:gd name="T33" fmla="*/ 161 h 2368"/>
                  <a:gd name="T34" fmla="*/ 417 w 776"/>
                  <a:gd name="T35" fmla="*/ 177 h 2368"/>
                  <a:gd name="T36" fmla="*/ 390 w 776"/>
                  <a:gd name="T37" fmla="*/ 187 h 2368"/>
                  <a:gd name="T38" fmla="*/ 446 w 776"/>
                  <a:gd name="T39" fmla="*/ 203 h 2368"/>
                  <a:gd name="T40" fmla="*/ 417 w 776"/>
                  <a:gd name="T41" fmla="*/ 219 h 2368"/>
                  <a:gd name="T42" fmla="*/ 446 w 776"/>
                  <a:gd name="T43" fmla="*/ 240 h 2368"/>
                  <a:gd name="T44" fmla="*/ 417 w 776"/>
                  <a:gd name="T45" fmla="*/ 246 h 2368"/>
                  <a:gd name="T46" fmla="*/ 446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8" name="Freeform 131"/>
              <p:cNvSpPr>
                <a:spLocks/>
              </p:cNvSpPr>
              <p:nvPr/>
            </p:nvSpPr>
            <p:spPr bwMode="hidden">
              <a:xfrm>
                <a:off x="4401" y="2279"/>
                <a:ext cx="1007" cy="1601"/>
              </a:xfrm>
              <a:custGeom>
                <a:avLst/>
                <a:gdLst>
                  <a:gd name="T0" fmla="*/ 0 w 776"/>
                  <a:gd name="T1" fmla="*/ 9 h 2368"/>
                  <a:gd name="T2" fmla="*/ 882 w 776"/>
                  <a:gd name="T3" fmla="*/ 2 h 2368"/>
                  <a:gd name="T4" fmla="*/ 354 w 776"/>
                  <a:gd name="T5" fmla="*/ 22 h 2368"/>
                  <a:gd name="T6" fmla="*/ 1235 w 776"/>
                  <a:gd name="T7" fmla="*/ 22 h 2368"/>
                  <a:gd name="T8" fmla="*/ 706 w 776"/>
                  <a:gd name="T9" fmla="*/ 43 h 2368"/>
                  <a:gd name="T10" fmla="*/ 1411 w 776"/>
                  <a:gd name="T11" fmla="*/ 50 h 2368"/>
                  <a:gd name="T12" fmla="*/ 1059 w 776"/>
                  <a:gd name="T13" fmla="*/ 64 h 2368"/>
                  <a:gd name="T14" fmla="*/ 1766 w 776"/>
                  <a:gd name="T15" fmla="*/ 70 h 2368"/>
                  <a:gd name="T16" fmla="*/ 1411 w 776"/>
                  <a:gd name="T17" fmla="*/ 84 h 2368"/>
                  <a:gd name="T18" fmla="*/ 1944 w 776"/>
                  <a:gd name="T19" fmla="*/ 91 h 2368"/>
                  <a:gd name="T20" fmla="*/ 1766 w 776"/>
                  <a:gd name="T21" fmla="*/ 104 h 2368"/>
                  <a:gd name="T22" fmla="*/ 2117 w 776"/>
                  <a:gd name="T23" fmla="*/ 118 h 2368"/>
                  <a:gd name="T24" fmla="*/ 2117 w 776"/>
                  <a:gd name="T25" fmla="*/ 131 h 2368"/>
                  <a:gd name="T26" fmla="*/ 2473 w 776"/>
                  <a:gd name="T27" fmla="*/ 151 h 2368"/>
                  <a:gd name="T28" fmla="*/ 2297 w 776"/>
                  <a:gd name="T29" fmla="*/ 172 h 2368"/>
                  <a:gd name="T30" fmla="*/ 2649 w 776"/>
                  <a:gd name="T31" fmla="*/ 185 h 2368"/>
                  <a:gd name="T32" fmla="*/ 2473 w 776"/>
                  <a:gd name="T33" fmla="*/ 206 h 2368"/>
                  <a:gd name="T34" fmla="*/ 2649 w 776"/>
                  <a:gd name="T35" fmla="*/ 226 h 2368"/>
                  <a:gd name="T36" fmla="*/ 2473 w 776"/>
                  <a:gd name="T37" fmla="*/ 239 h 2368"/>
                  <a:gd name="T38" fmla="*/ 2828 w 776"/>
                  <a:gd name="T39" fmla="*/ 260 h 2368"/>
                  <a:gd name="T40" fmla="*/ 2649 w 776"/>
                  <a:gd name="T41" fmla="*/ 280 h 2368"/>
                  <a:gd name="T42" fmla="*/ 2828 w 776"/>
                  <a:gd name="T43" fmla="*/ 308 h 2368"/>
                  <a:gd name="T44" fmla="*/ 2649 w 776"/>
                  <a:gd name="T45" fmla="*/ 314 h 2368"/>
                  <a:gd name="T46" fmla="*/ 2828 w 776"/>
                  <a:gd name="T47" fmla="*/ 33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9" name="Freeform 132"/>
              <p:cNvSpPr>
                <a:spLocks/>
              </p:cNvSpPr>
              <p:nvPr/>
            </p:nvSpPr>
            <p:spPr bwMode="hidden">
              <a:xfrm>
                <a:off x="3878" y="1470"/>
                <a:ext cx="1518" cy="1067"/>
              </a:xfrm>
              <a:custGeom>
                <a:avLst/>
                <a:gdLst>
                  <a:gd name="T0" fmla="*/ 0 w 776"/>
                  <a:gd name="T1" fmla="*/ 1 h 2368"/>
                  <a:gd name="T2" fmla="*/ 6864 w 776"/>
                  <a:gd name="T3" fmla="*/ 0 h 2368"/>
                  <a:gd name="T4" fmla="*/ 2754 w 776"/>
                  <a:gd name="T5" fmla="*/ 3 h 2368"/>
                  <a:gd name="T6" fmla="*/ 9621 w 776"/>
                  <a:gd name="T7" fmla="*/ 3 h 2368"/>
                  <a:gd name="T8" fmla="*/ 5511 w 776"/>
                  <a:gd name="T9" fmla="*/ 6 h 2368"/>
                  <a:gd name="T10" fmla="*/ 10998 w 776"/>
                  <a:gd name="T11" fmla="*/ 6 h 2368"/>
                  <a:gd name="T12" fmla="*/ 8243 w 776"/>
                  <a:gd name="T13" fmla="*/ 8 h 2368"/>
                  <a:gd name="T14" fmla="*/ 13754 w 776"/>
                  <a:gd name="T15" fmla="*/ 9 h 2368"/>
                  <a:gd name="T16" fmla="*/ 10998 w 776"/>
                  <a:gd name="T17" fmla="*/ 11 h 2368"/>
                  <a:gd name="T18" fmla="*/ 15127 w 776"/>
                  <a:gd name="T19" fmla="*/ 12 h 2368"/>
                  <a:gd name="T20" fmla="*/ 13754 w 776"/>
                  <a:gd name="T21" fmla="*/ 14 h 2368"/>
                  <a:gd name="T22" fmla="*/ 16504 w 776"/>
                  <a:gd name="T23" fmla="*/ 15 h 2368"/>
                  <a:gd name="T24" fmla="*/ 16504 w 776"/>
                  <a:gd name="T25" fmla="*/ 17 h 2368"/>
                  <a:gd name="T26" fmla="*/ 19253 w 776"/>
                  <a:gd name="T27" fmla="*/ 20 h 2368"/>
                  <a:gd name="T28" fmla="*/ 17881 w 776"/>
                  <a:gd name="T29" fmla="*/ 23 h 2368"/>
                  <a:gd name="T30" fmla="*/ 20614 w 776"/>
                  <a:gd name="T31" fmla="*/ 24 h 2368"/>
                  <a:gd name="T32" fmla="*/ 19253 w 776"/>
                  <a:gd name="T33" fmla="*/ 27 h 2368"/>
                  <a:gd name="T34" fmla="*/ 20614 w 776"/>
                  <a:gd name="T35" fmla="*/ 30 h 2368"/>
                  <a:gd name="T36" fmla="*/ 19253 w 776"/>
                  <a:gd name="T37" fmla="*/ 32 h 2368"/>
                  <a:gd name="T38" fmla="*/ 21991 w 776"/>
                  <a:gd name="T39" fmla="*/ 34 h 2368"/>
                  <a:gd name="T40" fmla="*/ 20614 w 776"/>
                  <a:gd name="T41" fmla="*/ 37 h 2368"/>
                  <a:gd name="T42" fmla="*/ 21991 w 776"/>
                  <a:gd name="T43" fmla="*/ 41 h 2368"/>
                  <a:gd name="T44" fmla="*/ 20614 w 776"/>
                  <a:gd name="T45" fmla="*/ 41 h 2368"/>
                  <a:gd name="T46" fmla="*/ 21991 w 776"/>
                  <a:gd name="T47" fmla="*/ 4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20" name="Freeform 133"/>
              <p:cNvSpPr>
                <a:spLocks/>
              </p:cNvSpPr>
              <p:nvPr/>
            </p:nvSpPr>
            <p:spPr bwMode="hidden">
              <a:xfrm>
                <a:off x="3934" y="337"/>
                <a:ext cx="664" cy="1434"/>
              </a:xfrm>
              <a:custGeom>
                <a:avLst/>
                <a:gdLst>
                  <a:gd name="T0" fmla="*/ 0 w 776"/>
                  <a:gd name="T1" fmla="*/ 5 h 2368"/>
                  <a:gd name="T2" fmla="*/ 110 w 776"/>
                  <a:gd name="T3" fmla="*/ 1 h 2368"/>
                  <a:gd name="T4" fmla="*/ 44 w 776"/>
                  <a:gd name="T5" fmla="*/ 13 h 2368"/>
                  <a:gd name="T6" fmla="*/ 154 w 776"/>
                  <a:gd name="T7" fmla="*/ 13 h 2368"/>
                  <a:gd name="T8" fmla="*/ 88 w 776"/>
                  <a:gd name="T9" fmla="*/ 25 h 2368"/>
                  <a:gd name="T10" fmla="*/ 176 w 776"/>
                  <a:gd name="T11" fmla="*/ 28 h 2368"/>
                  <a:gd name="T12" fmla="*/ 132 w 776"/>
                  <a:gd name="T13" fmla="*/ 36 h 2368"/>
                  <a:gd name="T14" fmla="*/ 221 w 776"/>
                  <a:gd name="T15" fmla="*/ 41 h 2368"/>
                  <a:gd name="T16" fmla="*/ 176 w 776"/>
                  <a:gd name="T17" fmla="*/ 48 h 2368"/>
                  <a:gd name="T18" fmla="*/ 242 w 776"/>
                  <a:gd name="T19" fmla="*/ 52 h 2368"/>
                  <a:gd name="T20" fmla="*/ 221 w 776"/>
                  <a:gd name="T21" fmla="*/ 60 h 2368"/>
                  <a:gd name="T22" fmla="*/ 264 w 776"/>
                  <a:gd name="T23" fmla="*/ 68 h 2368"/>
                  <a:gd name="T24" fmla="*/ 264 w 776"/>
                  <a:gd name="T25" fmla="*/ 76 h 2368"/>
                  <a:gd name="T26" fmla="*/ 308 w 776"/>
                  <a:gd name="T27" fmla="*/ 87 h 2368"/>
                  <a:gd name="T28" fmla="*/ 287 w 776"/>
                  <a:gd name="T29" fmla="*/ 99 h 2368"/>
                  <a:gd name="T30" fmla="*/ 330 w 776"/>
                  <a:gd name="T31" fmla="*/ 107 h 2368"/>
                  <a:gd name="T32" fmla="*/ 308 w 776"/>
                  <a:gd name="T33" fmla="*/ 119 h 2368"/>
                  <a:gd name="T34" fmla="*/ 330 w 776"/>
                  <a:gd name="T35" fmla="*/ 130 h 2368"/>
                  <a:gd name="T36" fmla="*/ 308 w 776"/>
                  <a:gd name="T37" fmla="*/ 138 h 2368"/>
                  <a:gd name="T38" fmla="*/ 353 w 776"/>
                  <a:gd name="T39" fmla="*/ 150 h 2368"/>
                  <a:gd name="T40" fmla="*/ 330 w 776"/>
                  <a:gd name="T41" fmla="*/ 161 h 2368"/>
                  <a:gd name="T42" fmla="*/ 353 w 776"/>
                  <a:gd name="T43" fmla="*/ 177 h 2368"/>
                  <a:gd name="T44" fmla="*/ 330 w 776"/>
                  <a:gd name="T45" fmla="*/ 181 h 2368"/>
                  <a:gd name="T46" fmla="*/ 353 w 776"/>
                  <a:gd name="T47" fmla="*/ 19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4 w 776"/>
                  <a:gd name="T3" fmla="*/ 0 h 2368"/>
                  <a:gd name="T4" fmla="*/ 6 w 776"/>
                  <a:gd name="T5" fmla="*/ 1 h 2368"/>
                  <a:gd name="T6" fmla="*/ 20 w 776"/>
                  <a:gd name="T7" fmla="*/ 1 h 2368"/>
                  <a:gd name="T8" fmla="*/ 11 w 776"/>
                  <a:gd name="T9" fmla="*/ 2 h 2368"/>
                  <a:gd name="T10" fmla="*/ 23 w 776"/>
                  <a:gd name="T11" fmla="*/ 2 h 2368"/>
                  <a:gd name="T12" fmla="*/ 17 w 776"/>
                  <a:gd name="T13" fmla="*/ 2 h 2368"/>
                  <a:gd name="T14" fmla="*/ 28 w 776"/>
                  <a:gd name="T15" fmla="*/ 3 h 2368"/>
                  <a:gd name="T16" fmla="*/ 23 w 776"/>
                  <a:gd name="T17" fmla="*/ 3 h 2368"/>
                  <a:gd name="T18" fmla="*/ 31 w 776"/>
                  <a:gd name="T19" fmla="*/ 4 h 2368"/>
                  <a:gd name="T20" fmla="*/ 28 w 776"/>
                  <a:gd name="T21" fmla="*/ 4 h 2368"/>
                  <a:gd name="T22" fmla="*/ 34 w 776"/>
                  <a:gd name="T23" fmla="*/ 5 h 2368"/>
                  <a:gd name="T24" fmla="*/ 34 w 776"/>
                  <a:gd name="T25" fmla="*/ 5 h 2368"/>
                  <a:gd name="T26" fmla="*/ 40 w 776"/>
                  <a:gd name="T27" fmla="*/ 6 h 2368"/>
                  <a:gd name="T28" fmla="*/ 37 w 776"/>
                  <a:gd name="T29" fmla="*/ 7 h 2368"/>
                  <a:gd name="T30" fmla="*/ 43 w 776"/>
                  <a:gd name="T31" fmla="*/ 7 h 2368"/>
                  <a:gd name="T32" fmla="*/ 40 w 776"/>
                  <a:gd name="T33" fmla="*/ 8 h 2368"/>
                  <a:gd name="T34" fmla="*/ 43 w 776"/>
                  <a:gd name="T35" fmla="*/ 9 h 2368"/>
                  <a:gd name="T36" fmla="*/ 40 w 776"/>
                  <a:gd name="T37" fmla="*/ 10 h 2368"/>
                  <a:gd name="T38" fmla="*/ 45 w 776"/>
                  <a:gd name="T39" fmla="*/ 10 h 2368"/>
                  <a:gd name="T40" fmla="*/ 43 w 776"/>
                  <a:gd name="T41" fmla="*/ 11 h 2368"/>
                  <a:gd name="T42" fmla="*/ 45 w 776"/>
                  <a:gd name="T43" fmla="*/ 12 h 2368"/>
                  <a:gd name="T44" fmla="*/ 43 w 776"/>
                  <a:gd name="T45" fmla="*/ 12 h 2368"/>
                  <a:gd name="T46" fmla="*/ 45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436F30F3-53E7-614E-9DE1-922430134C16}" type="slidenum">
              <a:rPr lang="en-US"/>
              <a:pPr>
                <a:defRPr/>
              </a:pPr>
              <a:t>‹#›</a:t>
            </a:fld>
            <a:endParaRPr lang="en-US"/>
          </a:p>
        </p:txBody>
      </p:sp>
    </p:spTree>
    <p:extLst>
      <p:ext uri="{BB962C8B-B14F-4D97-AF65-F5344CB8AC3E}">
        <p14:creationId xmlns:p14="http://schemas.microsoft.com/office/powerpoint/2010/main" val="897793799"/>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451F571D-3038-D345-AECF-AFF5EE9EEECF}" type="slidenum">
              <a:rPr lang="en-US"/>
              <a:pPr>
                <a:defRPr/>
              </a:pPr>
              <a:t>‹#›</a:t>
            </a:fld>
            <a:endParaRPr lang="en-US"/>
          </a:p>
        </p:txBody>
      </p:sp>
    </p:spTree>
    <p:extLst>
      <p:ext uri="{BB962C8B-B14F-4D97-AF65-F5344CB8AC3E}">
        <p14:creationId xmlns:p14="http://schemas.microsoft.com/office/powerpoint/2010/main" val="25091581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49BB9D03-FAAE-574A-8F94-09202B92CFAE}" type="slidenum">
              <a:rPr lang="en-US"/>
              <a:pPr>
                <a:defRPr/>
              </a:pPr>
              <a:t>‹#›</a:t>
            </a:fld>
            <a:endParaRPr lang="en-US"/>
          </a:p>
        </p:txBody>
      </p:sp>
    </p:spTree>
    <p:extLst>
      <p:ext uri="{BB962C8B-B14F-4D97-AF65-F5344CB8AC3E}">
        <p14:creationId xmlns:p14="http://schemas.microsoft.com/office/powerpoint/2010/main" val="1049833987"/>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3BA4E89-1DFF-0B4C-A95C-89058B301F72}" type="slidenum">
              <a:rPr lang="en-US"/>
              <a:pPr>
                <a:defRPr/>
              </a:pPr>
              <a:t>‹#›</a:t>
            </a:fld>
            <a:endParaRPr lang="en-US"/>
          </a:p>
        </p:txBody>
      </p:sp>
    </p:spTree>
    <p:extLst>
      <p:ext uri="{BB962C8B-B14F-4D97-AF65-F5344CB8AC3E}">
        <p14:creationId xmlns:p14="http://schemas.microsoft.com/office/powerpoint/2010/main" val="274351436"/>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51ED7321-AC41-0945-9BF1-C9E1B2A72933}" type="slidenum">
              <a:rPr lang="en-US"/>
              <a:pPr>
                <a:defRPr/>
              </a:pPr>
              <a:t>‹#›</a:t>
            </a:fld>
            <a:endParaRPr lang="en-US"/>
          </a:p>
        </p:txBody>
      </p:sp>
    </p:spTree>
    <p:extLst>
      <p:ext uri="{BB962C8B-B14F-4D97-AF65-F5344CB8AC3E}">
        <p14:creationId xmlns:p14="http://schemas.microsoft.com/office/powerpoint/2010/main" val="926830668"/>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932C0523-9E35-F148-9612-EF19FB985945}" type="slidenum">
              <a:rPr lang="en-US"/>
              <a:pPr>
                <a:defRPr/>
              </a:pPr>
              <a:t>‹#›</a:t>
            </a:fld>
            <a:endParaRPr lang="en-US"/>
          </a:p>
        </p:txBody>
      </p:sp>
    </p:spTree>
    <p:extLst>
      <p:ext uri="{BB962C8B-B14F-4D97-AF65-F5344CB8AC3E}">
        <p14:creationId xmlns:p14="http://schemas.microsoft.com/office/powerpoint/2010/main" val="4131917441"/>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A05DC837-A536-FC42-B063-3912BE9EADDD}" type="slidenum">
              <a:rPr lang="en-US"/>
              <a:pPr>
                <a:defRPr/>
              </a:pPr>
              <a:t>‹#›</a:t>
            </a:fld>
            <a:endParaRPr lang="en-US"/>
          </a:p>
        </p:txBody>
      </p:sp>
    </p:spTree>
    <p:extLst>
      <p:ext uri="{BB962C8B-B14F-4D97-AF65-F5344CB8AC3E}">
        <p14:creationId xmlns:p14="http://schemas.microsoft.com/office/powerpoint/2010/main" val="593605561"/>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37E5320-DF93-EC44-9E27-49BE0CAA6369}" type="slidenum">
              <a:rPr lang="en-US"/>
              <a:pPr>
                <a:defRPr/>
              </a:pPr>
              <a:t>‹#›</a:t>
            </a:fld>
            <a:endParaRPr lang="en-US"/>
          </a:p>
        </p:txBody>
      </p:sp>
    </p:spTree>
    <p:extLst>
      <p:ext uri="{BB962C8B-B14F-4D97-AF65-F5344CB8AC3E}">
        <p14:creationId xmlns:p14="http://schemas.microsoft.com/office/powerpoint/2010/main" val="420984129"/>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9987B04E-5BD7-2E44-89C4-201F2F7253F5}" type="slidenum">
              <a:rPr lang="en-US"/>
              <a:pPr>
                <a:defRPr/>
              </a:pPr>
              <a:t>‹#›</a:t>
            </a:fld>
            <a:endParaRPr lang="en-US"/>
          </a:p>
        </p:txBody>
      </p:sp>
    </p:spTree>
    <p:extLst>
      <p:ext uri="{BB962C8B-B14F-4D97-AF65-F5344CB8AC3E}">
        <p14:creationId xmlns:p14="http://schemas.microsoft.com/office/powerpoint/2010/main" val="2176604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583E79-79CE-0049-BFF6-7330DDA849F1}" type="slidenum">
              <a:rPr lang="en-US"/>
              <a:pPr>
                <a:defRPr/>
              </a:pPr>
              <a:t>‹#›</a:t>
            </a:fld>
            <a:endParaRPr lang="en-US"/>
          </a:p>
        </p:txBody>
      </p:sp>
    </p:spTree>
    <p:extLst>
      <p:ext uri="{BB962C8B-B14F-4D97-AF65-F5344CB8AC3E}">
        <p14:creationId xmlns:p14="http://schemas.microsoft.com/office/powerpoint/2010/main" val="4187696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056713"/>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F804DEAD-FD52-4346-AAAB-75857BEAE2C2}" type="slidenum">
              <a:rPr lang="en-US"/>
              <a:pPr>
                <a:defRPr/>
              </a:pPr>
              <a:t>‹#›</a:t>
            </a:fld>
            <a:endParaRPr lang="en-US"/>
          </a:p>
        </p:txBody>
      </p:sp>
    </p:spTree>
    <p:extLst>
      <p:ext uri="{BB962C8B-B14F-4D97-AF65-F5344CB8AC3E}">
        <p14:creationId xmlns:p14="http://schemas.microsoft.com/office/powerpoint/2010/main" val="79337247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BA9C3A8-4623-2440-BE35-32D47279CDD1}" type="slidenum">
              <a:rPr lang="en-US"/>
              <a:pPr>
                <a:defRPr/>
              </a:pPr>
              <a:t>‹#›</a:t>
            </a:fld>
            <a:endParaRPr lang="en-US"/>
          </a:p>
        </p:txBody>
      </p:sp>
    </p:spTree>
    <p:extLst>
      <p:ext uri="{BB962C8B-B14F-4D97-AF65-F5344CB8AC3E}">
        <p14:creationId xmlns:p14="http://schemas.microsoft.com/office/powerpoint/2010/main" val="1359548316"/>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72FD793B-8B4F-344A-9B8A-D2EFA21933F2}" type="slidenum">
              <a:rPr lang="en-US"/>
              <a:pPr>
                <a:defRPr/>
              </a:pPr>
              <a:t>‹#›</a:t>
            </a:fld>
            <a:endParaRPr lang="en-US"/>
          </a:p>
        </p:txBody>
      </p:sp>
    </p:spTree>
    <p:extLst>
      <p:ext uri="{BB962C8B-B14F-4D97-AF65-F5344CB8AC3E}">
        <p14:creationId xmlns:p14="http://schemas.microsoft.com/office/powerpoint/2010/main" val="4101773218"/>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30EE4FAB-7641-A743-9A8B-79CCA7B5AF2A}" type="slidenum">
              <a:rPr lang="en-US"/>
              <a:pPr>
                <a:defRPr/>
              </a:pPr>
              <a:t>‹#›</a:t>
            </a:fld>
            <a:endParaRPr lang="en-US"/>
          </a:p>
        </p:txBody>
      </p:sp>
    </p:spTree>
    <p:extLst>
      <p:ext uri="{BB962C8B-B14F-4D97-AF65-F5344CB8AC3E}">
        <p14:creationId xmlns:p14="http://schemas.microsoft.com/office/powerpoint/2010/main" val="36142040"/>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173594061"/>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351738938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2834386551"/>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3969774806"/>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2779847724"/>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24914625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271838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2061827914"/>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381684451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956696532"/>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2017233770"/>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41159087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48856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5544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8868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28495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00664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45053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76370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4758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1D2812-AD0F-BF4D-B0D2-D8AFBD55C352}" type="slidenum">
              <a:rPr lang="en-US"/>
              <a:pPr>
                <a:defRPr/>
              </a:pPr>
              <a:t>‹#›</a:t>
            </a:fld>
            <a:endParaRPr lang="en-US"/>
          </a:p>
        </p:txBody>
      </p:sp>
    </p:spTree>
    <p:extLst>
      <p:ext uri="{BB962C8B-B14F-4D97-AF65-F5344CB8AC3E}">
        <p14:creationId xmlns:p14="http://schemas.microsoft.com/office/powerpoint/2010/main" val="34407049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5288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37806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2159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61492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03566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39719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79739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66624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7664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6399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5068BF-66B9-C848-9082-B0C0BFBE4EBA}" type="slidenum">
              <a:rPr lang="en-US"/>
              <a:pPr>
                <a:defRPr/>
              </a:pPr>
              <a:t>‹#›</a:t>
            </a:fld>
            <a:endParaRPr lang="en-US"/>
          </a:p>
        </p:txBody>
      </p:sp>
    </p:spTree>
    <p:extLst>
      <p:ext uri="{BB962C8B-B14F-4D97-AF65-F5344CB8AC3E}">
        <p14:creationId xmlns:p14="http://schemas.microsoft.com/office/powerpoint/2010/main" val="4734175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3826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20435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30355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07900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63152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99171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31116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62232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81283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4469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5757379-0086-4242-96B3-220A7A3E195A}" type="slidenum">
              <a:rPr lang="en-US"/>
              <a:pPr>
                <a:defRPr/>
              </a:pPr>
              <a:t>‹#›</a:t>
            </a:fld>
            <a:endParaRPr lang="en-US"/>
          </a:p>
        </p:txBody>
      </p:sp>
    </p:spTree>
    <p:extLst>
      <p:ext uri="{BB962C8B-B14F-4D97-AF65-F5344CB8AC3E}">
        <p14:creationId xmlns:p14="http://schemas.microsoft.com/office/powerpoint/2010/main" val="27311685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02322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31001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65582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40080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28758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51820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35442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34644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4857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7639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4.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3.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4.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7.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image" Target="../media/image1.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9.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1.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2.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3.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4.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5.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6.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7.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8.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9.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30.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1.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2.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3.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34.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60.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61.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62.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63.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theme" Target="../theme/theme40.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slideLayout" Target="../slideLayouts/slideLayout376.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 Id="rId14" Type="http://schemas.openxmlformats.org/officeDocument/2006/relationships/image" Target="../media/image1.jpe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4.xml"/><Relationship Id="rId13" Type="http://schemas.openxmlformats.org/officeDocument/2006/relationships/theme" Target="../theme/theme41.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slideLayout" Target="../slideLayouts/slideLayout388.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 Id="rId14" Type="http://schemas.openxmlformats.org/officeDocument/2006/relationships/image" Target="../media/image1.jpe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theme" Target="../theme/theme42.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image" Target="../media/image1.jpe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slideLayout" Target="../slideLayouts/slideLayout413.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slideLayout" Target="../slideLayouts/slideLayout412.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21.xml"/><Relationship Id="rId13" Type="http://schemas.openxmlformats.org/officeDocument/2006/relationships/slideLayout" Target="../slideLayouts/slideLayout426.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slideLayout" Target="../slideLayouts/slideLayout425.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34.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theme" Target="../theme/theme45.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45.xml"/><Relationship Id="rId13" Type="http://schemas.openxmlformats.org/officeDocument/2006/relationships/theme" Target="../theme/theme46.xml"/><Relationship Id="rId3" Type="http://schemas.openxmlformats.org/officeDocument/2006/relationships/slideLayout" Target="../slideLayouts/slideLayout440.xml"/><Relationship Id="rId7" Type="http://schemas.openxmlformats.org/officeDocument/2006/relationships/slideLayout" Target="../slideLayouts/slideLayout444.xml"/><Relationship Id="rId12" Type="http://schemas.openxmlformats.org/officeDocument/2006/relationships/slideLayout" Target="../slideLayouts/slideLayout449.xml"/><Relationship Id="rId2" Type="http://schemas.openxmlformats.org/officeDocument/2006/relationships/slideLayout" Target="../slideLayouts/slideLayout439.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0" Type="http://schemas.openxmlformats.org/officeDocument/2006/relationships/slideLayout" Target="../slideLayouts/slideLayout447.xml"/><Relationship Id="rId4" Type="http://schemas.openxmlformats.org/officeDocument/2006/relationships/slideLayout" Target="../slideLayouts/slideLayout441.xml"/><Relationship Id="rId9" Type="http://schemas.openxmlformats.org/officeDocument/2006/relationships/slideLayout" Target="../slideLayouts/slideLayout446.xml"/><Relationship Id="rId14" Type="http://schemas.openxmlformats.org/officeDocument/2006/relationships/image" Target="../media/image1.jpe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57.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47.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68.xml"/><Relationship Id="rId13" Type="http://schemas.openxmlformats.org/officeDocument/2006/relationships/slideLayout" Target="../slideLayouts/slideLayout473.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slideLayout" Target="../slideLayouts/slideLayout472.xml"/><Relationship Id="rId2" Type="http://schemas.openxmlformats.org/officeDocument/2006/relationships/slideLayout" Target="../slideLayouts/slideLayout462.xml"/><Relationship Id="rId16" Type="http://schemas.openxmlformats.org/officeDocument/2006/relationships/theme" Target="../theme/theme48.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5" Type="http://schemas.openxmlformats.org/officeDocument/2006/relationships/slideLayout" Target="../slideLayouts/slideLayout47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 Id="rId14" Type="http://schemas.openxmlformats.org/officeDocument/2006/relationships/slideLayout" Target="../slideLayouts/slideLayout474.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83.xml"/><Relationship Id="rId13" Type="http://schemas.openxmlformats.org/officeDocument/2006/relationships/theme" Target="../theme/theme49.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slideLayout" Target="../slideLayouts/slideLayout487.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95.xml"/><Relationship Id="rId13" Type="http://schemas.openxmlformats.org/officeDocument/2006/relationships/theme" Target="../theme/theme50.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slideLayout" Target="../slideLayouts/slideLayout499.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slideLayout" Target="../slideLayouts/slideLayout512.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slideLayout" Target="../slideLayouts/slideLayout511.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20.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52.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31.xml"/><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53.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42.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4.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4.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5.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 Id="rId14" Type="http://schemas.openxmlformats.org/officeDocument/2006/relationships/image" Target="../media/image6.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theme" Target="../theme/theme56.xml"/><Relationship Id="rId18" Type="http://schemas.openxmlformats.org/officeDocument/2006/relationships/image" Target="../media/image11.png"/><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slideLayout" Target="../slideLayouts/slideLayout568.xml"/><Relationship Id="rId17" Type="http://schemas.openxmlformats.org/officeDocument/2006/relationships/image" Target="../media/image10.png"/><Relationship Id="rId2" Type="http://schemas.openxmlformats.org/officeDocument/2006/relationships/slideLayout" Target="../slideLayouts/slideLayout558.xml"/><Relationship Id="rId16" Type="http://schemas.openxmlformats.org/officeDocument/2006/relationships/image" Target="../media/image9.png"/><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5" Type="http://schemas.openxmlformats.org/officeDocument/2006/relationships/image" Target="../media/image8.png"/><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 Id="rId14" Type="http://schemas.openxmlformats.org/officeDocument/2006/relationships/image" Target="../media/image7.jpeg"/></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image" Target="../media/image4.png"/><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theme" Target="../theme/theme57.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87.xml"/><Relationship Id="rId13" Type="http://schemas.openxmlformats.org/officeDocument/2006/relationships/image" Target="../media/image4.png"/><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8.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slideLayout" Target="../slideLayouts/slideLayout603.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slideLayout" Target="../slideLayouts/slideLayout602.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 Id="rId14"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11.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12" Type="http://schemas.openxmlformats.org/officeDocument/2006/relationships/theme" Target="../theme/theme60.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slideLayout" Target="../slideLayouts/slideLayout614.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theme" Target="../theme/theme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宋体" pitchFamily="-112" charset="-122"/>
                <a:cs typeface="宋体" pitchFamily="-11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宋体" pitchFamily="-112" charset="-122"/>
                <a:cs typeface="宋体" pitchFamily="-11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FD793DAC-6B91-DA4E-935D-69F1E3C6A8B4}"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729" r:id="rId1"/>
    <p:sldLayoutId id="2147484247" r:id="rId2"/>
  </p:sldLayoutIdLst>
  <p:txStyles>
    <p:titleStyle>
      <a:lvl1pPr algn="ctr" rtl="0" eaLnBrk="0" fontAlgn="base" hangingPunct="0">
        <a:spcBef>
          <a:spcPct val="0"/>
        </a:spcBef>
        <a:spcAft>
          <a:spcPct val="0"/>
        </a:spcAft>
        <a:defRPr sz="4400">
          <a:solidFill>
            <a:schemeClr val="tx2"/>
          </a:solidFill>
          <a:latin typeface="+mj-lt"/>
          <a:ea typeface="SimSun" charset="0"/>
          <a:cs typeface="SimSun" charset="0"/>
        </a:defRPr>
      </a:lvl1pPr>
      <a:lvl2pPr algn="ctr" rtl="0" eaLnBrk="0" fontAlgn="base" hangingPunct="0">
        <a:spcBef>
          <a:spcPct val="0"/>
        </a:spcBef>
        <a:spcAft>
          <a:spcPct val="0"/>
        </a:spcAft>
        <a:defRPr sz="4400">
          <a:solidFill>
            <a:schemeClr val="tx2"/>
          </a:solidFill>
          <a:latin typeface="Arial" pitchFamily="-112" charset="0"/>
          <a:ea typeface="SimSun" charset="0"/>
          <a:cs typeface="SimSun" charset="0"/>
        </a:defRPr>
      </a:lvl2pPr>
      <a:lvl3pPr algn="ctr" rtl="0" eaLnBrk="0" fontAlgn="base" hangingPunct="0">
        <a:spcBef>
          <a:spcPct val="0"/>
        </a:spcBef>
        <a:spcAft>
          <a:spcPct val="0"/>
        </a:spcAft>
        <a:defRPr sz="4400">
          <a:solidFill>
            <a:schemeClr val="tx2"/>
          </a:solidFill>
          <a:latin typeface="Arial" pitchFamily="-112" charset="0"/>
          <a:ea typeface="SimSun" charset="0"/>
          <a:cs typeface="SimSun" charset="0"/>
        </a:defRPr>
      </a:lvl3pPr>
      <a:lvl4pPr algn="ctr" rtl="0" eaLnBrk="0" fontAlgn="base" hangingPunct="0">
        <a:spcBef>
          <a:spcPct val="0"/>
        </a:spcBef>
        <a:spcAft>
          <a:spcPct val="0"/>
        </a:spcAft>
        <a:defRPr sz="4400">
          <a:solidFill>
            <a:schemeClr val="tx2"/>
          </a:solidFill>
          <a:latin typeface="Arial" pitchFamily="-112" charset="0"/>
          <a:ea typeface="SimSun" charset="0"/>
          <a:cs typeface="SimSun" charset="0"/>
        </a:defRPr>
      </a:lvl4pPr>
      <a:lvl5pPr algn="ctr" rtl="0" eaLnBrk="0" fontAlgn="base" hangingPunct="0">
        <a:spcBef>
          <a:spcPct val="0"/>
        </a:spcBef>
        <a:spcAft>
          <a:spcPct val="0"/>
        </a:spcAft>
        <a:defRPr sz="4400">
          <a:solidFill>
            <a:schemeClr val="tx2"/>
          </a:solidFill>
          <a:latin typeface="Arial" pitchFamily="-112" charset="0"/>
          <a:ea typeface="SimSun" charset="0"/>
          <a:cs typeface="SimSun" charset="0"/>
        </a:defRPr>
      </a:lvl5pPr>
      <a:lvl6pPr marL="4572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6pPr>
      <a:lvl7pPr marL="9144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7pPr>
      <a:lvl8pPr marL="13716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8pPr>
      <a:lvl9pPr marL="18288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SimSun" charset="0"/>
          <a:cs typeface="SimSun" charset="0"/>
        </a:defRPr>
      </a:lvl1pPr>
      <a:lvl2pPr marL="742950" indent="-285750" algn="l" rtl="0" eaLnBrk="0" fontAlgn="base" hangingPunct="0">
        <a:spcBef>
          <a:spcPct val="20000"/>
        </a:spcBef>
        <a:spcAft>
          <a:spcPct val="0"/>
        </a:spcAft>
        <a:buChar char="–"/>
        <a:defRPr sz="2800">
          <a:solidFill>
            <a:schemeClr val="tx1"/>
          </a:solidFill>
          <a:latin typeface="+mn-lt"/>
          <a:ea typeface="SimSun" charset="0"/>
          <a:cs typeface="SimSun" charset="0"/>
        </a:defRPr>
      </a:lvl2pPr>
      <a:lvl3pPr marL="1143000" indent="-228600" algn="l" rtl="0" eaLnBrk="0" fontAlgn="base" hangingPunct="0">
        <a:spcBef>
          <a:spcPct val="20000"/>
        </a:spcBef>
        <a:spcAft>
          <a:spcPct val="0"/>
        </a:spcAft>
        <a:buChar char="•"/>
        <a:defRPr sz="2400">
          <a:solidFill>
            <a:schemeClr val="tx1"/>
          </a:solidFill>
          <a:latin typeface="+mn-lt"/>
          <a:ea typeface="SimSun" charset="0"/>
          <a:cs typeface="SimSun" charset="0"/>
        </a:defRPr>
      </a:lvl3pPr>
      <a:lvl4pPr marL="16002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4pPr>
      <a:lvl5pPr marL="20574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50017864"/>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793013517"/>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433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Times New Roman" charset="0"/>
              <a:ea typeface="ＭＳ Ｐゴシック" charset="0"/>
            </a:endParaRPr>
          </a:p>
        </p:txBody>
      </p:sp>
      <p:sp>
        <p:nvSpPr>
          <p:cNvPr id="1433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lgn="ctr"/>
            <a:endParaRPr lang="en-US" sz="1800">
              <a:solidFill>
                <a:srgbClr val="000000"/>
              </a:solidFill>
              <a:latin typeface="Arial" charset="0"/>
              <a:ea typeface="ＭＳ Ｐゴシック" charset="0"/>
            </a:endParaRPr>
          </a:p>
        </p:txBody>
      </p:sp>
      <p:pic>
        <p:nvPicPr>
          <p:cNvPr id="1434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solidFill>
                <a:srgbClr val="000000"/>
              </a:solidFill>
            </a:endParaRPr>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lgn="ctr">
              <a:defRPr/>
            </a:pPr>
            <a:endParaRPr lang="en-US">
              <a:solidFill>
                <a:srgbClr val="000000"/>
              </a:solidFill>
            </a:endParaRPr>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23C4EA4D-0120-9548-90F0-CF6B337DAD45}"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847044059"/>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l"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A36B3428-A2D8-B349-A889-86C8E7ABF353}" type="slidenum">
              <a:rPr lang="en-US">
                <a:ea typeface="ＭＳ Ｐゴシック" charset="0"/>
              </a:rPr>
              <a:pPr>
                <a:defRPr/>
              </a:pPr>
              <a:t>‹#›</a:t>
            </a:fld>
            <a:endParaRPr lang="en-US">
              <a:ea typeface="ＭＳ Ｐゴシック" charset="0"/>
            </a:endParaRPr>
          </a:p>
        </p:txBody>
      </p:sp>
      <p:grpSp>
        <p:nvGrpSpPr>
          <p:cNvPr id="94212" name="Group 4"/>
          <p:cNvGrpSpPr>
            <a:grpSpLocks/>
          </p:cNvGrpSpPr>
          <p:nvPr/>
        </p:nvGrpSpPr>
        <p:grpSpPr bwMode="auto">
          <a:xfrm>
            <a:off x="0" y="0"/>
            <a:ext cx="9140825" cy="6850063"/>
            <a:chOff x="0" y="0"/>
            <a:chExt cx="5758" cy="4315"/>
          </a:xfrm>
        </p:grpSpPr>
        <p:grpSp>
          <p:nvGrpSpPr>
            <p:cNvPr id="94216"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4609650"/>
      </p:ext>
    </p:extLst>
  </p:cSld>
  <p:clrMap bg1="dk2" tx1="lt1" bg2="dk1"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1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0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458"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6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1313" indent="-341313"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1413" indent="-227013"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598613" indent="-227013"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5813" indent="-227013"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340"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492"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645"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5797"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74750E22-B6DA-4A40-8D9E-C4E426F20D6F}" type="slidenum">
              <a:rPr lang="en-US">
                <a:ea typeface="ＭＳ Ｐゴシック" charset="0"/>
              </a:rPr>
              <a:pPr>
                <a:defRPr/>
              </a:pPr>
              <a:t>‹#›</a:t>
            </a:fld>
            <a:endParaRPr lang="en-US">
              <a:ea typeface="ＭＳ Ｐゴシック" charset="0"/>
            </a:endParaRPr>
          </a:p>
        </p:txBody>
      </p:sp>
      <p:grpSp>
        <p:nvGrpSpPr>
          <p:cNvPr id="107524" name="Group 4"/>
          <p:cNvGrpSpPr>
            <a:grpSpLocks/>
          </p:cNvGrpSpPr>
          <p:nvPr/>
        </p:nvGrpSpPr>
        <p:grpSpPr bwMode="auto">
          <a:xfrm>
            <a:off x="0" y="0"/>
            <a:ext cx="9140825" cy="6850063"/>
            <a:chOff x="0" y="0"/>
            <a:chExt cx="5758" cy="4315"/>
          </a:xfrm>
        </p:grpSpPr>
        <p:grpSp>
          <p:nvGrpSpPr>
            <p:cNvPr id="1075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37779"/>
      </p:ext>
    </p:extLst>
  </p:cSld>
  <p:clrMap bg1="dk2" tx1="lt1" bg2="dk1"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FFFFFF"/>
                </a:solidFill>
                <a:latin typeface="Times New Roman" charset="0"/>
                <a:ea typeface="ＭＳ Ｐゴシック" charset="0"/>
                <a:cs typeface="Arial"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FFFFFF"/>
                </a:solidFill>
                <a:latin typeface="Times New Roman" charset="0"/>
                <a:ea typeface="ＭＳ Ｐゴシック" charset="0"/>
                <a:cs typeface="Arial"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Arial" charset="0"/>
                <a:ea typeface="ＭＳ Ｐゴシック" charset="0"/>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ea typeface="+mn-ea"/>
                <a:cs typeface="Arial" charset="0"/>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ea typeface="+mn-ea"/>
                <a:cs typeface="Arial" charset="0"/>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a:defRPr/>
            </a:pPr>
            <a:fld id="{2686BE63-3571-D849-BFBA-CCAE4F9BF72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521155150"/>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97411377"/>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1182707222"/>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879579936"/>
      </p:ext>
    </p:extLst>
  </p:cSld>
  <p:clrMap bg1="dk2" tx1="lt1" bg2="dk1" tx2="lt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8824C9D-66DC-AF44-83AE-B244BE49335D}"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28695589"/>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宋体" pitchFamily="-112" charset="-122"/>
                <a:cs typeface="宋体" pitchFamily="-11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宋体" pitchFamily="-112" charset="-122"/>
                <a:cs typeface="宋体" pitchFamily="-11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9D26DF10-8787-9B46-8FAF-344675020E54}"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Lst>
  <p:txStyles>
    <p:titleStyle>
      <a:lvl1pPr algn="ctr" rtl="0" eaLnBrk="0" fontAlgn="base" hangingPunct="0">
        <a:spcBef>
          <a:spcPct val="0"/>
        </a:spcBef>
        <a:spcAft>
          <a:spcPct val="0"/>
        </a:spcAft>
        <a:defRPr sz="4400">
          <a:solidFill>
            <a:schemeClr val="tx2"/>
          </a:solidFill>
          <a:latin typeface="+mj-lt"/>
          <a:ea typeface="SimSun" charset="0"/>
          <a:cs typeface="SimSun" charset="0"/>
        </a:defRPr>
      </a:lvl1pPr>
      <a:lvl2pPr algn="ctr" rtl="0" eaLnBrk="0" fontAlgn="base" hangingPunct="0">
        <a:spcBef>
          <a:spcPct val="0"/>
        </a:spcBef>
        <a:spcAft>
          <a:spcPct val="0"/>
        </a:spcAft>
        <a:defRPr sz="4400">
          <a:solidFill>
            <a:schemeClr val="tx2"/>
          </a:solidFill>
          <a:latin typeface="Arial" pitchFamily="-112" charset="0"/>
          <a:ea typeface="SimSun" charset="0"/>
          <a:cs typeface="SimSun" charset="0"/>
        </a:defRPr>
      </a:lvl2pPr>
      <a:lvl3pPr algn="ctr" rtl="0" eaLnBrk="0" fontAlgn="base" hangingPunct="0">
        <a:spcBef>
          <a:spcPct val="0"/>
        </a:spcBef>
        <a:spcAft>
          <a:spcPct val="0"/>
        </a:spcAft>
        <a:defRPr sz="4400">
          <a:solidFill>
            <a:schemeClr val="tx2"/>
          </a:solidFill>
          <a:latin typeface="Arial" pitchFamily="-112" charset="0"/>
          <a:ea typeface="SimSun" charset="0"/>
          <a:cs typeface="SimSun" charset="0"/>
        </a:defRPr>
      </a:lvl3pPr>
      <a:lvl4pPr algn="ctr" rtl="0" eaLnBrk="0" fontAlgn="base" hangingPunct="0">
        <a:spcBef>
          <a:spcPct val="0"/>
        </a:spcBef>
        <a:spcAft>
          <a:spcPct val="0"/>
        </a:spcAft>
        <a:defRPr sz="4400">
          <a:solidFill>
            <a:schemeClr val="tx2"/>
          </a:solidFill>
          <a:latin typeface="Arial" pitchFamily="-112" charset="0"/>
          <a:ea typeface="SimSun" charset="0"/>
          <a:cs typeface="SimSun" charset="0"/>
        </a:defRPr>
      </a:lvl4pPr>
      <a:lvl5pPr algn="ctr" rtl="0" eaLnBrk="0" fontAlgn="base" hangingPunct="0">
        <a:spcBef>
          <a:spcPct val="0"/>
        </a:spcBef>
        <a:spcAft>
          <a:spcPct val="0"/>
        </a:spcAft>
        <a:defRPr sz="4400">
          <a:solidFill>
            <a:schemeClr val="tx2"/>
          </a:solidFill>
          <a:latin typeface="Arial" pitchFamily="-112" charset="0"/>
          <a:ea typeface="SimSun" charset="0"/>
          <a:cs typeface="SimSun" charset="0"/>
        </a:defRPr>
      </a:lvl5pPr>
      <a:lvl6pPr marL="4572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6pPr>
      <a:lvl7pPr marL="9144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7pPr>
      <a:lvl8pPr marL="13716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8pPr>
      <a:lvl9pPr marL="18288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SimSun" charset="0"/>
          <a:cs typeface="SimSun" charset="0"/>
        </a:defRPr>
      </a:lvl1pPr>
      <a:lvl2pPr marL="742950" indent="-285750" algn="l" rtl="0" eaLnBrk="0" fontAlgn="base" hangingPunct="0">
        <a:spcBef>
          <a:spcPct val="20000"/>
        </a:spcBef>
        <a:spcAft>
          <a:spcPct val="0"/>
        </a:spcAft>
        <a:buChar char="–"/>
        <a:defRPr sz="2800">
          <a:solidFill>
            <a:schemeClr val="tx1"/>
          </a:solidFill>
          <a:latin typeface="+mn-lt"/>
          <a:ea typeface="SimSun" charset="0"/>
          <a:cs typeface="SimSun" charset="0"/>
        </a:defRPr>
      </a:lvl2pPr>
      <a:lvl3pPr marL="1143000" indent="-228600" algn="l" rtl="0" eaLnBrk="0" fontAlgn="base" hangingPunct="0">
        <a:spcBef>
          <a:spcPct val="20000"/>
        </a:spcBef>
        <a:spcAft>
          <a:spcPct val="0"/>
        </a:spcAft>
        <a:buChar char="•"/>
        <a:defRPr sz="2400">
          <a:solidFill>
            <a:schemeClr val="tx1"/>
          </a:solidFill>
          <a:latin typeface="+mn-lt"/>
          <a:ea typeface="SimSun" charset="0"/>
          <a:cs typeface="SimSun" charset="0"/>
        </a:defRPr>
      </a:lvl3pPr>
      <a:lvl4pPr marL="16002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4pPr>
      <a:lvl5pPr marL="20574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6050"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86051"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 name="Rectangle 69"/>
          <p:cNvSpPr>
            <a:spLocks noGrp="1" noChangeArrowheads="1"/>
          </p:cNvSpPr>
          <p:nvPr>
            <p:ph type="dt" sz="quarter" idx="2"/>
          </p:nvPr>
        </p:nvSpPr>
        <p:spPr bwMode="auto">
          <a:xfrm>
            <a:off x="6858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eaLnBrk="1" hangingPunct="1">
              <a:defRPr sz="1400">
                <a:solidFill>
                  <a:srgbClr val="000000"/>
                </a:solidFill>
                <a:latin typeface="Helvetica" pitchFamily="-108" charset="0"/>
                <a:ea typeface="ＭＳ Ｐゴシック" pitchFamily="-108" charset="-128"/>
                <a:cs typeface="ＭＳ Ｐゴシック" pitchFamily="-108" charset="-128"/>
              </a:defRPr>
            </a:lvl1pPr>
          </a:lstStyle>
          <a:p>
            <a:pPr>
              <a:defRPr/>
            </a:pPr>
            <a:endParaRPr lang="en-US"/>
          </a:p>
        </p:txBody>
      </p:sp>
      <p:sp>
        <p:nvSpPr>
          <p:cNvPr id="136" name="Rectangle 70"/>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pitchFamily="-108" charset="0"/>
                <a:ea typeface="ＭＳ Ｐゴシック" pitchFamily="-108" charset="-128"/>
                <a:cs typeface="ＭＳ Ｐゴシック" pitchFamily="-108" charset="-128"/>
              </a:defRPr>
            </a:lvl1pPr>
          </a:lstStyle>
          <a:p>
            <a:pPr>
              <a:defRPr/>
            </a:pPr>
            <a:endParaRPr lang="en-US"/>
          </a:p>
        </p:txBody>
      </p:sp>
      <p:sp>
        <p:nvSpPr>
          <p:cNvPr id="137" name="Rectangle 71"/>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FA4F66CC-6D18-F54C-B585-D85B940F0F98}"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868234374"/>
      </p:ext>
    </p:extLst>
  </p:cSld>
  <p:clrMap bg1="lt1" tx1="dk1" bg2="lt2" tx2="dk2" accent1="accent1" accent2="accent2" accent3="accent3" accent4="accent4" accent5="accent5" accent6="accent6" hlink="hlink" folHlink="folHlink"/>
  <p:sldLayoutIdLst>
    <p:sldLayoutId id="2147484015" r:id="rId1"/>
  </p:sldLayoutIdLst>
  <p:txStyles>
    <p:titleStyle>
      <a:lvl1pPr algn="l" rtl="0" eaLnBrk="0" fontAlgn="base" hangingPunct="0">
        <a:spcBef>
          <a:spcPct val="0"/>
        </a:spcBef>
        <a:spcAft>
          <a:spcPct val="0"/>
        </a:spcAft>
        <a:defRPr sz="4400">
          <a:solidFill>
            <a:schemeClr val="tx2"/>
          </a:solidFill>
          <a:latin typeface="Arial" pitchFamily="8" charset="0"/>
          <a:ea typeface="+mj-ea"/>
          <a:cs typeface="+mj-cs"/>
        </a:defRPr>
      </a:lvl1pPr>
      <a:lvl2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Arial" pitchFamily="8" charset="0"/>
          <a:ea typeface="+mn-ea"/>
          <a:cs typeface="+mn-cs"/>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Arial" pitchFamily="8" charset="0"/>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pitchFamily="8" charset="0"/>
          <a:ea typeface="ＭＳ Ｐゴシック" charset="0"/>
          <a:cs typeface="Geneva" pitchFamily="24" charset="0"/>
        </a:defRPr>
      </a:lvl3pPr>
      <a:lvl4pPr marL="1600200" indent="-228600" algn="l" rtl="0" eaLnBrk="0" fontAlgn="base" hangingPunct="0">
        <a:spcBef>
          <a:spcPct val="20000"/>
        </a:spcBef>
        <a:spcAft>
          <a:spcPct val="0"/>
        </a:spcAft>
        <a:buClr>
          <a:schemeClr val="hlink"/>
        </a:buClr>
        <a:buChar char="•"/>
        <a:defRPr sz="2000">
          <a:solidFill>
            <a:schemeClr val="tx1"/>
          </a:solidFill>
          <a:latin typeface="Arial" pitchFamily="8" charset="0"/>
          <a:ea typeface="Geneva" pitchFamily="-108" charset="-128"/>
          <a:cs typeface="Geneva" pitchFamily="24"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Arial" pitchFamily="8" charset="0"/>
          <a:ea typeface="Geneva" pitchFamily="-108" charset="-128"/>
          <a:cs typeface="Geneva" pitchFamily="24"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mn-ea"/>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mn-ea"/>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mn-ea"/>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199909525"/>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16118730"/>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76769334"/>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9943511"/>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07498269"/>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45525838"/>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01512010"/>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97539810"/>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65876463"/>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17E5771-7FC9-8142-8F52-1CA5BBED6858}"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72667511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09699197"/>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19171104"/>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06021629"/>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56930709"/>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382952870"/>
      </p:ext>
    </p:extLst>
  </p:cSld>
  <p:clrMap bg1="dk2" tx1="lt1" bg2="dk1" tx2="lt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9132888" cy="6845300"/>
            <a:chOff x="0" y="0"/>
            <a:chExt cx="5753" cy="4312"/>
          </a:xfrm>
        </p:grpSpPr>
        <p:sp>
          <p:nvSpPr>
            <p:cNvPr id="11367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grpSp>
          <p:nvGrpSpPr>
            <p:cNvPr id="11367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367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7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7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grpSp>
        <p:grpSp>
          <p:nvGrpSpPr>
            <p:cNvPr id="113672" name="Group 28"/>
            <p:cNvGrpSpPr>
              <a:grpSpLocks/>
            </p:cNvGrpSpPr>
            <p:nvPr/>
          </p:nvGrpSpPr>
          <p:grpSpPr bwMode="auto">
            <a:xfrm>
              <a:off x="0" y="0"/>
              <a:ext cx="1246" cy="1232"/>
              <a:chOff x="0" y="0"/>
              <a:chExt cx="1246" cy="1232"/>
            </a:xfrm>
          </p:grpSpPr>
          <p:sp>
            <p:nvSpPr>
              <p:cNvPr id="11367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sp>
            <p:nvSpPr>
              <p:cNvPr id="11367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sp>
            <p:nvSpPr>
              <p:cNvPr id="11367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grpSp>
      </p:grpSp>
      <p:sp>
        <p:nvSpPr>
          <p:cNvPr id="4813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endParaRPr lang="zh-CN" altLang="en-US" sz="1400" b="1">
              <a:solidFill>
                <a:srgbClr val="FFFFFF"/>
              </a:solidFill>
              <a:ea typeface="SimSun" charset="0"/>
              <a:cs typeface="SimSun" charset="0"/>
            </a:endParaRPr>
          </a:p>
        </p:txBody>
      </p:sp>
      <p:sp>
        <p:nvSpPr>
          <p:cNvPr id="4813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r>
              <a:rPr lang="en-US" altLang="zh-CN" sz="900" b="1">
                <a:solidFill>
                  <a:srgbClr val="FFFFFF"/>
                </a:solidFill>
                <a:ea typeface="SimSun" charset="0"/>
                <a:cs typeface="SimSun" charset="0"/>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rPr>
              <a:t>7.5.03b.</a:t>
            </a:r>
          </a:p>
        </p:txBody>
      </p:sp>
    </p:spTree>
    <p:extLst>
      <p:ext uri="{BB962C8B-B14F-4D97-AF65-F5344CB8AC3E}">
        <p14:creationId xmlns:p14="http://schemas.microsoft.com/office/powerpoint/2010/main" val="220611109"/>
      </p:ext>
    </p:extLst>
  </p:cSld>
  <p:clrMap bg1="dk2" tx1="lt1" bg2="dk1" tx2="lt2" accent1="accent1" accent2="accent2" accent3="accent3" accent4="accent4" accent5="accent5" accent6="accent6" hlink="hlink" folHlink="folHlink"/>
  <p:sldLayoutIdLst>
    <p:sldLayoutId id="2147484222"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9132888" cy="6845300"/>
            <a:chOff x="0" y="0"/>
            <a:chExt cx="5753" cy="4312"/>
          </a:xfrm>
        </p:grpSpPr>
        <p:sp>
          <p:nvSpPr>
            <p:cNvPr id="11367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grpSp>
          <p:nvGrpSpPr>
            <p:cNvPr id="11367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367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7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7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grpSp>
        <p:grpSp>
          <p:nvGrpSpPr>
            <p:cNvPr id="113672" name="Group 28"/>
            <p:cNvGrpSpPr>
              <a:grpSpLocks/>
            </p:cNvGrpSpPr>
            <p:nvPr/>
          </p:nvGrpSpPr>
          <p:grpSpPr bwMode="auto">
            <a:xfrm>
              <a:off x="0" y="0"/>
              <a:ext cx="1246" cy="1232"/>
              <a:chOff x="0" y="0"/>
              <a:chExt cx="1246" cy="1232"/>
            </a:xfrm>
          </p:grpSpPr>
          <p:sp>
            <p:nvSpPr>
              <p:cNvPr id="11367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sp>
            <p:nvSpPr>
              <p:cNvPr id="11367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sp>
            <p:nvSpPr>
              <p:cNvPr id="11367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grpSp>
      </p:grpSp>
      <p:sp>
        <p:nvSpPr>
          <p:cNvPr id="4813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endParaRPr lang="zh-CN" altLang="en-US" sz="1400" b="1">
              <a:solidFill>
                <a:srgbClr val="FFFFFF"/>
              </a:solidFill>
              <a:ea typeface="SimSun" charset="0"/>
              <a:cs typeface="SimSun" charset="0"/>
            </a:endParaRPr>
          </a:p>
        </p:txBody>
      </p:sp>
      <p:sp>
        <p:nvSpPr>
          <p:cNvPr id="4813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r>
              <a:rPr lang="en-US" altLang="zh-CN" sz="900" b="1">
                <a:solidFill>
                  <a:srgbClr val="FFFFFF"/>
                </a:solidFill>
                <a:ea typeface="SimSun" charset="0"/>
                <a:cs typeface="SimSun" charset="0"/>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rPr>
              <a:t>7.5.03b.</a:t>
            </a:r>
          </a:p>
        </p:txBody>
      </p:sp>
    </p:spTree>
    <p:extLst>
      <p:ext uri="{BB962C8B-B14F-4D97-AF65-F5344CB8AC3E}">
        <p14:creationId xmlns:p14="http://schemas.microsoft.com/office/powerpoint/2010/main" val="4236946445"/>
      </p:ext>
    </p:extLst>
  </p:cSld>
  <p:clrMap bg1="dk2" tx1="lt1" bg2="dk1" tx2="lt2" accent1="accent1" accent2="accent2" accent3="accent3" accent4="accent4" accent5="accent5" accent6="accent6" hlink="hlink" folHlink="folHlink"/>
  <p:sldLayoutIdLst>
    <p:sldLayoutId id="2147484224"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9132888" cy="6845300"/>
            <a:chOff x="0" y="0"/>
            <a:chExt cx="5753" cy="4312"/>
          </a:xfrm>
        </p:grpSpPr>
        <p:sp>
          <p:nvSpPr>
            <p:cNvPr id="11367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grpSp>
          <p:nvGrpSpPr>
            <p:cNvPr id="11367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367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7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7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grpSp>
        <p:grpSp>
          <p:nvGrpSpPr>
            <p:cNvPr id="113672" name="Group 28"/>
            <p:cNvGrpSpPr>
              <a:grpSpLocks/>
            </p:cNvGrpSpPr>
            <p:nvPr/>
          </p:nvGrpSpPr>
          <p:grpSpPr bwMode="auto">
            <a:xfrm>
              <a:off x="0" y="0"/>
              <a:ext cx="1246" cy="1232"/>
              <a:chOff x="0" y="0"/>
              <a:chExt cx="1246" cy="1232"/>
            </a:xfrm>
          </p:grpSpPr>
          <p:sp>
            <p:nvSpPr>
              <p:cNvPr id="11367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sp>
            <p:nvSpPr>
              <p:cNvPr id="11367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sp>
            <p:nvSpPr>
              <p:cNvPr id="11367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grpSp>
      </p:grpSp>
      <p:sp>
        <p:nvSpPr>
          <p:cNvPr id="4813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endParaRPr lang="zh-CN" altLang="en-US" sz="1400" b="1">
              <a:solidFill>
                <a:srgbClr val="FFFFFF"/>
              </a:solidFill>
              <a:ea typeface="SimSun" charset="0"/>
              <a:cs typeface="SimSun" charset="0"/>
            </a:endParaRPr>
          </a:p>
        </p:txBody>
      </p:sp>
      <p:sp>
        <p:nvSpPr>
          <p:cNvPr id="4813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r>
              <a:rPr lang="en-US" altLang="zh-CN" sz="900" b="1">
                <a:solidFill>
                  <a:srgbClr val="FFFFFF"/>
                </a:solidFill>
                <a:ea typeface="SimSun" charset="0"/>
                <a:cs typeface="SimSun" charset="0"/>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rPr>
              <a:t>7.5.03b.</a:t>
            </a:r>
          </a:p>
        </p:txBody>
      </p:sp>
    </p:spTree>
    <p:extLst>
      <p:ext uri="{BB962C8B-B14F-4D97-AF65-F5344CB8AC3E}">
        <p14:creationId xmlns:p14="http://schemas.microsoft.com/office/powerpoint/2010/main" val="4202494928"/>
      </p:ext>
    </p:extLst>
  </p:cSld>
  <p:clrMap bg1="dk2" tx1="lt1" bg2="dk1" tx2="lt2" accent1="accent1" accent2="accent2" accent3="accent3" accent4="accent4" accent5="accent5" accent6="accent6" hlink="hlink" folHlink="folHlink"/>
  <p:sldLayoutIdLst>
    <p:sldLayoutId id="2147484226"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571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57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endParaRPr>
            </a:p>
          </p:txBody>
        </p:sp>
        <p:sp>
          <p:nvSpPr>
            <p:cNvPr id="1157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endParaRPr>
            </a:p>
          </p:txBody>
        </p:sp>
        <p:sp>
          <p:nvSpPr>
            <p:cNvPr id="1157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ltLang="zh-CN"/>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28" charset="0"/>
                <a:ea typeface="SimSun" pitchFamily="2" charset="-128"/>
                <a:cs typeface="SimSun" pitchFamily="2" charset="-128"/>
              </a:defRPr>
            </a:lvl1pPr>
          </a:lstStyle>
          <a:p>
            <a:pPr>
              <a:defRPr/>
            </a:pPr>
            <a:endParaRPr lang="en-US" altLang="zh-CN"/>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28" charset="0"/>
                <a:ea typeface="SimSun" pitchFamily="2" charset="-128"/>
                <a:cs typeface="SimSun" pitchFamily="2" charset="-128"/>
              </a:defRPr>
            </a:lvl1pPr>
          </a:lstStyle>
          <a:p>
            <a:pPr>
              <a:defRPr/>
            </a:pPr>
            <a:endParaRPr lang="en-US" altLang="zh-CN"/>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ea typeface="SimSun" charset="0"/>
                <a:cs typeface="SimSun" charset="0"/>
              </a:defRPr>
            </a:lvl1pPr>
          </a:lstStyle>
          <a:p>
            <a:pPr>
              <a:defRPr/>
            </a:pPr>
            <a:fld id="{793646E7-EF14-9D47-A372-E5109CE064F7}" type="slidenum">
              <a:rPr lang="zh-CN" altLang="en-US">
                <a:latin typeface="Arial" charset="0"/>
              </a:rPr>
              <a:pPr>
                <a:defRPr/>
              </a:pPr>
              <a:t>‹#›</a:t>
            </a:fld>
            <a:endParaRPr lang="en-US" altLang="zh-CN">
              <a:latin typeface="Arial" charset="0"/>
            </a:endParaRPr>
          </a:p>
        </p:txBody>
      </p:sp>
    </p:spTree>
    <p:extLst>
      <p:ext uri="{BB962C8B-B14F-4D97-AF65-F5344CB8AC3E}">
        <p14:creationId xmlns:p14="http://schemas.microsoft.com/office/powerpoint/2010/main" val="3862215084"/>
      </p:ext>
    </p:extLst>
  </p:cSld>
  <p:clrMap bg1="dk2" tx1="lt1" bg2="dk1" tx2="lt2" accent1="accent1" accent2="accent2" accent3="accent3" accent4="accent4" accent5="accent5" accent6="accent6" hlink="hlink" folHlink="folHlink"/>
  <p:sldLayoutIdLst>
    <p:sldLayoutId id="214748422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0"/>
            <a:ext cx="9145588" cy="6845300"/>
            <a:chOff x="0" y="0"/>
            <a:chExt cx="5761" cy="4312"/>
          </a:xfrm>
        </p:grpSpPr>
        <p:sp>
          <p:nvSpPr>
            <p:cNvPr id="117765"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sp useBgFill="1">
          <p:nvSpPr>
            <p:cNvPr id="117766"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grpSp>
      <p:sp>
        <p:nvSpPr>
          <p:cNvPr id="11776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CN"/>
              <a:t>Click to edit Master title style</a:t>
            </a:r>
          </a:p>
        </p:txBody>
      </p:sp>
      <p:sp>
        <p:nvSpPr>
          <p:cNvPr id="11776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586433663"/>
      </p:ext>
    </p:extLst>
  </p:cSld>
  <p:clrMap bg1="dk2" tx1="lt1" bg2="dk1" tx2="lt2" accent1="accent1" accent2="accent2" accent3="accent3" accent4="accent4" accent5="accent5" accent6="accent6" hlink="hlink" folHlink="folHlink"/>
  <p:sldLayoutIdLst>
    <p:sldLayoutId id="214748423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ea typeface="ＭＳ Ｐゴシック" charset="0"/>
              </a:rPr>
              <a:pPr>
                <a:defRPr/>
              </a:pPr>
              <a:t>8/14/24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ea typeface="ＭＳ Ｐゴシック" charset="0"/>
              </a:rPr>
              <a:pPr>
                <a:defRPr/>
              </a:pPr>
              <a:t>‹#›</a:t>
            </a:fld>
            <a:endParaRPr lang="en-US">
              <a:latin typeface="Calibri" charset="0"/>
              <a:ea typeface="ＭＳ Ｐゴシック" charset="0"/>
            </a:endParaRPr>
          </a:p>
        </p:txBody>
      </p:sp>
    </p:spTree>
    <p:extLst>
      <p:ext uri="{BB962C8B-B14F-4D97-AF65-F5344CB8AC3E}">
        <p14:creationId xmlns:p14="http://schemas.microsoft.com/office/powerpoint/2010/main" val="14186387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792037218"/>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86695071"/>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892642188"/>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12" charset="0"/>
                <a:ea typeface="+mn-ea"/>
                <a:cs typeface="+mn-cs"/>
              </a:defRPr>
            </a:lvl1pPr>
          </a:lstStyle>
          <a:p>
            <a:pPr algn="l">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213F4819-1B1A-1142-B18C-990A59B71003}"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599167075"/>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298" r:id="rId12"/>
    <p:sldLayoutId id="2147484299"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17E5771-7FC9-8142-8F52-1CA5BBED6858}" type="slidenum">
              <a:rPr lang="en-US"/>
              <a:pPr>
                <a:defRPr/>
              </a:pPr>
              <a:t>‹#›</a:t>
            </a:fld>
            <a:endParaRPr lang="en-US"/>
          </a:p>
        </p:txBody>
      </p:sp>
    </p:spTree>
    <p:extLst>
      <p:ext uri="{BB962C8B-B14F-4D97-AF65-F5344CB8AC3E}">
        <p14:creationId xmlns:p14="http://schemas.microsoft.com/office/powerpoint/2010/main" val="2738281167"/>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 id="2147484312" r:id="rId12"/>
    <p:sldLayoutId id="21474843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a:latin typeface="Calibri" charset="0"/>
              </a:rPr>
              <a:pPr algn="l">
                <a:defRPr/>
              </a:pPr>
              <a:t>8/14/24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534580073"/>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6459908"/>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27695B20-0C1B-114E-823B-45E138BDC7E8}" type="datetimeFigureOut">
              <a:rPr lang="en-US">
                <a:solidFill>
                  <a:prstClr val="black">
                    <a:tint val="75000"/>
                  </a:prstClr>
                </a:solidFill>
                <a:latin typeface="Calibri"/>
              </a:rPr>
              <a:pPr defTabSz="457200">
                <a:defRPr/>
              </a:pPr>
              <a:t>8/14/24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16A1F1D3-71AB-DB4F-8F0A-176CE61BC19F}" type="slidenum">
              <a:rPr lang="en-US">
                <a:solidFill>
                  <a:prstClr val="black">
                    <a:tint val="75000"/>
                  </a:prstClr>
                </a:solidFill>
                <a:latin typeface="Calibri"/>
              </a:rPr>
              <a:pPr defTabSz="457200">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4807875"/>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372091877"/>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 id="2147484387" r:id="rId12"/>
    <p:sldLayoutId id="2147484388" r:id="rId13"/>
    <p:sldLayoutId id="2147484389" r:id="rId14"/>
    <p:sldLayoutId id="2147484390"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pPr>
                <a:defRPr/>
              </a:pPr>
              <a:t>‹#›</a:t>
            </a:fld>
            <a:endParaRPr lang="en-US"/>
          </a:p>
        </p:txBody>
      </p:sp>
    </p:spTree>
    <p:extLst>
      <p:ext uri="{BB962C8B-B14F-4D97-AF65-F5344CB8AC3E}">
        <p14:creationId xmlns:p14="http://schemas.microsoft.com/office/powerpoint/2010/main" val="310820557"/>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a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a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a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a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a typeface="ＭＳ Ｐゴシック" charset="0"/>
                </a:endParaRPr>
              </a:p>
            </p:txBody>
          </p:sp>
        </p:grpSp>
      </p:grpSp>
    </p:spTree>
    <p:extLst>
      <p:ext uri="{BB962C8B-B14F-4D97-AF65-F5344CB8AC3E}">
        <p14:creationId xmlns:p14="http://schemas.microsoft.com/office/powerpoint/2010/main" val="2052266272"/>
      </p:ext>
    </p:extLst>
  </p:cSld>
  <p:clrMap bg1="dk2" tx1="lt1" bg2="dk1"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7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08" charset="0"/>
                <a:ea typeface="ＭＳ Ｐゴシック" pitchFamily="-108" charset="-128"/>
                <a:cs typeface="ＭＳ Ｐゴシック" pitchFamily="-108"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8" charset="0"/>
                <a:ea typeface="ＭＳ Ｐゴシック" pitchFamily="-108" charset="-128"/>
                <a:cs typeface="ＭＳ Ｐゴシック" pitchFamily="-108"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BBD5C94-4CFD-8D49-9812-5F8CD39B5224}" type="slidenum">
              <a:rPr lang="en-US"/>
              <a:pPr>
                <a:defRPr/>
              </a:pPr>
              <a:t>‹#›</a:t>
            </a:fld>
            <a:endParaRPr lang="en-US"/>
          </a:p>
        </p:txBody>
      </p:sp>
    </p:spTree>
    <p:extLst>
      <p:ext uri="{BB962C8B-B14F-4D97-AF65-F5344CB8AC3E}">
        <p14:creationId xmlns:p14="http://schemas.microsoft.com/office/powerpoint/2010/main" val="2658762001"/>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 id="214748441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24"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pitchFamily="24"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pitchFamily="2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3365276025"/>
      </p:ext>
    </p:extLst>
  </p:cSld>
  <p:clrMap bg1="dk2" tx1="lt1" bg2="dk1" tx2="lt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 id="2147484429" r:id="rId12"/>
    <p:sldLayoutId id="2147484430"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F81A544-5B39-DD46-B687-9D6CB44E8028}" type="datetimeFigureOut">
              <a:rPr lang="en-US" smtClean="0">
                <a:solidFill>
                  <a:prstClr val="black">
                    <a:tint val="75000"/>
                  </a:prstClr>
                </a:solidFill>
                <a:latin typeface="Calibri"/>
                <a:ea typeface="+mn-ea"/>
                <a:cs typeface="+mn-cs"/>
              </a:rPr>
              <a:pPr defTabSz="457200" fontAlgn="auto">
                <a:spcBef>
                  <a:spcPts val="0"/>
                </a:spcBef>
                <a:spcAft>
                  <a:spcPts val="0"/>
                </a:spcAft>
              </a:pPr>
              <a:t>8/14/24</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E613FC9-C024-1B48-9168-C38A998E2859}"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70172363"/>
      </p:ext>
    </p:extLst>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lgn="l">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C7E37CF-031D-E842-BB7C-3C95345F1F7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7262278"/>
      </p:ext>
    </p:extLst>
  </p:cSld>
  <p:clrMap bg1="lt1" tx1="dk1" bg2="lt2" tx2="dk2" accent1="accent1" accent2="accent2" accent3="accent3" accent4="accent4" accent5="accent5" accent6="accent6" hlink="hlink" folHlink="folHlink"/>
  <p:sldLayoutIdLst>
    <p:sldLayoutId id="2147484456" r:id="rId1"/>
    <p:sldLayoutId id="2147484457" r:id="rId2"/>
    <p:sldLayoutId id="2147484458" r:id="rId3"/>
    <p:sldLayoutId id="2147484459" r:id="rId4"/>
    <p:sldLayoutId id="2147484460" r:id="rId5"/>
    <p:sldLayoutId id="2147484461" r:id="rId6"/>
    <p:sldLayoutId id="2147484462" r:id="rId7"/>
    <p:sldLayoutId id="2147484463" r:id="rId8"/>
    <p:sldLayoutId id="2147484464" r:id="rId9"/>
    <p:sldLayoutId id="2147484465" r:id="rId10"/>
    <p:sldLayoutId id="214748446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nvGrpSpPr>
          <p:cNvPr id="1027" name="Group 44"/>
          <p:cNvGrpSpPr>
            <a:grpSpLocks/>
          </p:cNvGrpSpPr>
          <p:nvPr userDrawn="1"/>
        </p:nvGrpSpPr>
        <p:grpSpPr bwMode="auto">
          <a:xfrm>
            <a:off x="390525" y="323850"/>
            <a:ext cx="8367713" cy="6173788"/>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sp>
        <p:nvSpPr>
          <p:cNvPr id="1051" name="Rectangle 27"/>
          <p:cNvSpPr>
            <a:spLocks noChangeArrowheads="1"/>
          </p:cNvSpPr>
          <p:nvPr/>
        </p:nvSpPr>
        <p:spPr bwMode="auto">
          <a:xfrm>
            <a:off x="0" y="0"/>
            <a:ext cx="1978025" cy="1955800"/>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52" name="Rectangle 28"/>
          <p:cNvSpPr>
            <a:spLocks noChangeArrowheads="1"/>
          </p:cNvSpPr>
          <p:nvPr/>
        </p:nvSpPr>
        <p:spPr bwMode="auto">
          <a:xfrm>
            <a:off x="390525" y="320675"/>
            <a:ext cx="1587500" cy="1635125"/>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53" name="Rectangle 29"/>
          <p:cNvSpPr>
            <a:spLocks noChangeArrowheads="1"/>
          </p:cNvSpPr>
          <p:nvPr/>
        </p:nvSpPr>
        <p:spPr bwMode="auto">
          <a:xfrm>
            <a:off x="0" y="0"/>
            <a:ext cx="1860550" cy="1849438"/>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60" name="Rectangle 36"/>
          <p:cNvSpPr>
            <a:spLocks noChangeArrowheads="1"/>
          </p:cNvSpPr>
          <p:nvPr/>
        </p:nvSpPr>
        <p:spPr bwMode="auto">
          <a:xfrm>
            <a:off x="7539038" y="6543675"/>
            <a:ext cx="7366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8.0.03d.</a:t>
            </a:r>
          </a:p>
        </p:txBody>
      </p:sp>
      <p:sp>
        <p:nvSpPr>
          <p:cNvPr id="1069" name="Text Box 45"/>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Tree>
    <p:extLst>
      <p:ext uri="{BB962C8B-B14F-4D97-AF65-F5344CB8AC3E}">
        <p14:creationId xmlns:p14="http://schemas.microsoft.com/office/powerpoint/2010/main" val="842894982"/>
      </p:ext>
    </p:extLst>
  </p:cSld>
  <p:clrMap bg1="dk2" tx1="lt1" bg2="dk1" tx2="lt2" accent1="accent1" accent2="accent2" accent3="accent3" accent4="accent4" accent5="accent5" accent6="accent6" hlink="hlink" folHlink="folHlink"/>
  <p:sldLayoutIdLst>
    <p:sldLayoutId id="2147484480" r:id="rId1"/>
    <p:sldLayoutId id="2147484481" r:id="rId2"/>
    <p:sldLayoutId id="2147484482" r:id="rId3"/>
    <p:sldLayoutId id="2147484483" r:id="rId4"/>
    <p:sldLayoutId id="2147484484" r:id="rId5"/>
    <p:sldLayoutId id="2147484485" r:id="rId6"/>
    <p:sldLayoutId id="2147484486" r:id="rId7"/>
    <p:sldLayoutId id="2147484487" r:id="rId8"/>
    <p:sldLayoutId id="2147484488" r:id="rId9"/>
    <p:sldLayoutId id="2147484489" r:id="rId10"/>
    <p:sldLayoutId id="2147484490" r:id="rId11"/>
  </p:sldLayoutIdLst>
  <p:transition spd="med">
    <p:dissolv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p:bgPr>
    </p:bg>
    <p:spTree>
      <p:nvGrpSpPr>
        <p:cNvPr id="1" name=""/>
        <p:cNvGrpSpPr/>
        <p:nvPr/>
      </p:nvGrpSpPr>
      <p:grpSpPr>
        <a:xfrm>
          <a:off x="0" y="0"/>
          <a:ext cx="0" cy="0"/>
          <a:chOff x="0" y="0"/>
          <a:chExt cx="0" cy="0"/>
        </a:xfrm>
      </p:grpSpPr>
      <p:sp>
        <p:nvSpPr>
          <p:cNvPr id="39938"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Times New Roman" charset="0"/>
              <a:ea typeface="MS PGothic" charset="0"/>
              <a:cs typeface="MS PGothic" charset="0"/>
            </a:endParaRPr>
          </a:p>
        </p:txBody>
      </p:sp>
      <p:sp>
        <p:nvSpPr>
          <p:cNvPr id="39939"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spcBef>
                <a:spcPct val="50000"/>
              </a:spcBef>
            </a:pPr>
            <a:endParaRPr lang="en-US" sz="2800">
              <a:solidFill>
                <a:srgbClr val="000000"/>
              </a:solidFill>
              <a:latin typeface="Times New Roman" charset="0"/>
              <a:ea typeface="MS PGothic" charset="0"/>
              <a:cs typeface="MS PGothic" charset="0"/>
            </a:endParaRPr>
          </a:p>
        </p:txBody>
      </p:sp>
      <p:pic>
        <p:nvPicPr>
          <p:cNvPr id="39940" name="Picture 4"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1" name="Picture 5" descr="minispi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2"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43"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0"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US">
              <a:solidFill>
                <a:srgbClr val="000000"/>
              </a:solidFill>
              <a:latin typeface="Times New Roman" charset="0"/>
              <a:ea typeface="MS PGothic" charset="0"/>
              <a:cs typeface="MS PGothic" charset="0"/>
            </a:endParaRPr>
          </a:p>
        </p:txBody>
      </p:sp>
      <p:sp>
        <p:nvSpPr>
          <p:cNvPr id="125961"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US">
              <a:solidFill>
                <a:srgbClr val="000000"/>
              </a:solidFill>
              <a:latin typeface="Times New Roman" charset="0"/>
              <a:ea typeface="MS PGothic" charset="0"/>
              <a:cs typeface="MS PGothic" charset="0"/>
            </a:endParaRPr>
          </a:p>
        </p:txBody>
      </p:sp>
      <p:sp>
        <p:nvSpPr>
          <p:cNvPr id="125962"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41F85F68-9AC9-664E-B4FA-8FF0C9A9B225}" type="slidenum">
              <a:rPr lang="en-US">
                <a:solidFill>
                  <a:srgbClr val="000000"/>
                </a:solidFill>
                <a:latin typeface="Times New Roman" charset="0"/>
                <a:ea typeface="MS PGothic" charset="0"/>
                <a:cs typeface="MS PGothic" charset="0"/>
              </a:rPr>
              <a:pPr>
                <a:defRPr/>
              </a:pPr>
              <a:t>‹#›</a:t>
            </a:fld>
            <a:endParaRPr lang="en-US">
              <a:solidFill>
                <a:srgbClr val="000000"/>
              </a:solidFill>
              <a:latin typeface="Times New Roman" charset="0"/>
              <a:ea typeface="MS PGothic" charset="0"/>
              <a:cs typeface="MS PGothic" charset="0"/>
            </a:endParaRPr>
          </a:p>
        </p:txBody>
      </p:sp>
    </p:spTree>
    <p:extLst>
      <p:ext uri="{BB962C8B-B14F-4D97-AF65-F5344CB8AC3E}">
        <p14:creationId xmlns:p14="http://schemas.microsoft.com/office/powerpoint/2010/main" val="3523594274"/>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a:solidFill>
                  <a:schemeClr val="tx2"/>
                </a:solidFill>
                <a:latin typeface="Arial" charset="0"/>
              </a:defRPr>
            </a:lvl1pPr>
          </a:lstStyle>
          <a:p>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a:solidFill>
                  <a:schemeClr val="tx2"/>
                </a:solidFill>
                <a:latin typeface="Arial" charset="0"/>
              </a:defRPr>
            </a:lvl1pPr>
          </a:lstStyle>
          <a:p>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chemeClr val="tx2"/>
                </a:solidFill>
                <a:latin typeface="Arial" charset="0"/>
              </a:defRPr>
            </a:lvl1pPr>
          </a:lstStyle>
          <a:p>
            <a:fld id="{6BDAE325-15F2-5D4F-BA80-F0EEF1659914}" type="slidenum">
              <a:rPr lang="en-US"/>
              <a:pPr/>
              <a:t>‹#›</a:t>
            </a:fld>
            <a:endParaRPr lang="en-US"/>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8129037"/>
      </p:ext>
    </p:extLst>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 id="2147484527"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6" charset="0"/>
        </a:defRPr>
      </a:lvl6pPr>
      <a:lvl7pPr marL="914400" algn="l" rtl="0" fontAlgn="base">
        <a:spcBef>
          <a:spcPct val="0"/>
        </a:spcBef>
        <a:spcAft>
          <a:spcPct val="0"/>
        </a:spcAft>
        <a:defRPr sz="4400">
          <a:solidFill>
            <a:schemeClr val="tx2"/>
          </a:solidFill>
          <a:latin typeface="Times New Roman" pitchFamily="16" charset="0"/>
        </a:defRPr>
      </a:lvl7pPr>
      <a:lvl8pPr marL="1371600" algn="l" rtl="0" fontAlgn="base">
        <a:spcBef>
          <a:spcPct val="0"/>
        </a:spcBef>
        <a:spcAft>
          <a:spcPct val="0"/>
        </a:spcAft>
        <a:defRPr sz="4400">
          <a:solidFill>
            <a:schemeClr val="tx2"/>
          </a:solidFill>
          <a:latin typeface="Times New Roman" pitchFamily="16" charset="0"/>
        </a:defRPr>
      </a:lvl8pPr>
      <a:lvl9pPr marL="1828800" algn="l" rtl="0" fontAlgn="base">
        <a:spcBef>
          <a:spcPct val="0"/>
        </a:spcBef>
        <a:spcAft>
          <a:spcPct val="0"/>
        </a:spcAft>
        <a:defRPr sz="4400">
          <a:solidFill>
            <a:schemeClr val="tx2"/>
          </a:solidFill>
          <a:latin typeface="Times New Roman" pitchFamily="16"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b="0">
              <a:solidFill>
                <a:srgbClr val="000000"/>
              </a:solidFill>
              <a:cs typeface="MS PGothic" charset="0"/>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lgn="l">
              <a:spcBef>
                <a:spcPct val="50000"/>
              </a:spcBef>
            </a:pPr>
            <a:endParaRPr lang="en-US" b="0">
              <a:solidFill>
                <a:srgbClr val="000000"/>
              </a:solidFill>
              <a:cs typeface="MS PGothic" charset="0"/>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CB48710-C7CF-534E-8D2A-6B61F7CF80DE}" type="slidenum">
              <a:rPr lang="en-US" b="0">
                <a:cs typeface="MS PGothic" charset="0"/>
              </a:rPr>
              <a:pPr>
                <a:defRPr/>
              </a:pPr>
              <a:t>‹#›</a:t>
            </a:fld>
            <a:endParaRPr lang="en-US" b="0">
              <a:cs typeface="MS PGothic" charset="0"/>
            </a:endParaRPr>
          </a:p>
        </p:txBody>
      </p:sp>
    </p:spTree>
    <p:extLst>
      <p:ext uri="{BB962C8B-B14F-4D97-AF65-F5344CB8AC3E}">
        <p14:creationId xmlns:p14="http://schemas.microsoft.com/office/powerpoint/2010/main" val="2716035942"/>
      </p:ext>
    </p:extLst>
  </p:cSld>
  <p:clrMap bg1="lt1" tx1="dk1" bg2="lt2" tx2="dk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 id="214748453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4915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endParaRPr>
          </a:p>
        </p:txBody>
      </p:sp>
      <p:sp>
        <p:nvSpPr>
          <p:cNvPr id="4915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1800" b="0">
              <a:solidFill>
                <a:srgbClr val="000000"/>
              </a:solidFill>
              <a:latin typeface="Arial" charset="0"/>
            </a:endParaRPr>
          </a:p>
        </p:txBody>
      </p:sp>
      <p:pic>
        <p:nvPicPr>
          <p:cNvPr id="49156"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7"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B41A44CC-D7AD-0A43-A25A-06EECD01D3BC}" type="slidenum">
              <a:rPr lang="en-US" b="0"/>
              <a:pPr>
                <a:defRPr/>
              </a:pPr>
              <a:t>‹#›</a:t>
            </a:fld>
            <a:endParaRPr lang="en-US" b="0"/>
          </a:p>
        </p:txBody>
      </p:sp>
    </p:spTree>
    <p:extLst>
      <p:ext uri="{BB962C8B-B14F-4D97-AF65-F5344CB8AC3E}">
        <p14:creationId xmlns:p14="http://schemas.microsoft.com/office/powerpoint/2010/main" val="3588273008"/>
      </p:ext>
    </p:extLst>
  </p:cSld>
  <p:clrMap bg1="lt1" tx1="dk1" bg2="lt2" tx2="dk2" accent1="accent1" accent2="accent2" accent3="accent3" accent4="accent4" accent5="accent5" accent6="accent6" hlink="hlink" folHlink="folHlink"/>
  <p:sldLayoutIdLst>
    <p:sldLayoutId id="2147484541" r:id="rId1"/>
    <p:sldLayoutId id="2147484542" r:id="rId2"/>
    <p:sldLayoutId id="2147484543" r:id="rId3"/>
    <p:sldLayoutId id="2147484544" r:id="rId4"/>
    <p:sldLayoutId id="2147484545" r:id="rId5"/>
    <p:sldLayoutId id="2147484546" r:id="rId6"/>
    <p:sldLayoutId id="2147484547" r:id="rId7"/>
    <p:sldLayoutId id="2147484548" r:id="rId8"/>
    <p:sldLayoutId id="2147484549" r:id="rId9"/>
    <p:sldLayoutId id="2147484550" r:id="rId10"/>
    <p:sldLayoutId id="214748455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6303963" y="0"/>
            <a:ext cx="2840037" cy="3254375"/>
            <a:chOff x="3115" y="0"/>
            <a:chExt cx="2170" cy="2486"/>
          </a:xfrm>
        </p:grpSpPr>
        <p:grpSp>
          <p:nvGrpSpPr>
            <p:cNvPr id="106504" name="Group 3"/>
            <p:cNvGrpSpPr>
              <a:grpSpLocks/>
            </p:cNvGrpSpPr>
            <p:nvPr/>
          </p:nvGrpSpPr>
          <p:grpSpPr bwMode="auto">
            <a:xfrm>
              <a:off x="4080" y="1910"/>
              <a:ext cx="768" cy="576"/>
              <a:chOff x="0" y="0"/>
              <a:chExt cx="768" cy="576"/>
            </a:xfrm>
          </p:grpSpPr>
          <p:sp>
            <p:nvSpPr>
              <p:cNvPr id="106636"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sp>
            <p:nvSpPr>
              <p:cNvPr id="106637"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grpSp>
        <p:grpSp>
          <p:nvGrpSpPr>
            <p:cNvPr id="106505" name="Group 6"/>
            <p:cNvGrpSpPr>
              <a:grpSpLocks/>
            </p:cNvGrpSpPr>
            <p:nvPr/>
          </p:nvGrpSpPr>
          <p:grpSpPr bwMode="auto">
            <a:xfrm>
              <a:off x="4257" y="1103"/>
              <a:ext cx="768" cy="576"/>
              <a:chOff x="0" y="0"/>
              <a:chExt cx="768" cy="576"/>
            </a:xfrm>
          </p:grpSpPr>
          <p:sp>
            <p:nvSpPr>
              <p:cNvPr id="106634"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sp>
            <p:nvSpPr>
              <p:cNvPr id="106635"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grpSp>
        <p:grpSp>
          <p:nvGrpSpPr>
            <p:cNvPr id="106506" name="Group 9"/>
            <p:cNvGrpSpPr>
              <a:grpSpLocks/>
            </p:cNvGrpSpPr>
            <p:nvPr/>
          </p:nvGrpSpPr>
          <p:grpSpPr bwMode="auto">
            <a:xfrm>
              <a:off x="3134" y="0"/>
              <a:ext cx="768" cy="576"/>
              <a:chOff x="0" y="0"/>
              <a:chExt cx="768" cy="576"/>
            </a:xfrm>
          </p:grpSpPr>
          <p:sp>
            <p:nvSpPr>
              <p:cNvPr id="106632"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sp>
            <p:nvSpPr>
              <p:cNvPr id="106633"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grpSp>
        <p:grpSp>
          <p:nvGrpSpPr>
            <p:cNvPr id="106507" name="Group 12"/>
            <p:cNvGrpSpPr>
              <a:grpSpLocks/>
            </p:cNvGrpSpPr>
            <p:nvPr/>
          </p:nvGrpSpPr>
          <p:grpSpPr bwMode="auto">
            <a:xfrm>
              <a:off x="3115" y="0"/>
              <a:ext cx="2170" cy="1702"/>
              <a:chOff x="3115" y="0"/>
              <a:chExt cx="2170" cy="1702"/>
            </a:xfrm>
          </p:grpSpPr>
          <p:grpSp>
            <p:nvGrpSpPr>
              <p:cNvPr id="106508" name="Group 13"/>
              <p:cNvGrpSpPr>
                <a:grpSpLocks/>
              </p:cNvGrpSpPr>
              <p:nvPr/>
            </p:nvGrpSpPr>
            <p:grpSpPr bwMode="auto">
              <a:xfrm>
                <a:off x="3640" y="308"/>
                <a:ext cx="1145" cy="844"/>
                <a:chOff x="1265" y="814"/>
                <a:chExt cx="2919" cy="2151"/>
              </a:xfrm>
            </p:grpSpPr>
            <p:sp>
              <p:nvSpPr>
                <p:cNvPr id="106630"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sp>
              <p:nvSpPr>
                <p:cNvPr id="106631"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grpSp>
          <p:grpSp>
            <p:nvGrpSpPr>
              <p:cNvPr id="106509" name="Group 16"/>
              <p:cNvGrpSpPr>
                <a:grpSpLocks/>
              </p:cNvGrpSpPr>
              <p:nvPr/>
            </p:nvGrpSpPr>
            <p:grpSpPr bwMode="auto">
              <a:xfrm>
                <a:off x="3115" y="0"/>
                <a:ext cx="2145" cy="1702"/>
                <a:chOff x="3115" y="0"/>
                <a:chExt cx="2145" cy="1702"/>
              </a:xfrm>
            </p:grpSpPr>
            <p:grpSp>
              <p:nvGrpSpPr>
                <p:cNvPr id="106532" name="Group 17"/>
                <p:cNvGrpSpPr>
                  <a:grpSpLocks/>
                </p:cNvGrpSpPr>
                <p:nvPr/>
              </p:nvGrpSpPr>
              <p:grpSpPr bwMode="auto">
                <a:xfrm>
                  <a:off x="4505" y="589"/>
                  <a:ext cx="493" cy="912"/>
                  <a:chOff x="3471" y="1530"/>
                  <a:chExt cx="1258" cy="2327"/>
                </a:xfrm>
              </p:grpSpPr>
              <p:sp>
                <p:nvSpPr>
                  <p:cNvPr id="106628" name="Freeform 18"/>
                  <p:cNvSpPr>
                    <a:spLocks/>
                  </p:cNvSpPr>
                  <p:nvPr/>
                </p:nvSpPr>
                <p:spPr bwMode="hidden">
                  <a:xfrm rot="2711884">
                    <a:off x="2767" y="2235"/>
                    <a:ext cx="1720" cy="313"/>
                  </a:xfrm>
                  <a:custGeom>
                    <a:avLst/>
                    <a:gdLst>
                      <a:gd name="T0" fmla="*/ 0 w 2736"/>
                      <a:gd name="T1" fmla="*/ 47 h 504"/>
                      <a:gd name="T2" fmla="*/ 85 w 2736"/>
                      <a:gd name="T3" fmla="*/ 16 h 504"/>
                      <a:gd name="T4" fmla="*/ 174 w 2736"/>
                      <a:gd name="T5" fmla="*/ 2 h 504"/>
                      <a:gd name="T6" fmla="*/ 268 w 2736"/>
                      <a:gd name="T7" fmla="*/ 2 h 504"/>
                      <a:gd name="T8" fmla="*/ 267 w 2736"/>
                      <a:gd name="T9" fmla="*/ 10 h 504"/>
                      <a:gd name="T10" fmla="*/ 173 w 2736"/>
                      <a:gd name="T11" fmla="*/ 10 h 504"/>
                      <a:gd name="T12" fmla="*/ 64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106629" name="Freeform 19"/>
                  <p:cNvSpPr>
                    <a:spLocks/>
                  </p:cNvSpPr>
                  <p:nvPr/>
                </p:nvSpPr>
                <p:spPr bwMode="hidden">
                  <a:xfrm rot="2711884">
                    <a:off x="4021" y="3148"/>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33" name="Group 20"/>
                <p:cNvGrpSpPr>
                  <a:grpSpLocks/>
                </p:cNvGrpSpPr>
                <p:nvPr/>
              </p:nvGrpSpPr>
              <p:grpSpPr bwMode="auto">
                <a:xfrm>
                  <a:off x="4267" y="781"/>
                  <a:ext cx="966" cy="522"/>
                  <a:chOff x="2864" y="2019"/>
                  <a:chExt cx="2463" cy="1332"/>
                </a:xfrm>
              </p:grpSpPr>
              <p:sp>
                <p:nvSpPr>
                  <p:cNvPr id="106626" name="Freeform 21"/>
                  <p:cNvSpPr>
                    <a:spLocks/>
                  </p:cNvSpPr>
                  <p:nvPr/>
                </p:nvSpPr>
                <p:spPr bwMode="hidden">
                  <a:xfrm rot="2104081">
                    <a:off x="2865" y="2019"/>
                    <a:ext cx="1812" cy="347"/>
                  </a:xfrm>
                  <a:custGeom>
                    <a:avLst/>
                    <a:gdLst>
                      <a:gd name="T0" fmla="*/ 0 w 2736"/>
                      <a:gd name="T1" fmla="*/ 78 h 504"/>
                      <a:gd name="T2" fmla="*/ 110 w 2736"/>
                      <a:gd name="T3" fmla="*/ 26 h 504"/>
                      <a:gd name="T4" fmla="*/ 226 w 2736"/>
                      <a:gd name="T5" fmla="*/ 4 h 504"/>
                      <a:gd name="T6" fmla="*/ 349 w 2736"/>
                      <a:gd name="T7" fmla="*/ 4 h 504"/>
                      <a:gd name="T8" fmla="*/ 346 w 2736"/>
                      <a:gd name="T9" fmla="*/ 16 h 504"/>
                      <a:gd name="T10" fmla="*/ 225 w 2736"/>
                      <a:gd name="T11" fmla="*/ 16 h 504"/>
                      <a:gd name="T12" fmla="*/ 83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27" name="Freeform 22"/>
                  <p:cNvSpPr>
                    <a:spLocks/>
                  </p:cNvSpPr>
                  <p:nvPr/>
                </p:nvSpPr>
                <p:spPr bwMode="hidden">
                  <a:xfrm rot="2104081">
                    <a:off x="4352" y="2805"/>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34" name="Group 23"/>
                <p:cNvGrpSpPr>
                  <a:grpSpLocks/>
                </p:cNvGrpSpPr>
                <p:nvPr/>
              </p:nvGrpSpPr>
              <p:grpSpPr bwMode="auto">
                <a:xfrm>
                  <a:off x="4280" y="707"/>
                  <a:ext cx="971" cy="417"/>
                  <a:chOff x="2897" y="1832"/>
                  <a:chExt cx="2477" cy="1064"/>
                </a:xfrm>
              </p:grpSpPr>
              <p:sp>
                <p:nvSpPr>
                  <p:cNvPr id="106624" name="Freeform 24"/>
                  <p:cNvSpPr>
                    <a:spLocks/>
                  </p:cNvSpPr>
                  <p:nvPr/>
                </p:nvSpPr>
                <p:spPr bwMode="hidden">
                  <a:xfrm rot="1582915">
                    <a:off x="2896" y="1832"/>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25" name="Freeform 25"/>
                  <p:cNvSpPr>
                    <a:spLocks/>
                  </p:cNvSpPr>
                  <p:nvPr/>
                </p:nvSpPr>
                <p:spPr bwMode="hidden">
                  <a:xfrm rot="1582915">
                    <a:off x="4443" y="2420"/>
                    <a:ext cx="931" cy="477"/>
                  </a:xfrm>
                  <a:custGeom>
                    <a:avLst/>
                    <a:gdLst>
                      <a:gd name="T0" fmla="*/ 1 w 1769"/>
                      <a:gd name="T1" fmla="*/ 1 h 791"/>
                      <a:gd name="T2" fmla="*/ 19 w 1769"/>
                      <a:gd name="T3" fmla="*/ 5 h 791"/>
                      <a:gd name="T4" fmla="*/ 47 w 1769"/>
                      <a:gd name="T5" fmla="*/ 16 h 791"/>
                      <a:gd name="T6" fmla="*/ 65 w 1769"/>
                      <a:gd name="T7" fmla="*/ 34 h 791"/>
                      <a:gd name="T8" fmla="*/ 71 w 1769"/>
                      <a:gd name="T9" fmla="*/ 48 h 791"/>
                      <a:gd name="T10" fmla="*/ 68 w 1769"/>
                      <a:gd name="T11" fmla="*/ 63 h 791"/>
                      <a:gd name="T12" fmla="*/ 64 w 1769"/>
                      <a:gd name="T13" fmla="*/ 51 h 791"/>
                      <a:gd name="T14" fmla="*/ 56 w 1769"/>
                      <a:gd name="T15" fmla="*/ 36 h 791"/>
                      <a:gd name="T16" fmla="*/ 45 w 1769"/>
                      <a:gd name="T17" fmla="*/ 24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35" name="Group 26"/>
                <p:cNvGrpSpPr>
                  <a:grpSpLocks/>
                </p:cNvGrpSpPr>
                <p:nvPr/>
              </p:nvGrpSpPr>
              <p:grpSpPr bwMode="auto">
                <a:xfrm>
                  <a:off x="4291" y="630"/>
                  <a:ext cx="969" cy="364"/>
                  <a:chOff x="2924" y="1636"/>
                  <a:chExt cx="2472" cy="927"/>
                </a:xfrm>
              </p:grpSpPr>
              <p:sp>
                <p:nvSpPr>
                  <p:cNvPr id="106622" name="Freeform 27"/>
                  <p:cNvSpPr>
                    <a:spLocks/>
                  </p:cNvSpPr>
                  <p:nvPr/>
                </p:nvSpPr>
                <p:spPr bwMode="hidden">
                  <a:xfrm rot="1080363">
                    <a:off x="2922" y="1634"/>
                    <a:ext cx="1677" cy="334"/>
                  </a:xfrm>
                  <a:custGeom>
                    <a:avLst/>
                    <a:gdLst>
                      <a:gd name="T0" fmla="*/ 0 w 2736"/>
                      <a:gd name="T1" fmla="*/ 64 h 504"/>
                      <a:gd name="T2" fmla="*/ 75 w 2736"/>
                      <a:gd name="T3" fmla="*/ 21 h 504"/>
                      <a:gd name="T4" fmla="*/ 154 w 2736"/>
                      <a:gd name="T5" fmla="*/ 3 h 504"/>
                      <a:gd name="T6" fmla="*/ 237 w 2736"/>
                      <a:gd name="T7" fmla="*/ 3 h 504"/>
                      <a:gd name="T8" fmla="*/ 235 w 2736"/>
                      <a:gd name="T9" fmla="*/ 13 h 504"/>
                      <a:gd name="T10" fmla="*/ 153 w 2736"/>
                      <a:gd name="T11" fmla="*/ 13 h 504"/>
                      <a:gd name="T12" fmla="*/ 57 w 2736"/>
                      <a:gd name="T13" fmla="*/ 37 h 504"/>
                      <a:gd name="T14" fmla="*/ 0 w 2736"/>
                      <a:gd name="T15" fmla="*/ 6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23" name="Freeform 28"/>
                  <p:cNvSpPr>
                    <a:spLocks/>
                  </p:cNvSpPr>
                  <p:nvPr/>
                </p:nvSpPr>
                <p:spPr bwMode="hidden">
                  <a:xfrm rot="1080363">
                    <a:off x="4494" y="2036"/>
                    <a:ext cx="900" cy="525"/>
                  </a:xfrm>
                  <a:custGeom>
                    <a:avLst/>
                    <a:gdLst>
                      <a:gd name="T0" fmla="*/ 1 w 1769"/>
                      <a:gd name="T1" fmla="*/ 1 h 791"/>
                      <a:gd name="T2" fmla="*/ 17 w 1769"/>
                      <a:gd name="T3" fmla="*/ 7 h 791"/>
                      <a:gd name="T4" fmla="*/ 40 w 1769"/>
                      <a:gd name="T5" fmla="*/ 25 h 791"/>
                      <a:gd name="T6" fmla="*/ 55 w 1769"/>
                      <a:gd name="T7" fmla="*/ 56 h 791"/>
                      <a:gd name="T8" fmla="*/ 60 w 1769"/>
                      <a:gd name="T9" fmla="*/ 78 h 791"/>
                      <a:gd name="T10" fmla="*/ 57 w 1769"/>
                      <a:gd name="T11" fmla="*/ 102 h 791"/>
                      <a:gd name="T12" fmla="*/ 54 w 1769"/>
                      <a:gd name="T13" fmla="*/ 82 h 791"/>
                      <a:gd name="T14" fmla="*/ 47 w 1769"/>
                      <a:gd name="T15" fmla="*/ 58 h 791"/>
                      <a:gd name="T16" fmla="*/ 38 w 1769"/>
                      <a:gd name="T17" fmla="*/ 38 h 791"/>
                      <a:gd name="T18" fmla="*/ 20 w 1769"/>
                      <a:gd name="T19" fmla="*/ 19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36" name="Group 29"/>
                <p:cNvGrpSpPr>
                  <a:grpSpLocks/>
                </p:cNvGrpSpPr>
                <p:nvPr/>
              </p:nvGrpSpPr>
              <p:grpSpPr bwMode="auto">
                <a:xfrm>
                  <a:off x="4304" y="543"/>
                  <a:ext cx="918" cy="258"/>
                  <a:chOff x="2958" y="1414"/>
                  <a:chExt cx="2342" cy="657"/>
                </a:xfrm>
              </p:grpSpPr>
              <p:sp>
                <p:nvSpPr>
                  <p:cNvPr id="106620" name="Freeform 30"/>
                  <p:cNvSpPr>
                    <a:spLocks/>
                  </p:cNvSpPr>
                  <p:nvPr/>
                </p:nvSpPr>
                <p:spPr bwMode="hidden">
                  <a:xfrm rot="463793">
                    <a:off x="2957" y="1415"/>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21" name="Freeform 31"/>
                  <p:cNvSpPr>
                    <a:spLocks/>
                  </p:cNvSpPr>
                  <p:nvPr/>
                </p:nvSpPr>
                <p:spPr bwMode="hidden">
                  <a:xfrm rot="463793">
                    <a:off x="4470" y="1581"/>
                    <a:ext cx="829" cy="488"/>
                  </a:xfrm>
                  <a:custGeom>
                    <a:avLst/>
                    <a:gdLst>
                      <a:gd name="T0" fmla="*/ 0 w 1769"/>
                      <a:gd name="T1" fmla="*/ 1 h 791"/>
                      <a:gd name="T2" fmla="*/ 11 w 1769"/>
                      <a:gd name="T3" fmla="*/ 6 h 791"/>
                      <a:gd name="T4" fmla="*/ 26 w 1769"/>
                      <a:gd name="T5" fmla="*/ 18 h 791"/>
                      <a:gd name="T6" fmla="*/ 37 w 1769"/>
                      <a:gd name="T7" fmla="*/ 39 h 791"/>
                      <a:gd name="T8" fmla="*/ 40 w 1769"/>
                      <a:gd name="T9" fmla="*/ 54 h 791"/>
                      <a:gd name="T10" fmla="*/ 38 w 1769"/>
                      <a:gd name="T11" fmla="*/ 70 h 791"/>
                      <a:gd name="T12" fmla="*/ 36 w 1769"/>
                      <a:gd name="T13" fmla="*/ 57 h 791"/>
                      <a:gd name="T14" fmla="*/ 31 w 1769"/>
                      <a:gd name="T15" fmla="*/ 41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37" name="Group 32"/>
                <p:cNvGrpSpPr>
                  <a:grpSpLocks/>
                </p:cNvGrpSpPr>
                <p:nvPr/>
              </p:nvGrpSpPr>
              <p:grpSpPr bwMode="auto">
                <a:xfrm>
                  <a:off x="4314" y="487"/>
                  <a:ext cx="843" cy="134"/>
                  <a:chOff x="2983" y="1269"/>
                  <a:chExt cx="2150" cy="343"/>
                </a:xfrm>
              </p:grpSpPr>
              <p:sp>
                <p:nvSpPr>
                  <p:cNvPr id="106618" name="Freeform 33"/>
                  <p:cNvSpPr>
                    <a:spLocks/>
                  </p:cNvSpPr>
                  <p:nvPr/>
                </p:nvSpPr>
                <p:spPr bwMode="hidden">
                  <a:xfrm rot="-84182">
                    <a:off x="2982" y="1286"/>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19" name="Freeform 34"/>
                  <p:cNvSpPr>
                    <a:spLocks/>
                  </p:cNvSpPr>
                  <p:nvPr/>
                </p:nvSpPr>
                <p:spPr bwMode="hidden">
                  <a:xfrm rot="-84182">
                    <a:off x="4377" y="1267"/>
                    <a:ext cx="755" cy="345"/>
                  </a:xfrm>
                  <a:custGeom>
                    <a:avLst/>
                    <a:gdLst>
                      <a:gd name="T0" fmla="*/ 0 w 1769"/>
                      <a:gd name="T1" fmla="*/ 0 h 791"/>
                      <a:gd name="T2" fmla="*/ 7 w 1769"/>
                      <a:gd name="T3" fmla="*/ 1 h 791"/>
                      <a:gd name="T4" fmla="*/ 16 w 1769"/>
                      <a:gd name="T5" fmla="*/ 3 h 791"/>
                      <a:gd name="T6" fmla="*/ 23 w 1769"/>
                      <a:gd name="T7" fmla="*/ 7 h 791"/>
                      <a:gd name="T8" fmla="*/ 25 w 1769"/>
                      <a:gd name="T9" fmla="*/ 10 h 791"/>
                      <a:gd name="T10" fmla="*/ 24 w 1769"/>
                      <a:gd name="T11" fmla="*/ 12 h 791"/>
                      <a:gd name="T12" fmla="*/ 22 w 1769"/>
                      <a:gd name="T13" fmla="*/ 10 h 791"/>
                      <a:gd name="T14" fmla="*/ 20 w 1769"/>
                      <a:gd name="T15" fmla="*/ 7 h 791"/>
                      <a:gd name="T16" fmla="*/ 16 w 1769"/>
                      <a:gd name="T17" fmla="*/ 4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38" name="Group 35"/>
                <p:cNvGrpSpPr>
                  <a:grpSpLocks/>
                </p:cNvGrpSpPr>
                <p:nvPr/>
              </p:nvGrpSpPr>
              <p:grpSpPr bwMode="auto">
                <a:xfrm>
                  <a:off x="4296" y="349"/>
                  <a:ext cx="737" cy="167"/>
                  <a:chOff x="2938" y="917"/>
                  <a:chExt cx="1879" cy="427"/>
                </a:xfrm>
              </p:grpSpPr>
              <p:sp>
                <p:nvSpPr>
                  <p:cNvPr id="106616" name="Freeform 36"/>
                  <p:cNvSpPr>
                    <a:spLocks/>
                  </p:cNvSpPr>
                  <p:nvPr/>
                </p:nvSpPr>
                <p:spPr bwMode="hidden">
                  <a:xfrm rot="-802576">
                    <a:off x="2936" y="1128"/>
                    <a:ext cx="1234" cy="214"/>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17" name="Freeform 37"/>
                  <p:cNvSpPr>
                    <a:spLocks/>
                  </p:cNvSpPr>
                  <p:nvPr/>
                </p:nvSpPr>
                <p:spPr bwMode="hidden">
                  <a:xfrm rot="-802576">
                    <a:off x="4154" y="918"/>
                    <a:ext cx="662" cy="335"/>
                  </a:xfrm>
                  <a:custGeom>
                    <a:avLst/>
                    <a:gdLst>
                      <a:gd name="T0" fmla="*/ 0 w 1769"/>
                      <a:gd name="T1" fmla="*/ 0 h 791"/>
                      <a:gd name="T2" fmla="*/ 3 w 1769"/>
                      <a:gd name="T3" fmla="*/ 1 h 791"/>
                      <a:gd name="T4" fmla="*/ 9 w 1769"/>
                      <a:gd name="T5" fmla="*/ 3 h 791"/>
                      <a:gd name="T6" fmla="*/ 12 w 1769"/>
                      <a:gd name="T7" fmla="*/ 6 h 791"/>
                      <a:gd name="T8" fmla="*/ 13 w 1769"/>
                      <a:gd name="T9" fmla="*/ 8 h 791"/>
                      <a:gd name="T10" fmla="*/ 12 w 1769"/>
                      <a:gd name="T11" fmla="*/ 11 h 791"/>
                      <a:gd name="T12" fmla="*/ 12 w 1769"/>
                      <a:gd name="T13" fmla="*/ 8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39" name="Group 38"/>
                <p:cNvGrpSpPr>
                  <a:grpSpLocks/>
                </p:cNvGrpSpPr>
                <p:nvPr/>
              </p:nvGrpSpPr>
              <p:grpSpPr bwMode="auto">
                <a:xfrm>
                  <a:off x="3394" y="637"/>
                  <a:ext cx="493" cy="912"/>
                  <a:chOff x="637" y="1653"/>
                  <a:chExt cx="1257" cy="2326"/>
                </a:xfrm>
              </p:grpSpPr>
              <p:sp>
                <p:nvSpPr>
                  <p:cNvPr id="106614" name="Freeform 39"/>
                  <p:cNvSpPr>
                    <a:spLocks/>
                  </p:cNvSpPr>
                  <p:nvPr/>
                </p:nvSpPr>
                <p:spPr bwMode="hidden">
                  <a:xfrm rot="18888116" flipH="1">
                    <a:off x="875" y="2357"/>
                    <a:ext cx="1723" cy="312"/>
                  </a:xfrm>
                  <a:custGeom>
                    <a:avLst/>
                    <a:gdLst>
                      <a:gd name="T0" fmla="*/ 0 w 2736"/>
                      <a:gd name="T1" fmla="*/ 46 h 504"/>
                      <a:gd name="T2" fmla="*/ 86 w 2736"/>
                      <a:gd name="T3" fmla="*/ 15 h 504"/>
                      <a:gd name="T4" fmla="*/ 176 w 2736"/>
                      <a:gd name="T5" fmla="*/ 2 h 504"/>
                      <a:gd name="T6" fmla="*/ 271 w 2736"/>
                      <a:gd name="T7" fmla="*/ 2 h 504"/>
                      <a:gd name="T8" fmla="*/ 270 w 2736"/>
                      <a:gd name="T9" fmla="*/ 9 h 504"/>
                      <a:gd name="T10" fmla="*/ 175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15" name="Freeform 40"/>
                  <p:cNvSpPr>
                    <a:spLocks/>
                  </p:cNvSpPr>
                  <p:nvPr/>
                </p:nvSpPr>
                <p:spPr bwMode="hidden">
                  <a:xfrm rot="18888116" flipH="1">
                    <a:off x="419" y="3271"/>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40" name="Group 41"/>
                <p:cNvGrpSpPr>
                  <a:grpSpLocks/>
                </p:cNvGrpSpPr>
                <p:nvPr/>
              </p:nvGrpSpPr>
              <p:grpSpPr bwMode="auto">
                <a:xfrm>
                  <a:off x="3142" y="850"/>
                  <a:ext cx="966" cy="522"/>
                  <a:chOff x="-5" y="2196"/>
                  <a:chExt cx="2463" cy="1332"/>
                </a:xfrm>
              </p:grpSpPr>
              <p:sp>
                <p:nvSpPr>
                  <p:cNvPr id="106612" name="Freeform 42"/>
                  <p:cNvSpPr>
                    <a:spLocks/>
                  </p:cNvSpPr>
                  <p:nvPr/>
                </p:nvSpPr>
                <p:spPr bwMode="hidden">
                  <a:xfrm rot="19495919" flipH="1">
                    <a:off x="644" y="2196"/>
                    <a:ext cx="1812" cy="347"/>
                  </a:xfrm>
                  <a:custGeom>
                    <a:avLst/>
                    <a:gdLst>
                      <a:gd name="T0" fmla="*/ 0 w 2736"/>
                      <a:gd name="T1" fmla="*/ 78 h 504"/>
                      <a:gd name="T2" fmla="*/ 110 w 2736"/>
                      <a:gd name="T3" fmla="*/ 26 h 504"/>
                      <a:gd name="T4" fmla="*/ 226 w 2736"/>
                      <a:gd name="T5" fmla="*/ 4 h 504"/>
                      <a:gd name="T6" fmla="*/ 349 w 2736"/>
                      <a:gd name="T7" fmla="*/ 4 h 504"/>
                      <a:gd name="T8" fmla="*/ 346 w 2736"/>
                      <a:gd name="T9" fmla="*/ 16 h 504"/>
                      <a:gd name="T10" fmla="*/ 225 w 2736"/>
                      <a:gd name="T11" fmla="*/ 16 h 504"/>
                      <a:gd name="T12" fmla="*/ 83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13" name="Freeform 43"/>
                  <p:cNvSpPr>
                    <a:spLocks/>
                  </p:cNvSpPr>
                  <p:nvPr/>
                </p:nvSpPr>
                <p:spPr bwMode="hidden">
                  <a:xfrm rot="19495919" flipH="1">
                    <a:off x="-6" y="2982"/>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41" name="Group 44"/>
                <p:cNvGrpSpPr>
                  <a:grpSpLocks/>
                </p:cNvGrpSpPr>
                <p:nvPr/>
              </p:nvGrpSpPr>
              <p:grpSpPr bwMode="auto">
                <a:xfrm>
                  <a:off x="3124" y="777"/>
                  <a:ext cx="971" cy="417"/>
                  <a:chOff x="-52" y="2009"/>
                  <a:chExt cx="2477" cy="1064"/>
                </a:xfrm>
              </p:grpSpPr>
              <p:sp>
                <p:nvSpPr>
                  <p:cNvPr id="106610" name="Freeform 45"/>
                  <p:cNvSpPr>
                    <a:spLocks/>
                  </p:cNvSpPr>
                  <p:nvPr/>
                </p:nvSpPr>
                <p:spPr bwMode="hidden">
                  <a:xfrm rot="20017085" flipH="1">
                    <a:off x="689" y="2010"/>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11" name="Freeform 46"/>
                  <p:cNvSpPr>
                    <a:spLocks/>
                  </p:cNvSpPr>
                  <p:nvPr/>
                </p:nvSpPr>
                <p:spPr bwMode="hidden">
                  <a:xfrm rot="20017085" flipH="1">
                    <a:off x="-53" y="2598"/>
                    <a:ext cx="931" cy="473"/>
                  </a:xfrm>
                  <a:custGeom>
                    <a:avLst/>
                    <a:gdLst>
                      <a:gd name="T0" fmla="*/ 1 w 1769"/>
                      <a:gd name="T1" fmla="*/ 1 h 791"/>
                      <a:gd name="T2" fmla="*/ 19 w 1769"/>
                      <a:gd name="T3" fmla="*/ 4 h 791"/>
                      <a:gd name="T4" fmla="*/ 47 w 1769"/>
                      <a:gd name="T5" fmla="*/ 16 h 791"/>
                      <a:gd name="T6" fmla="*/ 65 w 1769"/>
                      <a:gd name="T7" fmla="*/ 33 h 791"/>
                      <a:gd name="T8" fmla="*/ 71 w 1769"/>
                      <a:gd name="T9" fmla="*/ 47 h 791"/>
                      <a:gd name="T10" fmla="*/ 68 w 1769"/>
                      <a:gd name="T11" fmla="*/ 60 h 791"/>
                      <a:gd name="T12" fmla="*/ 64 w 1769"/>
                      <a:gd name="T13" fmla="*/ 48 h 791"/>
                      <a:gd name="T14" fmla="*/ 56 w 1769"/>
                      <a:gd name="T15" fmla="*/ 35 h 791"/>
                      <a:gd name="T16" fmla="*/ 45 w 1769"/>
                      <a:gd name="T17" fmla="*/ 23 h 791"/>
                      <a:gd name="T18" fmla="*/ 24 w 1769"/>
                      <a:gd name="T19" fmla="*/ 11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42" name="Group 47"/>
                <p:cNvGrpSpPr>
                  <a:grpSpLocks/>
                </p:cNvGrpSpPr>
                <p:nvPr/>
              </p:nvGrpSpPr>
              <p:grpSpPr bwMode="auto">
                <a:xfrm>
                  <a:off x="3115" y="700"/>
                  <a:ext cx="969" cy="363"/>
                  <a:chOff x="-74" y="1813"/>
                  <a:chExt cx="2472" cy="927"/>
                </a:xfrm>
              </p:grpSpPr>
              <p:sp>
                <p:nvSpPr>
                  <p:cNvPr id="106608" name="Freeform 48"/>
                  <p:cNvSpPr>
                    <a:spLocks/>
                  </p:cNvSpPr>
                  <p:nvPr/>
                </p:nvSpPr>
                <p:spPr bwMode="hidden">
                  <a:xfrm rot="20519637" flipH="1">
                    <a:off x="721" y="1812"/>
                    <a:ext cx="1677" cy="334"/>
                  </a:xfrm>
                  <a:custGeom>
                    <a:avLst/>
                    <a:gdLst>
                      <a:gd name="T0" fmla="*/ 0 w 2736"/>
                      <a:gd name="T1" fmla="*/ 64 h 504"/>
                      <a:gd name="T2" fmla="*/ 75 w 2736"/>
                      <a:gd name="T3" fmla="*/ 21 h 504"/>
                      <a:gd name="T4" fmla="*/ 154 w 2736"/>
                      <a:gd name="T5" fmla="*/ 3 h 504"/>
                      <a:gd name="T6" fmla="*/ 237 w 2736"/>
                      <a:gd name="T7" fmla="*/ 3 h 504"/>
                      <a:gd name="T8" fmla="*/ 235 w 2736"/>
                      <a:gd name="T9" fmla="*/ 13 h 504"/>
                      <a:gd name="T10" fmla="*/ 153 w 2736"/>
                      <a:gd name="T11" fmla="*/ 13 h 504"/>
                      <a:gd name="T12" fmla="*/ 57 w 2736"/>
                      <a:gd name="T13" fmla="*/ 37 h 504"/>
                      <a:gd name="T14" fmla="*/ 0 w 2736"/>
                      <a:gd name="T15" fmla="*/ 6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09" name="Freeform 49"/>
                  <p:cNvSpPr>
                    <a:spLocks/>
                  </p:cNvSpPr>
                  <p:nvPr/>
                </p:nvSpPr>
                <p:spPr bwMode="hidden">
                  <a:xfrm rot="20519637" flipH="1">
                    <a:off x="-74" y="2212"/>
                    <a:ext cx="900" cy="526"/>
                  </a:xfrm>
                  <a:custGeom>
                    <a:avLst/>
                    <a:gdLst>
                      <a:gd name="T0" fmla="*/ 1 w 1769"/>
                      <a:gd name="T1" fmla="*/ 1 h 791"/>
                      <a:gd name="T2" fmla="*/ 17 w 1769"/>
                      <a:gd name="T3" fmla="*/ 7 h 791"/>
                      <a:gd name="T4" fmla="*/ 40 w 1769"/>
                      <a:gd name="T5" fmla="*/ 26 h 791"/>
                      <a:gd name="T6" fmla="*/ 55 w 1769"/>
                      <a:gd name="T7" fmla="*/ 56 h 791"/>
                      <a:gd name="T8" fmla="*/ 60 w 1769"/>
                      <a:gd name="T9" fmla="*/ 79 h 791"/>
                      <a:gd name="T10" fmla="*/ 57 w 1769"/>
                      <a:gd name="T11" fmla="*/ 102 h 791"/>
                      <a:gd name="T12" fmla="*/ 54 w 1769"/>
                      <a:gd name="T13" fmla="*/ 82 h 791"/>
                      <a:gd name="T14" fmla="*/ 47 w 1769"/>
                      <a:gd name="T15" fmla="*/ 59 h 791"/>
                      <a:gd name="T16" fmla="*/ 38 w 1769"/>
                      <a:gd name="T17" fmla="*/ 39 h 791"/>
                      <a:gd name="T18" fmla="*/ 20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43" name="Group 50"/>
                <p:cNvGrpSpPr>
                  <a:grpSpLocks/>
                </p:cNvGrpSpPr>
                <p:nvPr/>
              </p:nvGrpSpPr>
              <p:grpSpPr bwMode="auto">
                <a:xfrm>
                  <a:off x="3153" y="613"/>
                  <a:ext cx="918" cy="257"/>
                  <a:chOff x="22" y="1591"/>
                  <a:chExt cx="2342" cy="657"/>
                </a:xfrm>
              </p:grpSpPr>
              <p:sp>
                <p:nvSpPr>
                  <p:cNvPr id="106606" name="Freeform 51"/>
                  <p:cNvSpPr>
                    <a:spLocks/>
                  </p:cNvSpPr>
                  <p:nvPr/>
                </p:nvSpPr>
                <p:spPr bwMode="hidden">
                  <a:xfrm rot="21136207" flipH="1">
                    <a:off x="819" y="1589"/>
                    <a:ext cx="1544" cy="313"/>
                  </a:xfrm>
                  <a:custGeom>
                    <a:avLst/>
                    <a:gdLst>
                      <a:gd name="T0" fmla="*/ 0 w 2736"/>
                      <a:gd name="T1" fmla="*/ 47 h 504"/>
                      <a:gd name="T2" fmla="*/ 49 w 2736"/>
                      <a:gd name="T3" fmla="*/ 16 h 504"/>
                      <a:gd name="T4" fmla="*/ 102 w 2736"/>
                      <a:gd name="T5" fmla="*/ 2 h 504"/>
                      <a:gd name="T6" fmla="*/ 157 w 2736"/>
                      <a:gd name="T7" fmla="*/ 2 h 504"/>
                      <a:gd name="T8" fmla="*/ 156 w 2736"/>
                      <a:gd name="T9" fmla="*/ 10 h 504"/>
                      <a:gd name="T10" fmla="*/ 101 w 2736"/>
                      <a:gd name="T11" fmla="*/ 10 h 504"/>
                      <a:gd name="T12" fmla="*/ 37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07" name="Freeform 52"/>
                  <p:cNvSpPr>
                    <a:spLocks/>
                  </p:cNvSpPr>
                  <p:nvPr/>
                </p:nvSpPr>
                <p:spPr bwMode="hidden">
                  <a:xfrm rot="21136207" flipH="1">
                    <a:off x="21" y="1757"/>
                    <a:ext cx="829" cy="490"/>
                  </a:xfrm>
                  <a:custGeom>
                    <a:avLst/>
                    <a:gdLst>
                      <a:gd name="T0" fmla="*/ 0 w 1769"/>
                      <a:gd name="T1" fmla="*/ 1 h 791"/>
                      <a:gd name="T2" fmla="*/ 11 w 1769"/>
                      <a:gd name="T3" fmla="*/ 6 h 791"/>
                      <a:gd name="T4" fmla="*/ 26 w 1769"/>
                      <a:gd name="T5" fmla="*/ 19 h 791"/>
                      <a:gd name="T6" fmla="*/ 37 w 1769"/>
                      <a:gd name="T7" fmla="*/ 40 h 791"/>
                      <a:gd name="T8" fmla="*/ 40 w 1769"/>
                      <a:gd name="T9" fmla="*/ 56 h 791"/>
                      <a:gd name="T10" fmla="*/ 38 w 1769"/>
                      <a:gd name="T11" fmla="*/ 72 h 791"/>
                      <a:gd name="T12" fmla="*/ 36 w 1769"/>
                      <a:gd name="T13" fmla="*/ 58 h 791"/>
                      <a:gd name="T14" fmla="*/ 31 w 1769"/>
                      <a:gd name="T15" fmla="*/ 42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44" name="Group 53"/>
                <p:cNvGrpSpPr>
                  <a:grpSpLocks/>
                </p:cNvGrpSpPr>
                <p:nvPr/>
              </p:nvGrpSpPr>
              <p:grpSpPr bwMode="auto">
                <a:xfrm>
                  <a:off x="3218" y="556"/>
                  <a:ext cx="843" cy="134"/>
                  <a:chOff x="189" y="1446"/>
                  <a:chExt cx="2150" cy="343"/>
                </a:xfrm>
              </p:grpSpPr>
              <p:sp>
                <p:nvSpPr>
                  <p:cNvPr id="106604" name="Freeform 54"/>
                  <p:cNvSpPr>
                    <a:spLocks/>
                  </p:cNvSpPr>
                  <p:nvPr/>
                </p:nvSpPr>
                <p:spPr bwMode="hidden">
                  <a:xfrm rot="84182" flipH="1">
                    <a:off x="935" y="1463"/>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05" name="Freeform 55"/>
                  <p:cNvSpPr>
                    <a:spLocks/>
                  </p:cNvSpPr>
                  <p:nvPr/>
                </p:nvSpPr>
                <p:spPr bwMode="hidden">
                  <a:xfrm rot="84182" flipH="1">
                    <a:off x="189" y="1444"/>
                    <a:ext cx="755" cy="345"/>
                  </a:xfrm>
                  <a:custGeom>
                    <a:avLst/>
                    <a:gdLst>
                      <a:gd name="T0" fmla="*/ 0 w 1769"/>
                      <a:gd name="T1" fmla="*/ 0 h 791"/>
                      <a:gd name="T2" fmla="*/ 7 w 1769"/>
                      <a:gd name="T3" fmla="*/ 1 h 791"/>
                      <a:gd name="T4" fmla="*/ 16 w 1769"/>
                      <a:gd name="T5" fmla="*/ 3 h 791"/>
                      <a:gd name="T6" fmla="*/ 23 w 1769"/>
                      <a:gd name="T7" fmla="*/ 7 h 791"/>
                      <a:gd name="T8" fmla="*/ 25 w 1769"/>
                      <a:gd name="T9" fmla="*/ 10 h 791"/>
                      <a:gd name="T10" fmla="*/ 24 w 1769"/>
                      <a:gd name="T11" fmla="*/ 12 h 791"/>
                      <a:gd name="T12" fmla="*/ 22 w 1769"/>
                      <a:gd name="T13" fmla="*/ 10 h 791"/>
                      <a:gd name="T14" fmla="*/ 20 w 1769"/>
                      <a:gd name="T15" fmla="*/ 7 h 791"/>
                      <a:gd name="T16" fmla="*/ 16 w 1769"/>
                      <a:gd name="T17" fmla="*/ 4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45" name="Group 56"/>
                <p:cNvGrpSpPr>
                  <a:grpSpLocks/>
                </p:cNvGrpSpPr>
                <p:nvPr/>
              </p:nvGrpSpPr>
              <p:grpSpPr bwMode="auto">
                <a:xfrm>
                  <a:off x="3342" y="418"/>
                  <a:ext cx="737" cy="167"/>
                  <a:chOff x="505" y="1094"/>
                  <a:chExt cx="1879" cy="427"/>
                </a:xfrm>
              </p:grpSpPr>
              <p:sp>
                <p:nvSpPr>
                  <p:cNvPr id="106602" name="Freeform 57"/>
                  <p:cNvSpPr>
                    <a:spLocks/>
                  </p:cNvSpPr>
                  <p:nvPr/>
                </p:nvSpPr>
                <p:spPr bwMode="hidden">
                  <a:xfrm rot="802576" flipH="1">
                    <a:off x="1151" y="1306"/>
                    <a:ext cx="1234" cy="214"/>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03" name="Freeform 58"/>
                  <p:cNvSpPr>
                    <a:spLocks/>
                  </p:cNvSpPr>
                  <p:nvPr/>
                </p:nvSpPr>
                <p:spPr bwMode="hidden">
                  <a:xfrm rot="802576" flipH="1">
                    <a:off x="505" y="1095"/>
                    <a:ext cx="662" cy="335"/>
                  </a:xfrm>
                  <a:custGeom>
                    <a:avLst/>
                    <a:gdLst>
                      <a:gd name="T0" fmla="*/ 0 w 1769"/>
                      <a:gd name="T1" fmla="*/ 0 h 791"/>
                      <a:gd name="T2" fmla="*/ 3 w 1769"/>
                      <a:gd name="T3" fmla="*/ 1 h 791"/>
                      <a:gd name="T4" fmla="*/ 9 w 1769"/>
                      <a:gd name="T5" fmla="*/ 3 h 791"/>
                      <a:gd name="T6" fmla="*/ 12 w 1769"/>
                      <a:gd name="T7" fmla="*/ 6 h 791"/>
                      <a:gd name="T8" fmla="*/ 13 w 1769"/>
                      <a:gd name="T9" fmla="*/ 8 h 791"/>
                      <a:gd name="T10" fmla="*/ 12 w 1769"/>
                      <a:gd name="T11" fmla="*/ 11 h 791"/>
                      <a:gd name="T12" fmla="*/ 12 w 1769"/>
                      <a:gd name="T13" fmla="*/ 8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46" name="Group 59"/>
                <p:cNvGrpSpPr>
                  <a:grpSpLocks/>
                </p:cNvGrpSpPr>
                <p:nvPr/>
              </p:nvGrpSpPr>
              <p:grpSpPr bwMode="auto">
                <a:xfrm>
                  <a:off x="3386" y="341"/>
                  <a:ext cx="725" cy="218"/>
                  <a:chOff x="616" y="899"/>
                  <a:chExt cx="1850" cy="554"/>
                </a:xfrm>
              </p:grpSpPr>
              <p:sp>
                <p:nvSpPr>
                  <p:cNvPr id="106600" name="Freeform 60"/>
                  <p:cNvSpPr>
                    <a:spLocks/>
                  </p:cNvSpPr>
                  <p:nvPr/>
                </p:nvSpPr>
                <p:spPr bwMode="hidden">
                  <a:xfrm rot="1277471" flipH="1">
                    <a:off x="1231" y="1237"/>
                    <a:ext cx="1235" cy="216"/>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01" name="Freeform 61"/>
                  <p:cNvSpPr>
                    <a:spLocks/>
                  </p:cNvSpPr>
                  <p:nvPr/>
                </p:nvSpPr>
                <p:spPr bwMode="hidden">
                  <a:xfrm rot="1277471" flipH="1">
                    <a:off x="615" y="898"/>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47" name="Group 62"/>
                <p:cNvGrpSpPr>
                  <a:grpSpLocks/>
                </p:cNvGrpSpPr>
                <p:nvPr/>
              </p:nvGrpSpPr>
              <p:grpSpPr bwMode="auto">
                <a:xfrm>
                  <a:off x="3472" y="231"/>
                  <a:ext cx="693" cy="291"/>
                  <a:chOff x="3472" y="231"/>
                  <a:chExt cx="693" cy="291"/>
                </a:xfrm>
              </p:grpSpPr>
              <p:sp>
                <p:nvSpPr>
                  <p:cNvPr id="106598"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99"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48" name="Group 65"/>
                <p:cNvGrpSpPr>
                  <a:grpSpLocks/>
                </p:cNvGrpSpPr>
                <p:nvPr/>
              </p:nvGrpSpPr>
              <p:grpSpPr bwMode="auto">
                <a:xfrm>
                  <a:off x="3554" y="118"/>
                  <a:ext cx="664" cy="349"/>
                  <a:chOff x="3554" y="118"/>
                  <a:chExt cx="664" cy="349"/>
                </a:xfrm>
              </p:grpSpPr>
              <p:sp>
                <p:nvSpPr>
                  <p:cNvPr id="106596"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97"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49" name="Group 68"/>
                <p:cNvGrpSpPr>
                  <a:grpSpLocks/>
                </p:cNvGrpSpPr>
                <p:nvPr/>
              </p:nvGrpSpPr>
              <p:grpSpPr bwMode="auto">
                <a:xfrm>
                  <a:off x="3784" y="30"/>
                  <a:ext cx="305" cy="593"/>
                  <a:chOff x="1633" y="104"/>
                  <a:chExt cx="778" cy="1512"/>
                </a:xfrm>
              </p:grpSpPr>
              <p:sp>
                <p:nvSpPr>
                  <p:cNvPr id="106594" name="Freeform 69"/>
                  <p:cNvSpPr>
                    <a:spLocks/>
                  </p:cNvSpPr>
                  <p:nvPr/>
                </p:nvSpPr>
                <p:spPr bwMode="hidden">
                  <a:xfrm rot="3473776" flipH="1">
                    <a:off x="1752" y="958"/>
                    <a:ext cx="1101" cy="217"/>
                  </a:xfrm>
                  <a:custGeom>
                    <a:avLst/>
                    <a:gdLst>
                      <a:gd name="T0" fmla="*/ 0 w 2736"/>
                      <a:gd name="T1" fmla="*/ 7 h 504"/>
                      <a:gd name="T2" fmla="*/ 9 w 2736"/>
                      <a:gd name="T3" fmla="*/ 3 h 504"/>
                      <a:gd name="T4" fmla="*/ 19 w 2736"/>
                      <a:gd name="T5" fmla="*/ 0 h 504"/>
                      <a:gd name="T6" fmla="*/ 29 w 2736"/>
                      <a:gd name="T7" fmla="*/ 0 h 504"/>
                      <a:gd name="T8" fmla="*/ 29 w 2736"/>
                      <a:gd name="T9" fmla="*/ 1 h 504"/>
                      <a:gd name="T10" fmla="*/ 19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95" name="Freeform 70"/>
                  <p:cNvSpPr>
                    <a:spLocks/>
                  </p:cNvSpPr>
                  <p:nvPr/>
                </p:nvSpPr>
                <p:spPr bwMode="hidden">
                  <a:xfrm rot="3473776" flipH="1">
                    <a:off x="1505" y="231"/>
                    <a:ext cx="591" cy="337"/>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50" name="Group 71"/>
                <p:cNvGrpSpPr>
                  <a:grpSpLocks/>
                </p:cNvGrpSpPr>
                <p:nvPr/>
              </p:nvGrpSpPr>
              <p:grpSpPr bwMode="auto">
                <a:xfrm>
                  <a:off x="3903" y="0"/>
                  <a:ext cx="248" cy="601"/>
                  <a:chOff x="1935" y="28"/>
                  <a:chExt cx="634" cy="1534"/>
                </a:xfrm>
              </p:grpSpPr>
              <p:sp>
                <p:nvSpPr>
                  <p:cNvPr id="106592" name="Freeform 72"/>
                  <p:cNvSpPr>
                    <a:spLocks/>
                  </p:cNvSpPr>
                  <p:nvPr/>
                </p:nvSpPr>
                <p:spPr bwMode="hidden">
                  <a:xfrm rot="4126480" flipH="1">
                    <a:off x="1932" y="924"/>
                    <a:ext cx="1059" cy="214"/>
                  </a:xfrm>
                  <a:custGeom>
                    <a:avLst/>
                    <a:gdLst>
                      <a:gd name="T0" fmla="*/ 0 w 2736"/>
                      <a:gd name="T1" fmla="*/ 7 h 504"/>
                      <a:gd name="T2" fmla="*/ 7 w 2736"/>
                      <a:gd name="T3" fmla="*/ 3 h 504"/>
                      <a:gd name="T4" fmla="*/ 15 w 2736"/>
                      <a:gd name="T5" fmla="*/ 0 h 504"/>
                      <a:gd name="T6" fmla="*/ 24 w 2736"/>
                      <a:gd name="T7" fmla="*/ 0 h 504"/>
                      <a:gd name="T8" fmla="*/ 24 w 2736"/>
                      <a:gd name="T9" fmla="*/ 1 h 504"/>
                      <a:gd name="T10" fmla="*/ 15 w 2736"/>
                      <a:gd name="T11" fmla="*/ 1 h 504"/>
                      <a:gd name="T12" fmla="*/ 6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93" name="Freeform 73"/>
                  <p:cNvSpPr>
                    <a:spLocks/>
                  </p:cNvSpPr>
                  <p:nvPr/>
                </p:nvSpPr>
                <p:spPr bwMode="hidden">
                  <a:xfrm rot="4126480" flipH="1">
                    <a:off x="1820"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51" name="Group 74"/>
                <p:cNvGrpSpPr>
                  <a:grpSpLocks/>
                </p:cNvGrpSpPr>
                <p:nvPr/>
              </p:nvGrpSpPr>
              <p:grpSpPr bwMode="auto">
                <a:xfrm>
                  <a:off x="4251" y="252"/>
                  <a:ext cx="723" cy="222"/>
                  <a:chOff x="2822" y="672"/>
                  <a:chExt cx="1845" cy="566"/>
                </a:xfrm>
              </p:grpSpPr>
              <p:sp>
                <p:nvSpPr>
                  <p:cNvPr id="106590" name="Freeform 75"/>
                  <p:cNvSpPr>
                    <a:spLocks/>
                  </p:cNvSpPr>
                  <p:nvPr/>
                </p:nvSpPr>
                <p:spPr bwMode="hidden">
                  <a:xfrm rot="-1325434">
                    <a:off x="2820" y="1022"/>
                    <a:ext cx="1232" cy="216"/>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91" name="Freeform 76"/>
                  <p:cNvSpPr>
                    <a:spLocks/>
                  </p:cNvSpPr>
                  <p:nvPr/>
                </p:nvSpPr>
                <p:spPr bwMode="hidden">
                  <a:xfrm rot="-1325434">
                    <a:off x="4003" y="673"/>
                    <a:ext cx="662" cy="337"/>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52" name="Group 77"/>
                <p:cNvGrpSpPr>
                  <a:grpSpLocks/>
                </p:cNvGrpSpPr>
                <p:nvPr/>
              </p:nvGrpSpPr>
              <p:grpSpPr bwMode="auto">
                <a:xfrm>
                  <a:off x="4196" y="163"/>
                  <a:ext cx="699" cy="282"/>
                  <a:chOff x="2683" y="445"/>
                  <a:chExt cx="1781" cy="717"/>
                </a:xfrm>
              </p:grpSpPr>
              <p:sp>
                <p:nvSpPr>
                  <p:cNvPr id="106588" name="Freeform 78"/>
                  <p:cNvSpPr>
                    <a:spLocks/>
                  </p:cNvSpPr>
                  <p:nvPr/>
                </p:nvSpPr>
                <p:spPr bwMode="hidden">
                  <a:xfrm rot="-1921064">
                    <a:off x="2682" y="946"/>
                    <a:ext cx="1233" cy="216"/>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89" name="Freeform 79"/>
                  <p:cNvSpPr>
                    <a:spLocks/>
                  </p:cNvSpPr>
                  <p:nvPr/>
                </p:nvSpPr>
                <p:spPr bwMode="hidden">
                  <a:xfrm rot="-1921064">
                    <a:off x="3801" y="444"/>
                    <a:ext cx="661" cy="339"/>
                  </a:xfrm>
                  <a:custGeom>
                    <a:avLst/>
                    <a:gdLst>
                      <a:gd name="T0" fmla="*/ 0 w 1769"/>
                      <a:gd name="T1" fmla="*/ 0 h 791"/>
                      <a:gd name="T2" fmla="*/ 3 w 1769"/>
                      <a:gd name="T3" fmla="*/ 1 h 791"/>
                      <a:gd name="T4" fmla="*/ 8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sp>
              <p:nvSpPr>
                <p:cNvPr id="106553"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106554"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nvGrpSpPr>
                <p:cNvPr id="106555" name="Group 82"/>
                <p:cNvGrpSpPr>
                  <a:grpSpLocks/>
                </p:cNvGrpSpPr>
                <p:nvPr/>
              </p:nvGrpSpPr>
              <p:grpSpPr bwMode="auto">
                <a:xfrm>
                  <a:off x="4242" y="5"/>
                  <a:ext cx="251" cy="596"/>
                  <a:chOff x="2800" y="41"/>
                  <a:chExt cx="640" cy="1520"/>
                </a:xfrm>
              </p:grpSpPr>
              <p:sp>
                <p:nvSpPr>
                  <p:cNvPr id="106586" name="Freeform 83"/>
                  <p:cNvSpPr>
                    <a:spLocks/>
                  </p:cNvSpPr>
                  <p:nvPr/>
                </p:nvSpPr>
                <p:spPr bwMode="hidden">
                  <a:xfrm rot="-3857755">
                    <a:off x="2362" y="936"/>
                    <a:ext cx="1061" cy="186"/>
                  </a:xfrm>
                  <a:custGeom>
                    <a:avLst/>
                    <a:gdLst>
                      <a:gd name="T0" fmla="*/ 0 w 2736"/>
                      <a:gd name="T1" fmla="*/ 3 h 504"/>
                      <a:gd name="T2" fmla="*/ 7 w 2736"/>
                      <a:gd name="T3" fmla="*/ 1 h 504"/>
                      <a:gd name="T4" fmla="*/ 16 w 2736"/>
                      <a:gd name="T5" fmla="*/ 0 h 504"/>
                      <a:gd name="T6" fmla="*/ 24 w 2736"/>
                      <a:gd name="T7" fmla="*/ 0 h 504"/>
                      <a:gd name="T8" fmla="*/ 24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87" name="Freeform 84"/>
                  <p:cNvSpPr>
                    <a:spLocks/>
                  </p:cNvSpPr>
                  <p:nvPr/>
                </p:nvSpPr>
                <p:spPr bwMode="hidden">
                  <a:xfrm rot="-3857755">
                    <a:off x="3011" y="181"/>
                    <a:ext cx="569" cy="288"/>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5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56" name="Group 85"/>
                <p:cNvGrpSpPr>
                  <a:grpSpLocks/>
                </p:cNvGrpSpPr>
                <p:nvPr/>
              </p:nvGrpSpPr>
              <p:grpSpPr bwMode="auto">
                <a:xfrm>
                  <a:off x="4295" y="53"/>
                  <a:ext cx="398" cy="574"/>
                  <a:chOff x="2934" y="163"/>
                  <a:chExt cx="1017" cy="1464"/>
                </a:xfrm>
              </p:grpSpPr>
              <p:sp>
                <p:nvSpPr>
                  <p:cNvPr id="106584" name="Freeform 86"/>
                  <p:cNvSpPr>
                    <a:spLocks/>
                  </p:cNvSpPr>
                  <p:nvPr/>
                </p:nvSpPr>
                <p:spPr bwMode="hidden">
                  <a:xfrm rot="-2777260">
                    <a:off x="2493" y="915"/>
                    <a:ext cx="1154" cy="270"/>
                  </a:xfrm>
                  <a:custGeom>
                    <a:avLst/>
                    <a:gdLst>
                      <a:gd name="T0" fmla="*/ 0 w 2736"/>
                      <a:gd name="T1" fmla="*/ 23 h 504"/>
                      <a:gd name="T2" fmla="*/ 11 w 2736"/>
                      <a:gd name="T3" fmla="*/ 8 h 504"/>
                      <a:gd name="T4" fmla="*/ 24 w 2736"/>
                      <a:gd name="T5" fmla="*/ 1 h 504"/>
                      <a:gd name="T6" fmla="*/ 36 w 2736"/>
                      <a:gd name="T7" fmla="*/ 1 h 504"/>
                      <a:gd name="T8" fmla="*/ 36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85" name="Freeform 87"/>
                  <p:cNvSpPr>
                    <a:spLocks/>
                  </p:cNvSpPr>
                  <p:nvPr/>
                </p:nvSpPr>
                <p:spPr bwMode="hidden">
                  <a:xfrm rot="-2777260">
                    <a:off x="3431" y="262"/>
                    <a:ext cx="619" cy="422"/>
                  </a:xfrm>
                  <a:custGeom>
                    <a:avLst/>
                    <a:gdLst>
                      <a:gd name="T0" fmla="*/ 0 w 1769"/>
                      <a:gd name="T1" fmla="*/ 1 h 791"/>
                      <a:gd name="T2" fmla="*/ 2 w 1769"/>
                      <a:gd name="T3" fmla="*/ 3 h 791"/>
                      <a:gd name="T4" fmla="*/ 6 w 1769"/>
                      <a:gd name="T5" fmla="*/ 9 h 791"/>
                      <a:gd name="T6" fmla="*/ 8 w 1769"/>
                      <a:gd name="T7" fmla="*/ 19 h 791"/>
                      <a:gd name="T8" fmla="*/ 9 w 1769"/>
                      <a:gd name="T9" fmla="*/ 26 h 791"/>
                      <a:gd name="T10" fmla="*/ 9 w 1769"/>
                      <a:gd name="T11" fmla="*/ 34 h 791"/>
                      <a:gd name="T12" fmla="*/ 8 w 1769"/>
                      <a:gd name="T13" fmla="*/ 27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57" name="Group 88"/>
                <p:cNvGrpSpPr>
                  <a:grpSpLocks/>
                </p:cNvGrpSpPr>
                <p:nvPr/>
              </p:nvGrpSpPr>
              <p:grpSpPr bwMode="auto">
                <a:xfrm>
                  <a:off x="4215" y="2"/>
                  <a:ext cx="95" cy="567"/>
                  <a:chOff x="2730" y="32"/>
                  <a:chExt cx="243" cy="1448"/>
                </a:xfrm>
              </p:grpSpPr>
              <p:sp>
                <p:nvSpPr>
                  <p:cNvPr id="106582" name="Freeform 89"/>
                  <p:cNvSpPr>
                    <a:spLocks/>
                  </p:cNvSpPr>
                  <p:nvPr/>
                </p:nvSpPr>
                <p:spPr bwMode="hidden">
                  <a:xfrm rot="-4903748">
                    <a:off x="2297" y="959"/>
                    <a:ext cx="954" cy="87"/>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83" name="Freeform 90"/>
                  <p:cNvSpPr>
                    <a:spLocks/>
                  </p:cNvSpPr>
                  <p:nvPr/>
                </p:nvSpPr>
                <p:spPr bwMode="hidden">
                  <a:xfrm rot="-4903748">
                    <a:off x="2650" y="222"/>
                    <a:ext cx="511" cy="133"/>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58" name="Group 91"/>
                <p:cNvGrpSpPr>
                  <a:grpSpLocks/>
                </p:cNvGrpSpPr>
                <p:nvPr/>
              </p:nvGrpSpPr>
              <p:grpSpPr bwMode="auto">
                <a:xfrm>
                  <a:off x="3514" y="683"/>
                  <a:ext cx="425" cy="960"/>
                  <a:chOff x="943" y="1769"/>
                  <a:chExt cx="1085" cy="2450"/>
                </a:xfrm>
              </p:grpSpPr>
              <p:sp>
                <p:nvSpPr>
                  <p:cNvPr id="106580" name="Freeform 92"/>
                  <p:cNvSpPr>
                    <a:spLocks/>
                  </p:cNvSpPr>
                  <p:nvPr/>
                </p:nvSpPr>
                <p:spPr bwMode="hidden">
                  <a:xfrm rot="18335692" flipH="1">
                    <a:off x="1009" y="2474"/>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81" name="Freeform 93"/>
                  <p:cNvSpPr>
                    <a:spLocks/>
                  </p:cNvSpPr>
                  <p:nvPr/>
                </p:nvSpPr>
                <p:spPr bwMode="hidden">
                  <a:xfrm rot="18335692" flipH="1">
                    <a:off x="725" y="3509"/>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59" name="Group 94"/>
                <p:cNvGrpSpPr>
                  <a:grpSpLocks/>
                </p:cNvGrpSpPr>
                <p:nvPr/>
              </p:nvGrpSpPr>
              <p:grpSpPr bwMode="auto">
                <a:xfrm>
                  <a:off x="3715" y="748"/>
                  <a:ext cx="300" cy="930"/>
                  <a:chOff x="1455" y="1936"/>
                  <a:chExt cx="766" cy="2373"/>
                </a:xfrm>
              </p:grpSpPr>
              <p:sp>
                <p:nvSpPr>
                  <p:cNvPr id="106578" name="Freeform 95"/>
                  <p:cNvSpPr>
                    <a:spLocks/>
                  </p:cNvSpPr>
                  <p:nvPr/>
                </p:nvSpPr>
                <p:spPr bwMode="hidden">
                  <a:xfrm rot="17542885" flipH="1">
                    <a:off x="1268" y="2577"/>
                    <a:ext cx="1594" cy="313"/>
                  </a:xfrm>
                  <a:custGeom>
                    <a:avLst/>
                    <a:gdLst>
                      <a:gd name="T0" fmla="*/ 0 w 2736"/>
                      <a:gd name="T1" fmla="*/ 47 h 504"/>
                      <a:gd name="T2" fmla="*/ 58 w 2736"/>
                      <a:gd name="T3" fmla="*/ 16 h 504"/>
                      <a:gd name="T4" fmla="*/ 119 w 2736"/>
                      <a:gd name="T5" fmla="*/ 2 h 504"/>
                      <a:gd name="T6" fmla="*/ 184 w 2736"/>
                      <a:gd name="T7" fmla="*/ 2 h 504"/>
                      <a:gd name="T8" fmla="*/ 182 w 2736"/>
                      <a:gd name="T9" fmla="*/ 10 h 504"/>
                      <a:gd name="T10" fmla="*/ 118 w 2736"/>
                      <a:gd name="T11" fmla="*/ 10 h 504"/>
                      <a:gd name="T12" fmla="*/ 44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79" name="Freeform 96"/>
                  <p:cNvSpPr>
                    <a:spLocks/>
                  </p:cNvSpPr>
                  <p:nvPr/>
                </p:nvSpPr>
                <p:spPr bwMode="hidden">
                  <a:xfrm rot="17542885" flipH="1">
                    <a:off x="1274" y="3635"/>
                    <a:ext cx="854" cy="489"/>
                  </a:xfrm>
                  <a:custGeom>
                    <a:avLst/>
                    <a:gdLst>
                      <a:gd name="T0" fmla="*/ 0 w 1769"/>
                      <a:gd name="T1" fmla="*/ 1 h 791"/>
                      <a:gd name="T2" fmla="*/ 13 w 1769"/>
                      <a:gd name="T3" fmla="*/ 6 h 791"/>
                      <a:gd name="T4" fmla="*/ 30 w 1769"/>
                      <a:gd name="T5" fmla="*/ 19 h 791"/>
                      <a:gd name="T6" fmla="*/ 42 w 1769"/>
                      <a:gd name="T7" fmla="*/ 39 h 791"/>
                      <a:gd name="T8" fmla="*/ 46 w 1769"/>
                      <a:gd name="T9" fmla="*/ 54 h 791"/>
                      <a:gd name="T10" fmla="*/ 44 w 1769"/>
                      <a:gd name="T11" fmla="*/ 71 h 791"/>
                      <a:gd name="T12" fmla="*/ 42 w 1769"/>
                      <a:gd name="T13" fmla="*/ 57 h 791"/>
                      <a:gd name="T14" fmla="*/ 36 w 1769"/>
                      <a:gd name="T15" fmla="*/ 41 h 791"/>
                      <a:gd name="T16" fmla="*/ 29 w 1769"/>
                      <a:gd name="T17" fmla="*/ 27 h 791"/>
                      <a:gd name="T18" fmla="*/ 15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60" name="Group 97"/>
                <p:cNvGrpSpPr>
                  <a:grpSpLocks/>
                </p:cNvGrpSpPr>
                <p:nvPr/>
              </p:nvGrpSpPr>
              <p:grpSpPr bwMode="auto">
                <a:xfrm rot="88588">
                  <a:off x="3923" y="769"/>
                  <a:ext cx="180" cy="913"/>
                  <a:chOff x="1956" y="1990"/>
                  <a:chExt cx="492" cy="2604"/>
                </a:xfrm>
              </p:grpSpPr>
              <p:sp>
                <p:nvSpPr>
                  <p:cNvPr id="106576" name="Freeform 98"/>
                  <p:cNvSpPr>
                    <a:spLocks/>
                  </p:cNvSpPr>
                  <p:nvPr/>
                </p:nvSpPr>
                <p:spPr bwMode="hidden">
                  <a:xfrm rot="16782062" flipH="1">
                    <a:off x="1438" y="2692"/>
                    <a:ext cx="1712" cy="302"/>
                  </a:xfrm>
                  <a:custGeom>
                    <a:avLst/>
                    <a:gdLst>
                      <a:gd name="T0" fmla="*/ 0 w 2736"/>
                      <a:gd name="T1" fmla="*/ 39 h 504"/>
                      <a:gd name="T2" fmla="*/ 83 w 2736"/>
                      <a:gd name="T3" fmla="*/ 13 h 504"/>
                      <a:gd name="T4" fmla="*/ 170 w 2736"/>
                      <a:gd name="T5" fmla="*/ 2 h 504"/>
                      <a:gd name="T6" fmla="*/ 262 w 2736"/>
                      <a:gd name="T7" fmla="*/ 2 h 504"/>
                      <a:gd name="T8" fmla="*/ 261 w 2736"/>
                      <a:gd name="T9" fmla="*/ 8 h 504"/>
                      <a:gd name="T10" fmla="*/ 169 w 2736"/>
                      <a:gd name="T11" fmla="*/ 8 h 504"/>
                      <a:gd name="T12" fmla="*/ 63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77" name="Freeform 99"/>
                  <p:cNvSpPr>
                    <a:spLocks/>
                  </p:cNvSpPr>
                  <p:nvPr/>
                </p:nvSpPr>
                <p:spPr bwMode="hidden">
                  <a:xfrm rot="16782062" flipH="1">
                    <a:off x="1730" y="3897"/>
                    <a:ext cx="917" cy="471"/>
                  </a:xfrm>
                  <a:custGeom>
                    <a:avLst/>
                    <a:gdLst>
                      <a:gd name="T0" fmla="*/ 1 w 1769"/>
                      <a:gd name="T1" fmla="*/ 1 h 791"/>
                      <a:gd name="T2" fmla="*/ 18 w 1769"/>
                      <a:gd name="T3" fmla="*/ 4 h 791"/>
                      <a:gd name="T4" fmla="*/ 43 w 1769"/>
                      <a:gd name="T5" fmla="*/ 15 h 791"/>
                      <a:gd name="T6" fmla="*/ 60 w 1769"/>
                      <a:gd name="T7" fmla="*/ 32 h 791"/>
                      <a:gd name="T8" fmla="*/ 66 w 1769"/>
                      <a:gd name="T9" fmla="*/ 46 h 791"/>
                      <a:gd name="T10" fmla="*/ 63 w 1769"/>
                      <a:gd name="T11" fmla="*/ 59 h 791"/>
                      <a:gd name="T12" fmla="*/ 60 w 1769"/>
                      <a:gd name="T13" fmla="*/ 47 h 791"/>
                      <a:gd name="T14" fmla="*/ 52 w 1769"/>
                      <a:gd name="T15" fmla="*/ 34 h 791"/>
                      <a:gd name="T16" fmla="*/ 41 w 1769"/>
                      <a:gd name="T17" fmla="*/ 23 h 791"/>
                      <a:gd name="T18" fmla="*/ 22 w 1769"/>
                      <a:gd name="T19" fmla="*/ 11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61" name="Group 100"/>
                <p:cNvGrpSpPr>
                  <a:grpSpLocks/>
                </p:cNvGrpSpPr>
                <p:nvPr/>
              </p:nvGrpSpPr>
              <p:grpSpPr bwMode="auto">
                <a:xfrm>
                  <a:off x="4451" y="662"/>
                  <a:ext cx="442" cy="951"/>
                  <a:chOff x="3334" y="1717"/>
                  <a:chExt cx="1125" cy="2426"/>
                </a:xfrm>
              </p:grpSpPr>
              <p:sp>
                <p:nvSpPr>
                  <p:cNvPr id="106574" name="Freeform 101"/>
                  <p:cNvSpPr>
                    <a:spLocks/>
                  </p:cNvSpPr>
                  <p:nvPr/>
                </p:nvSpPr>
                <p:spPr bwMode="hidden">
                  <a:xfrm rot="3144576">
                    <a:off x="2627" y="2423"/>
                    <a:ext cx="1723" cy="312"/>
                  </a:xfrm>
                  <a:custGeom>
                    <a:avLst/>
                    <a:gdLst>
                      <a:gd name="T0" fmla="*/ 0 w 2736"/>
                      <a:gd name="T1" fmla="*/ 46 h 504"/>
                      <a:gd name="T2" fmla="*/ 86 w 2736"/>
                      <a:gd name="T3" fmla="*/ 15 h 504"/>
                      <a:gd name="T4" fmla="*/ 176 w 2736"/>
                      <a:gd name="T5" fmla="*/ 2 h 504"/>
                      <a:gd name="T6" fmla="*/ 271 w 2736"/>
                      <a:gd name="T7" fmla="*/ 2 h 504"/>
                      <a:gd name="T8" fmla="*/ 270 w 2736"/>
                      <a:gd name="T9" fmla="*/ 9 h 504"/>
                      <a:gd name="T10" fmla="*/ 175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106575" name="Freeform 102"/>
                  <p:cNvSpPr>
                    <a:spLocks/>
                  </p:cNvSpPr>
                  <p:nvPr/>
                </p:nvSpPr>
                <p:spPr bwMode="hidden">
                  <a:xfrm rot="3144576">
                    <a:off x="3752" y="3435"/>
                    <a:ext cx="925" cy="491"/>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3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62" name="Group 103"/>
                <p:cNvGrpSpPr>
                  <a:grpSpLocks/>
                </p:cNvGrpSpPr>
                <p:nvPr/>
              </p:nvGrpSpPr>
              <p:grpSpPr bwMode="auto">
                <a:xfrm>
                  <a:off x="4391" y="721"/>
                  <a:ext cx="347" cy="951"/>
                  <a:chOff x="3181" y="1866"/>
                  <a:chExt cx="883" cy="2426"/>
                </a:xfrm>
              </p:grpSpPr>
              <p:sp>
                <p:nvSpPr>
                  <p:cNvPr id="106572" name="Freeform 104"/>
                  <p:cNvSpPr>
                    <a:spLocks/>
                  </p:cNvSpPr>
                  <p:nvPr/>
                </p:nvSpPr>
                <p:spPr bwMode="hidden">
                  <a:xfrm rot="3745735">
                    <a:off x="2506" y="2539"/>
                    <a:ext cx="1649" cy="299"/>
                  </a:xfrm>
                  <a:custGeom>
                    <a:avLst/>
                    <a:gdLst>
                      <a:gd name="T0" fmla="*/ 0 w 2736"/>
                      <a:gd name="T1" fmla="*/ 37 h 504"/>
                      <a:gd name="T2" fmla="*/ 69 w 2736"/>
                      <a:gd name="T3" fmla="*/ 12 h 504"/>
                      <a:gd name="T4" fmla="*/ 141 w 2736"/>
                      <a:gd name="T5" fmla="*/ 2 h 504"/>
                      <a:gd name="T6" fmla="*/ 218 w 2736"/>
                      <a:gd name="T7" fmla="*/ 2 h 504"/>
                      <a:gd name="T8" fmla="*/ 216 w 2736"/>
                      <a:gd name="T9" fmla="*/ 7 h 504"/>
                      <a:gd name="T10" fmla="*/ 140 w 2736"/>
                      <a:gd name="T11" fmla="*/ 7 h 504"/>
                      <a:gd name="T12" fmla="*/ 52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106573" name="Freeform 105"/>
                  <p:cNvSpPr>
                    <a:spLocks/>
                  </p:cNvSpPr>
                  <p:nvPr/>
                </p:nvSpPr>
                <p:spPr bwMode="hidden">
                  <a:xfrm rot="3745735">
                    <a:off x="3387" y="3613"/>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63" name="Group 106"/>
                <p:cNvGrpSpPr>
                  <a:grpSpLocks/>
                </p:cNvGrpSpPr>
                <p:nvPr/>
              </p:nvGrpSpPr>
              <p:grpSpPr bwMode="auto">
                <a:xfrm>
                  <a:off x="4323" y="767"/>
                  <a:ext cx="243" cy="935"/>
                  <a:chOff x="3006" y="1983"/>
                  <a:chExt cx="619" cy="2386"/>
                </a:xfrm>
              </p:grpSpPr>
              <p:sp>
                <p:nvSpPr>
                  <p:cNvPr id="106570" name="Freeform 107"/>
                  <p:cNvSpPr>
                    <a:spLocks/>
                  </p:cNvSpPr>
                  <p:nvPr/>
                </p:nvSpPr>
                <p:spPr bwMode="hidden">
                  <a:xfrm rot="4286818">
                    <a:off x="2328" y="2659"/>
                    <a:ext cx="1600" cy="244"/>
                  </a:xfrm>
                  <a:custGeom>
                    <a:avLst/>
                    <a:gdLst>
                      <a:gd name="T0" fmla="*/ 0 w 2736"/>
                      <a:gd name="T1" fmla="*/ 14 h 504"/>
                      <a:gd name="T2" fmla="*/ 59 w 2736"/>
                      <a:gd name="T3" fmla="*/ 4 h 504"/>
                      <a:gd name="T4" fmla="*/ 122 w 2736"/>
                      <a:gd name="T5" fmla="*/ 0 h 504"/>
                      <a:gd name="T6" fmla="*/ 187 w 2736"/>
                      <a:gd name="T7" fmla="*/ 0 h 504"/>
                      <a:gd name="T8" fmla="*/ 186 w 2736"/>
                      <a:gd name="T9" fmla="*/ 3 h 504"/>
                      <a:gd name="T10" fmla="*/ 120 w 2736"/>
                      <a:gd name="T11" fmla="*/ 3 h 504"/>
                      <a:gd name="T12" fmla="*/ 4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106571" name="Freeform 108"/>
                  <p:cNvSpPr>
                    <a:spLocks/>
                  </p:cNvSpPr>
                  <p:nvPr/>
                </p:nvSpPr>
                <p:spPr bwMode="hidden">
                  <a:xfrm rot="4286818">
                    <a:off x="3001" y="3744"/>
                    <a:ext cx="860" cy="386"/>
                  </a:xfrm>
                  <a:custGeom>
                    <a:avLst/>
                    <a:gdLst>
                      <a:gd name="T0" fmla="*/ 0 w 1769"/>
                      <a:gd name="T1" fmla="*/ 0 h 791"/>
                      <a:gd name="T2" fmla="*/ 13 w 1769"/>
                      <a:gd name="T3" fmla="*/ 1 h 791"/>
                      <a:gd name="T4" fmla="*/ 32 w 1769"/>
                      <a:gd name="T5" fmla="*/ 5 h 791"/>
                      <a:gd name="T6" fmla="*/ 44 w 1769"/>
                      <a:gd name="T7" fmla="*/ 12 h 791"/>
                      <a:gd name="T8" fmla="*/ 48 w 1769"/>
                      <a:gd name="T9" fmla="*/ 17 h 791"/>
                      <a:gd name="T10" fmla="*/ 46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64" name="Group 109"/>
                <p:cNvGrpSpPr>
                  <a:grpSpLocks/>
                </p:cNvGrpSpPr>
                <p:nvPr/>
              </p:nvGrpSpPr>
              <p:grpSpPr bwMode="auto">
                <a:xfrm>
                  <a:off x="4249" y="813"/>
                  <a:ext cx="159" cy="870"/>
                  <a:chOff x="2819" y="2101"/>
                  <a:chExt cx="405" cy="2219"/>
                </a:xfrm>
              </p:grpSpPr>
              <p:sp>
                <p:nvSpPr>
                  <p:cNvPr id="106568" name="Freeform 110"/>
                  <p:cNvSpPr>
                    <a:spLocks/>
                  </p:cNvSpPr>
                  <p:nvPr/>
                </p:nvSpPr>
                <p:spPr bwMode="hidden">
                  <a:xfrm rot="4898956">
                    <a:off x="2208" y="2711"/>
                    <a:ext cx="1469" cy="247"/>
                  </a:xfrm>
                  <a:custGeom>
                    <a:avLst/>
                    <a:gdLst>
                      <a:gd name="T0" fmla="*/ 0 w 2736"/>
                      <a:gd name="T1" fmla="*/ 14 h 504"/>
                      <a:gd name="T2" fmla="*/ 39 w 2736"/>
                      <a:gd name="T3" fmla="*/ 5 h 504"/>
                      <a:gd name="T4" fmla="*/ 79 w 2736"/>
                      <a:gd name="T5" fmla="*/ 0 h 504"/>
                      <a:gd name="T6" fmla="*/ 122 w 2736"/>
                      <a:gd name="T7" fmla="*/ 0 h 504"/>
                      <a:gd name="T8" fmla="*/ 121 w 2736"/>
                      <a:gd name="T9" fmla="*/ 3 h 504"/>
                      <a:gd name="T10" fmla="*/ 79 w 2736"/>
                      <a:gd name="T11" fmla="*/ 3 h 504"/>
                      <a:gd name="T12" fmla="*/ 29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106569" name="Freeform 111"/>
                  <p:cNvSpPr>
                    <a:spLocks/>
                  </p:cNvSpPr>
                  <p:nvPr/>
                </p:nvSpPr>
                <p:spPr bwMode="hidden">
                  <a:xfrm rot="4898956">
                    <a:off x="2637" y="3730"/>
                    <a:ext cx="789"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65" name="Group 112"/>
                <p:cNvGrpSpPr>
                  <a:grpSpLocks/>
                </p:cNvGrpSpPr>
                <p:nvPr/>
              </p:nvGrpSpPr>
              <p:grpSpPr bwMode="auto">
                <a:xfrm>
                  <a:off x="4045" y="826"/>
                  <a:ext cx="167" cy="857"/>
                  <a:chOff x="2287" y="2135"/>
                  <a:chExt cx="426" cy="2185"/>
                </a:xfrm>
              </p:grpSpPr>
              <p:sp>
                <p:nvSpPr>
                  <p:cNvPr id="106566" name="Freeform 113"/>
                  <p:cNvSpPr>
                    <a:spLocks/>
                  </p:cNvSpPr>
                  <p:nvPr/>
                </p:nvSpPr>
                <p:spPr bwMode="hidden">
                  <a:xfrm rot="5755659">
                    <a:off x="1902" y="2759"/>
                    <a:ext cx="1435" cy="186"/>
                  </a:xfrm>
                  <a:custGeom>
                    <a:avLst/>
                    <a:gdLst>
                      <a:gd name="T0" fmla="*/ 0 w 2736"/>
                      <a:gd name="T1" fmla="*/ 3 h 504"/>
                      <a:gd name="T2" fmla="*/ 35 w 2736"/>
                      <a:gd name="T3" fmla="*/ 1 h 504"/>
                      <a:gd name="T4" fmla="*/ 70 w 2736"/>
                      <a:gd name="T5" fmla="*/ 0 h 504"/>
                      <a:gd name="T6" fmla="*/ 109 w 2736"/>
                      <a:gd name="T7" fmla="*/ 0 h 504"/>
                      <a:gd name="T8" fmla="*/ 108 w 2736"/>
                      <a:gd name="T9" fmla="*/ 1 h 504"/>
                      <a:gd name="T10" fmla="*/ 70 w 2736"/>
                      <a:gd name="T11" fmla="*/ 1 h 504"/>
                      <a:gd name="T12" fmla="*/ 2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106567" name="Freeform 114"/>
                  <p:cNvSpPr>
                    <a:spLocks/>
                  </p:cNvSpPr>
                  <p:nvPr/>
                </p:nvSpPr>
                <p:spPr bwMode="hidden">
                  <a:xfrm rot="5755659">
                    <a:off x="2050" y="3786"/>
                    <a:ext cx="770" cy="294"/>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7 w 1769"/>
                      <a:gd name="T11" fmla="*/ 6 h 791"/>
                      <a:gd name="T12" fmla="*/ 25 w 1769"/>
                      <a:gd name="T13" fmla="*/ 4 h 791"/>
                      <a:gd name="T14" fmla="*/ 22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sp>
            <p:nvSpPr>
              <p:cNvPr id="106510"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1 w 776"/>
                  <a:gd name="T31" fmla="*/ 1 h 2368"/>
                  <a:gd name="T32" fmla="*/ 0 w 776"/>
                  <a:gd name="T33" fmla="*/ 1 h 2368"/>
                  <a:gd name="T34" fmla="*/ 1 w 776"/>
                  <a:gd name="T35" fmla="*/ 1 h 2368"/>
                  <a:gd name="T36" fmla="*/ 0 w 776"/>
                  <a:gd name="T37" fmla="*/ 1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11"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12"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13"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14"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15"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16"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17"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18"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19"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1 h 2368"/>
                  <a:gd name="T34" fmla="*/ 0 w 776"/>
                  <a:gd name="T35" fmla="*/ 1 h 2368"/>
                  <a:gd name="T36" fmla="*/ 0 w 776"/>
                  <a:gd name="T37" fmla="*/ 1 h 2368"/>
                  <a:gd name="T38" fmla="*/ 1 w 776"/>
                  <a:gd name="T39" fmla="*/ 2 h 2368"/>
                  <a:gd name="T40" fmla="*/ 0 w 776"/>
                  <a:gd name="T41" fmla="*/ 2 h 2368"/>
                  <a:gd name="T42" fmla="*/ 1 w 776"/>
                  <a:gd name="T43" fmla="*/ 2 h 2368"/>
                  <a:gd name="T44" fmla="*/ 0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20"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21"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22"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23"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24" name="Freeform 129"/>
              <p:cNvSpPr>
                <a:spLocks/>
              </p:cNvSpPr>
              <p:nvPr/>
            </p:nvSpPr>
            <p:spPr bwMode="hidden">
              <a:xfrm flipH="1">
                <a:off x="3307" y="981"/>
                <a:ext cx="426" cy="598"/>
              </a:xfrm>
              <a:custGeom>
                <a:avLst/>
                <a:gdLst>
                  <a:gd name="T0" fmla="*/ 0 w 776"/>
                  <a:gd name="T1" fmla="*/ 0 h 2368"/>
                  <a:gd name="T2" fmla="*/ 12 w 776"/>
                  <a:gd name="T3" fmla="*/ 0 h 2368"/>
                  <a:gd name="T4" fmla="*/ 5 w 776"/>
                  <a:gd name="T5" fmla="*/ 0 h 2368"/>
                  <a:gd name="T6" fmla="*/ 16 w 776"/>
                  <a:gd name="T7" fmla="*/ 0 h 2368"/>
                  <a:gd name="T8" fmla="*/ 10 w 776"/>
                  <a:gd name="T9" fmla="*/ 0 h 2368"/>
                  <a:gd name="T10" fmla="*/ 19 w 776"/>
                  <a:gd name="T11" fmla="*/ 1 h 2368"/>
                  <a:gd name="T12" fmla="*/ 14 w 776"/>
                  <a:gd name="T13" fmla="*/ 1 h 2368"/>
                  <a:gd name="T14" fmla="*/ 24 w 776"/>
                  <a:gd name="T15" fmla="*/ 1 h 2368"/>
                  <a:gd name="T16" fmla="*/ 19 w 776"/>
                  <a:gd name="T17" fmla="*/ 1 h 2368"/>
                  <a:gd name="T18" fmla="*/ 26 w 776"/>
                  <a:gd name="T19" fmla="*/ 1 h 2368"/>
                  <a:gd name="T20" fmla="*/ 24 w 776"/>
                  <a:gd name="T21" fmla="*/ 1 h 2368"/>
                  <a:gd name="T22" fmla="*/ 29 w 776"/>
                  <a:gd name="T23" fmla="*/ 1 h 2368"/>
                  <a:gd name="T24" fmla="*/ 29 w 776"/>
                  <a:gd name="T25" fmla="*/ 1 h 2368"/>
                  <a:gd name="T26" fmla="*/ 33 w 776"/>
                  <a:gd name="T27" fmla="*/ 1 h 2368"/>
                  <a:gd name="T28" fmla="*/ 31 w 776"/>
                  <a:gd name="T29" fmla="*/ 1 h 2368"/>
                  <a:gd name="T30" fmla="*/ 36 w 776"/>
                  <a:gd name="T31" fmla="*/ 1 h 2368"/>
                  <a:gd name="T32" fmla="*/ 33 w 776"/>
                  <a:gd name="T33" fmla="*/ 2 h 2368"/>
                  <a:gd name="T34" fmla="*/ 36 w 776"/>
                  <a:gd name="T35" fmla="*/ 2 h 2368"/>
                  <a:gd name="T36" fmla="*/ 33 w 776"/>
                  <a:gd name="T37" fmla="*/ 2 h 2368"/>
                  <a:gd name="T38" fmla="*/ 38 w 776"/>
                  <a:gd name="T39" fmla="*/ 2 h 2368"/>
                  <a:gd name="T40" fmla="*/ 36 w 776"/>
                  <a:gd name="T41" fmla="*/ 2 h 2368"/>
                  <a:gd name="T42" fmla="*/ 38 w 776"/>
                  <a:gd name="T43" fmla="*/ 2 h 2368"/>
                  <a:gd name="T44" fmla="*/ 36 w 776"/>
                  <a:gd name="T45" fmla="*/ 2 h 2368"/>
                  <a:gd name="T46" fmla="*/ 38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25" name="Freeform 130"/>
              <p:cNvSpPr>
                <a:spLocks/>
              </p:cNvSpPr>
              <p:nvPr/>
            </p:nvSpPr>
            <p:spPr bwMode="hidden">
              <a:xfrm flipH="1">
                <a:off x="3507" y="350"/>
                <a:ext cx="273" cy="597"/>
              </a:xfrm>
              <a:custGeom>
                <a:avLst/>
                <a:gdLst>
                  <a:gd name="T0" fmla="*/ 0 w 776"/>
                  <a:gd name="T1" fmla="*/ 0 h 2368"/>
                  <a:gd name="T2" fmla="*/ 1 w 776"/>
                  <a:gd name="T3" fmla="*/ 0 h 2368"/>
                  <a:gd name="T4" fmla="*/ 0 w 776"/>
                  <a:gd name="T5" fmla="*/ 0 h 2368"/>
                  <a:gd name="T6" fmla="*/ 2 w 776"/>
                  <a:gd name="T7" fmla="*/ 0 h 2368"/>
                  <a:gd name="T8" fmla="*/ 1 w 776"/>
                  <a:gd name="T9" fmla="*/ 0 h 2368"/>
                  <a:gd name="T10" fmla="*/ 2 w 776"/>
                  <a:gd name="T11" fmla="*/ 1 h 2368"/>
                  <a:gd name="T12" fmla="*/ 2 w 776"/>
                  <a:gd name="T13" fmla="*/ 1 h 2368"/>
                  <a:gd name="T14" fmla="*/ 2 w 776"/>
                  <a:gd name="T15" fmla="*/ 1 h 2368"/>
                  <a:gd name="T16" fmla="*/ 2 w 776"/>
                  <a:gd name="T17" fmla="*/ 1 h 2368"/>
                  <a:gd name="T18" fmla="*/ 3 w 776"/>
                  <a:gd name="T19" fmla="*/ 1 h 2368"/>
                  <a:gd name="T20" fmla="*/ 2 w 776"/>
                  <a:gd name="T21" fmla="*/ 1 h 2368"/>
                  <a:gd name="T22" fmla="*/ 3 w 776"/>
                  <a:gd name="T23" fmla="*/ 1 h 2368"/>
                  <a:gd name="T24" fmla="*/ 3 w 776"/>
                  <a:gd name="T25" fmla="*/ 1 h 2368"/>
                  <a:gd name="T26" fmla="*/ 4 w 776"/>
                  <a:gd name="T27" fmla="*/ 1 h 2368"/>
                  <a:gd name="T28" fmla="*/ 3 w 776"/>
                  <a:gd name="T29" fmla="*/ 1 h 2368"/>
                  <a:gd name="T30" fmla="*/ 4 w 776"/>
                  <a:gd name="T31" fmla="*/ 1 h 2368"/>
                  <a:gd name="T32" fmla="*/ 4 w 776"/>
                  <a:gd name="T33" fmla="*/ 2 h 2368"/>
                  <a:gd name="T34" fmla="*/ 4 w 776"/>
                  <a:gd name="T35" fmla="*/ 2 h 2368"/>
                  <a:gd name="T36" fmla="*/ 4 w 776"/>
                  <a:gd name="T37" fmla="*/ 2 h 2368"/>
                  <a:gd name="T38" fmla="*/ 4 w 776"/>
                  <a:gd name="T39" fmla="*/ 2 h 2368"/>
                  <a:gd name="T40" fmla="*/ 4 w 776"/>
                  <a:gd name="T41" fmla="*/ 2 h 2368"/>
                  <a:gd name="T42" fmla="*/ 4 w 776"/>
                  <a:gd name="T43" fmla="*/ 2 h 2368"/>
                  <a:gd name="T44" fmla="*/ 4 w 776"/>
                  <a:gd name="T45" fmla="*/ 2 h 2368"/>
                  <a:gd name="T46" fmla="*/ 4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26"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1 h 2368"/>
                  <a:gd name="T12" fmla="*/ 0 w 776"/>
                  <a:gd name="T13" fmla="*/ 1 h 2368"/>
                  <a:gd name="T14" fmla="*/ 0 w 776"/>
                  <a:gd name="T15" fmla="*/ 1 h 2368"/>
                  <a:gd name="T16" fmla="*/ 0 w 776"/>
                  <a:gd name="T17" fmla="*/ 1 h 2368"/>
                  <a:gd name="T18" fmla="*/ 0 w 776"/>
                  <a:gd name="T19" fmla="*/ 1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2 h 2368"/>
                  <a:gd name="T34" fmla="*/ 0 w 776"/>
                  <a:gd name="T35" fmla="*/ 2 h 2368"/>
                  <a:gd name="T36" fmla="*/ 0 w 776"/>
                  <a:gd name="T37" fmla="*/ 2 h 2368"/>
                  <a:gd name="T38" fmla="*/ 0 w 776"/>
                  <a:gd name="T39" fmla="*/ 2 h 2368"/>
                  <a:gd name="T40" fmla="*/ 0 w 776"/>
                  <a:gd name="T41" fmla="*/ 2 h 2368"/>
                  <a:gd name="T42" fmla="*/ 0 w 776"/>
                  <a:gd name="T43" fmla="*/ 2 h 2368"/>
                  <a:gd name="T44" fmla="*/ 0 w 776"/>
                  <a:gd name="T45" fmla="*/ 2 h 2368"/>
                  <a:gd name="T46" fmla="*/ 0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27" name="Freeform 132"/>
              <p:cNvSpPr>
                <a:spLocks/>
              </p:cNvSpPr>
              <p:nvPr/>
            </p:nvSpPr>
            <p:spPr bwMode="hidden">
              <a:xfrm>
                <a:off x="4841" y="894"/>
                <a:ext cx="395" cy="628"/>
              </a:xfrm>
              <a:custGeom>
                <a:avLst/>
                <a:gdLst>
                  <a:gd name="T0" fmla="*/ 0 w 776"/>
                  <a:gd name="T1" fmla="*/ 0 h 2368"/>
                  <a:gd name="T2" fmla="*/ 8 w 776"/>
                  <a:gd name="T3" fmla="*/ 0 h 2368"/>
                  <a:gd name="T4" fmla="*/ 4 w 776"/>
                  <a:gd name="T5" fmla="*/ 0 h 2368"/>
                  <a:gd name="T6" fmla="*/ 11 w 776"/>
                  <a:gd name="T7" fmla="*/ 0 h 2368"/>
                  <a:gd name="T8" fmla="*/ 7 w 776"/>
                  <a:gd name="T9" fmla="*/ 1 h 2368"/>
                  <a:gd name="T10" fmla="*/ 13 w 776"/>
                  <a:gd name="T11" fmla="*/ 1 h 2368"/>
                  <a:gd name="T12" fmla="*/ 10 w 776"/>
                  <a:gd name="T13" fmla="*/ 1 h 2368"/>
                  <a:gd name="T14" fmla="*/ 16 w 776"/>
                  <a:gd name="T15" fmla="*/ 1 h 2368"/>
                  <a:gd name="T16" fmla="*/ 13 w 776"/>
                  <a:gd name="T17" fmla="*/ 1 h 2368"/>
                  <a:gd name="T18" fmla="*/ 18 w 776"/>
                  <a:gd name="T19" fmla="*/ 1 h 2368"/>
                  <a:gd name="T20" fmla="*/ 16 w 776"/>
                  <a:gd name="T21" fmla="*/ 1 h 2368"/>
                  <a:gd name="T22" fmla="*/ 20 w 776"/>
                  <a:gd name="T23" fmla="*/ 1 h 2368"/>
                  <a:gd name="T24" fmla="*/ 20 w 776"/>
                  <a:gd name="T25" fmla="*/ 1 h 2368"/>
                  <a:gd name="T26" fmla="*/ 23 w 776"/>
                  <a:gd name="T27" fmla="*/ 1 h 2368"/>
                  <a:gd name="T28" fmla="*/ 21 w 776"/>
                  <a:gd name="T29" fmla="*/ 2 h 2368"/>
                  <a:gd name="T30" fmla="*/ 24 w 776"/>
                  <a:gd name="T31" fmla="*/ 2 h 2368"/>
                  <a:gd name="T32" fmla="*/ 23 w 776"/>
                  <a:gd name="T33" fmla="*/ 2 h 2368"/>
                  <a:gd name="T34" fmla="*/ 24 w 776"/>
                  <a:gd name="T35" fmla="*/ 2 h 2368"/>
                  <a:gd name="T36" fmla="*/ 23 w 776"/>
                  <a:gd name="T37" fmla="*/ 2 h 2368"/>
                  <a:gd name="T38" fmla="*/ 26 w 776"/>
                  <a:gd name="T39" fmla="*/ 2 h 2368"/>
                  <a:gd name="T40" fmla="*/ 24 w 776"/>
                  <a:gd name="T41" fmla="*/ 3 h 2368"/>
                  <a:gd name="T42" fmla="*/ 26 w 776"/>
                  <a:gd name="T43" fmla="*/ 3 h 2368"/>
                  <a:gd name="T44" fmla="*/ 24 w 776"/>
                  <a:gd name="T45" fmla="*/ 3 h 2368"/>
                  <a:gd name="T46" fmla="*/ 26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28" name="Freeform 133"/>
              <p:cNvSpPr>
                <a:spLocks/>
              </p:cNvSpPr>
              <p:nvPr/>
            </p:nvSpPr>
            <p:spPr bwMode="hidden">
              <a:xfrm>
                <a:off x="4636" y="576"/>
                <a:ext cx="594" cy="418"/>
              </a:xfrm>
              <a:custGeom>
                <a:avLst/>
                <a:gdLst>
                  <a:gd name="T0" fmla="*/ 0 w 776"/>
                  <a:gd name="T1" fmla="*/ 0 h 2368"/>
                  <a:gd name="T2" fmla="*/ 64 w 776"/>
                  <a:gd name="T3" fmla="*/ 0 h 2368"/>
                  <a:gd name="T4" fmla="*/ 25 w 776"/>
                  <a:gd name="T5" fmla="*/ 0 h 2368"/>
                  <a:gd name="T6" fmla="*/ 89 w 776"/>
                  <a:gd name="T7" fmla="*/ 0 h 2368"/>
                  <a:gd name="T8" fmla="*/ 51 w 776"/>
                  <a:gd name="T9" fmla="*/ 0 h 2368"/>
                  <a:gd name="T10" fmla="*/ 101 w 776"/>
                  <a:gd name="T11" fmla="*/ 0 h 2368"/>
                  <a:gd name="T12" fmla="*/ 76 w 776"/>
                  <a:gd name="T13" fmla="*/ 0 h 2368"/>
                  <a:gd name="T14" fmla="*/ 126 w 776"/>
                  <a:gd name="T15" fmla="*/ 0 h 2368"/>
                  <a:gd name="T16" fmla="*/ 101 w 776"/>
                  <a:gd name="T17" fmla="*/ 0 h 2368"/>
                  <a:gd name="T18" fmla="*/ 139 w 776"/>
                  <a:gd name="T19" fmla="*/ 0 h 2368"/>
                  <a:gd name="T20" fmla="*/ 126 w 776"/>
                  <a:gd name="T21" fmla="*/ 0 h 2368"/>
                  <a:gd name="T22" fmla="*/ 152 w 776"/>
                  <a:gd name="T23" fmla="*/ 0 h 2368"/>
                  <a:gd name="T24" fmla="*/ 152 w 776"/>
                  <a:gd name="T25" fmla="*/ 0 h 2368"/>
                  <a:gd name="T26" fmla="*/ 176 w 776"/>
                  <a:gd name="T27" fmla="*/ 0 h 2368"/>
                  <a:gd name="T28" fmla="*/ 164 w 776"/>
                  <a:gd name="T29" fmla="*/ 0 h 2368"/>
                  <a:gd name="T30" fmla="*/ 189 w 776"/>
                  <a:gd name="T31" fmla="*/ 0 h 2368"/>
                  <a:gd name="T32" fmla="*/ 176 w 776"/>
                  <a:gd name="T33" fmla="*/ 0 h 2368"/>
                  <a:gd name="T34" fmla="*/ 189 w 776"/>
                  <a:gd name="T35" fmla="*/ 0 h 2368"/>
                  <a:gd name="T36" fmla="*/ 176 w 776"/>
                  <a:gd name="T37" fmla="*/ 0 h 2368"/>
                  <a:gd name="T38" fmla="*/ 201 w 776"/>
                  <a:gd name="T39" fmla="*/ 0 h 2368"/>
                  <a:gd name="T40" fmla="*/ 189 w 776"/>
                  <a:gd name="T41" fmla="*/ 0 h 2368"/>
                  <a:gd name="T42" fmla="*/ 201 w 776"/>
                  <a:gd name="T43" fmla="*/ 0 h 2368"/>
                  <a:gd name="T44" fmla="*/ 189 w 776"/>
                  <a:gd name="T45" fmla="*/ 0 h 2368"/>
                  <a:gd name="T46" fmla="*/ 20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29" name="Freeform 134"/>
              <p:cNvSpPr>
                <a:spLocks/>
              </p:cNvSpPr>
              <p:nvPr/>
            </p:nvSpPr>
            <p:spPr bwMode="hidden">
              <a:xfrm>
                <a:off x="4658" y="132"/>
                <a:ext cx="260" cy="561"/>
              </a:xfrm>
              <a:custGeom>
                <a:avLst/>
                <a:gdLst>
                  <a:gd name="T0" fmla="*/ 0 w 776"/>
                  <a:gd name="T1" fmla="*/ 0 h 2368"/>
                  <a:gd name="T2" fmla="*/ 1 w 776"/>
                  <a:gd name="T3" fmla="*/ 0 h 2368"/>
                  <a:gd name="T4" fmla="*/ 0 w 776"/>
                  <a:gd name="T5" fmla="*/ 0 h 2368"/>
                  <a:gd name="T6" fmla="*/ 1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1 h 2368"/>
                  <a:gd name="T24" fmla="*/ 2 w 776"/>
                  <a:gd name="T25" fmla="*/ 1 h 2368"/>
                  <a:gd name="T26" fmla="*/ 3 w 776"/>
                  <a:gd name="T27" fmla="*/ 1 h 2368"/>
                  <a:gd name="T28" fmla="*/ 3 w 776"/>
                  <a:gd name="T29" fmla="*/ 1 h 2368"/>
                  <a:gd name="T30" fmla="*/ 3 w 776"/>
                  <a:gd name="T31" fmla="*/ 1 h 2368"/>
                  <a:gd name="T32" fmla="*/ 3 w 776"/>
                  <a:gd name="T33" fmla="*/ 1 h 2368"/>
                  <a:gd name="T34" fmla="*/ 3 w 776"/>
                  <a:gd name="T35" fmla="*/ 1 h 2368"/>
                  <a:gd name="T36" fmla="*/ 3 w 776"/>
                  <a:gd name="T37" fmla="*/ 1 h 2368"/>
                  <a:gd name="T38" fmla="*/ 3 w 776"/>
                  <a:gd name="T39" fmla="*/ 1 h 2368"/>
                  <a:gd name="T40" fmla="*/ 3 w 776"/>
                  <a:gd name="T41" fmla="*/ 1 h 2368"/>
                  <a:gd name="T42" fmla="*/ 3 w 776"/>
                  <a:gd name="T43" fmla="*/ 2 h 2368"/>
                  <a:gd name="T44" fmla="*/ 3 w 776"/>
                  <a:gd name="T45" fmla="*/ 2 h 2368"/>
                  <a:gd name="T46" fmla="*/ 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30"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31"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grpSp>
      </p:grpSp>
      <p:sp>
        <p:nvSpPr>
          <p:cNvPr id="106499"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6500"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9B744B83-E8BD-3549-A2ED-9B98F759EC47}"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898517588"/>
      </p:ext>
    </p:extLst>
  </p:cSld>
  <p:clrMap bg1="dk2" tx1="lt1" bg2="dk1" tx2="lt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 id="2147484564" r:id="rId12"/>
    <p:sldLayoutId id="2147484565"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14/08/2024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189698900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1483240767"/>
      </p:ext>
    </p:extLst>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7020877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latin typeface="Times New Roman" charset="0"/>
                <a:ea typeface="ＭＳ Ｐゴシック" charset="0"/>
              </a:rPr>
              <a:pPr>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310476935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270658553"/>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07.xml"/><Relationship Id="rId1" Type="http://schemas.openxmlformats.org/officeDocument/2006/relationships/themeOverride" Target="../theme/themeOverride2.xml"/></Relationships>
</file>

<file path=ppt/slides/_rels/slide10.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86.xml"/><Relationship Id="rId1" Type="http://schemas.openxmlformats.org/officeDocument/2006/relationships/themeOverride" Target="../theme/themeOverride6.xml"/><Relationship Id="rId4" Type="http://schemas.openxmlformats.org/officeDocument/2006/relationships/image" Target="../media/image85.png"/></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0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0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414.xml"/></Relationships>
</file>

<file path=ppt/slides/_rels/slide10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8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10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41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110.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14.xml"/><Relationship Id="rId1" Type="http://schemas.openxmlformats.org/officeDocument/2006/relationships/themeOverride" Target="../theme/themeOverride7.xml"/><Relationship Id="rId4" Type="http://schemas.openxmlformats.org/officeDocument/2006/relationships/image" Target="../media/image91.png"/></Relationships>
</file>

<file path=ppt/slides/_rels/slide1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6.xml"/><Relationship Id="rId1" Type="http://schemas.openxmlformats.org/officeDocument/2006/relationships/slideLayout" Target="../slideLayouts/slideLayout414.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14.xml"/><Relationship Id="rId1" Type="http://schemas.openxmlformats.org/officeDocument/2006/relationships/themeOverride" Target="../theme/themeOverride8.xml"/><Relationship Id="rId4" Type="http://schemas.openxmlformats.org/officeDocument/2006/relationships/image" Target="../media/image13.png"/></Relationships>
</file>

<file path=ppt/slides/_rels/slide1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8.xml"/><Relationship Id="rId1" Type="http://schemas.openxmlformats.org/officeDocument/2006/relationships/slideLayout" Target="../slideLayouts/slideLayout414.xml"/></Relationships>
</file>

<file path=ppt/slides/_rels/slide1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9.xml"/><Relationship Id="rId1" Type="http://schemas.openxmlformats.org/officeDocument/2006/relationships/slideLayout" Target="../slideLayouts/slideLayout414.xml"/></Relationships>
</file>

<file path=ppt/slides/_rels/slide1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0.xml"/><Relationship Id="rId1" Type="http://schemas.openxmlformats.org/officeDocument/2006/relationships/slideLayout" Target="../slideLayouts/slideLayout414.xml"/></Relationships>
</file>

<file path=ppt/slides/_rels/slide1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1.xml"/><Relationship Id="rId1" Type="http://schemas.openxmlformats.org/officeDocument/2006/relationships/slideLayout" Target="../slideLayouts/slideLayout414.xml"/></Relationships>
</file>

<file path=ppt/slides/_rels/slide1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2.xml"/><Relationship Id="rId1" Type="http://schemas.openxmlformats.org/officeDocument/2006/relationships/slideLayout" Target="../slideLayouts/slideLayout414.xml"/></Relationships>
</file>

<file path=ppt/slides/_rels/slide1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3.xml"/><Relationship Id="rId1" Type="http://schemas.openxmlformats.org/officeDocument/2006/relationships/slideLayout" Target="../slideLayouts/slideLayout41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1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12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1.xml"/></Relationships>
</file>

<file path=ppt/slides/_rels/slide12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81.xml"/></Relationships>
</file>

<file path=ppt/slides/_rels/slide1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81.xml"/></Relationships>
</file>

<file path=ppt/slides/_rels/slide12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81.xml"/></Relationships>
</file>

<file path=ppt/slides/_rels/slide12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1.xml"/></Relationships>
</file>

<file path=ppt/slides/_rels/slide12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8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1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256.xml"/><Relationship Id="rId1" Type="http://schemas.openxmlformats.org/officeDocument/2006/relationships/themeOverride" Target="../theme/themeOverride9.xml"/></Relationships>
</file>

<file path=ppt/slides/_rels/slide13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81.xml"/></Relationships>
</file>

<file path=ppt/slides/_rels/slide13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1.xml"/></Relationships>
</file>

<file path=ppt/slides/_rels/slide13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8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181.xml"/><Relationship Id="rId1" Type="http://schemas.openxmlformats.org/officeDocument/2006/relationships/themeOverride" Target="../theme/themeOverr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14.xml"/></Relationships>
</file>

<file path=ppt/slides/_rels/slide14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81.xml"/></Relationships>
</file>

<file path=ppt/slides/_rels/slide14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81.xml"/></Relationships>
</file>

<file path=ppt/slides/_rels/slide1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7.xml"/><Relationship Id="rId1" Type="http://schemas.openxmlformats.org/officeDocument/2006/relationships/slideLayout" Target="../slideLayouts/slideLayout181.xml"/></Relationships>
</file>

<file path=ppt/slides/_rels/slide14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0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14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0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14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14.xml"/></Relationships>
</file>

<file path=ppt/slides/_rels/slide15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81.xml"/></Relationships>
</file>

<file path=ppt/slides/_rels/slide1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81.xml"/></Relationships>
</file>

<file path=ppt/slides/_rels/slide15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15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8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00.xml"/></Relationships>
</file>

<file path=ppt/slides/_rels/slide15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01.xml"/></Relationships>
</file>

<file path=ppt/slides/_rels/slide15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0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0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14.xml"/></Relationships>
</file>

<file path=ppt/slides/_rels/slide16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81.xml"/></Relationships>
</file>

<file path=ppt/slides/_rels/slide16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8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11.xml"/></Relationships>
</file>

<file path=ppt/slides/_rels/slide1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8.xml"/><Relationship Id="rId1" Type="http://schemas.openxmlformats.org/officeDocument/2006/relationships/slideLayout" Target="../slideLayouts/slideLayout414.xml"/></Relationships>
</file>

<file path=ppt/slides/_rels/slide16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8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1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14.xml"/><Relationship Id="rId4" Type="http://schemas.openxmlformats.org/officeDocument/2006/relationships/image" Target="../media/image26.png"/></Relationships>
</file>

<file path=ppt/slides/_rels/slide170.xml.rels><?xml version="1.0" encoding="UTF-8" standalone="yes"?>
<Relationships xmlns="http://schemas.openxmlformats.org/package/2006/relationships"><Relationship Id="rId2" Type="http://schemas.openxmlformats.org/officeDocument/2006/relationships/slideLayout" Target="../slideLayouts/slideLayout333.xml"/><Relationship Id="rId1" Type="http://schemas.openxmlformats.org/officeDocument/2006/relationships/themeOverride" Target="../theme/themeOverride11.xml"/></Relationships>
</file>

<file path=ppt/slides/_rels/slide17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7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33.xml"/></Relationships>
</file>

<file path=ppt/slides/_rels/slide17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81.xml"/></Relationships>
</file>

<file path=ppt/slides/_rels/slide17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7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17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0.xml"/><Relationship Id="rId1" Type="http://schemas.openxmlformats.org/officeDocument/2006/relationships/slideLayout" Target="../slideLayouts/slideLayout501.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540.xml"/><Relationship Id="rId1" Type="http://schemas.openxmlformats.org/officeDocument/2006/relationships/tags" Target="../tags/tag1.xml"/><Relationship Id="rId4" Type="http://schemas.openxmlformats.org/officeDocument/2006/relationships/image" Target="../media/image137.jpeg"/></Relationships>
</file>

<file path=ppt/slides/_rels/slide179.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82.xml"/><Relationship Id="rId1" Type="http://schemas.openxmlformats.org/officeDocument/2006/relationships/slideLayout" Target="../slideLayouts/slideLayout541.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14.xml"/></Relationships>
</file>

<file path=ppt/slides/_rels/slide18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3.xml"/><Relationship Id="rId1" Type="http://schemas.openxmlformats.org/officeDocument/2006/relationships/slideLayout" Target="../slideLayouts/slideLayout541.xml"/><Relationship Id="rId4" Type="http://schemas.openxmlformats.org/officeDocument/2006/relationships/image" Target="../media/image143.png"/></Relationships>
</file>

<file path=ppt/slides/_rels/slide18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4.xml"/><Relationship Id="rId1" Type="http://schemas.openxmlformats.org/officeDocument/2006/relationships/slideLayout" Target="../slideLayouts/slideLayout541.xml"/></Relationships>
</file>

<file path=ppt/slides/_rels/slide18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5.xml"/><Relationship Id="rId1" Type="http://schemas.openxmlformats.org/officeDocument/2006/relationships/slideLayout" Target="../slideLayouts/slideLayout501.xml"/></Relationships>
</file>

<file path=ppt/slides/_rels/slide18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6.xml"/><Relationship Id="rId1" Type="http://schemas.openxmlformats.org/officeDocument/2006/relationships/slideLayout" Target="../slideLayouts/slideLayout414.xml"/></Relationships>
</file>

<file path=ppt/slides/_rels/slide184.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notesSlide" Target="../notesSlides/notesSlide87.xml"/><Relationship Id="rId1" Type="http://schemas.openxmlformats.org/officeDocument/2006/relationships/slideLayout" Target="../slideLayouts/slideLayout414.xml"/></Relationships>
</file>

<file path=ppt/slides/_rels/slide18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8.xml"/><Relationship Id="rId1" Type="http://schemas.openxmlformats.org/officeDocument/2006/relationships/slideLayout" Target="../slideLayouts/slideLayout414.xml"/><Relationship Id="rId4" Type="http://schemas.openxmlformats.org/officeDocument/2006/relationships/image" Target="../media/image26.png"/></Relationships>
</file>

<file path=ppt/slides/_rels/slide18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9.xml"/><Relationship Id="rId1" Type="http://schemas.openxmlformats.org/officeDocument/2006/relationships/slideLayout" Target="../slideLayouts/slideLayout414.xml"/></Relationships>
</file>

<file path=ppt/slides/_rels/slide18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0.xml"/><Relationship Id="rId1" Type="http://schemas.openxmlformats.org/officeDocument/2006/relationships/slideLayout" Target="../slideLayouts/slideLayout414.xml"/></Relationships>
</file>

<file path=ppt/slides/_rels/slide1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1.xml"/><Relationship Id="rId1" Type="http://schemas.openxmlformats.org/officeDocument/2006/relationships/slideLayout" Target="../slideLayouts/slideLayout414.xml"/></Relationships>
</file>

<file path=ppt/slides/_rels/slide1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2.xml"/><Relationship Id="rId1" Type="http://schemas.openxmlformats.org/officeDocument/2006/relationships/slideLayout" Target="../slideLayouts/slideLayout4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4.xml"/></Relationships>
</file>

<file path=ppt/slides/_rels/slide1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3.xml"/><Relationship Id="rId1" Type="http://schemas.openxmlformats.org/officeDocument/2006/relationships/slideLayout" Target="../slideLayouts/slideLayout414.xml"/></Relationships>
</file>

<file path=ppt/slides/_rels/slide1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4.xml"/><Relationship Id="rId1" Type="http://schemas.openxmlformats.org/officeDocument/2006/relationships/slideLayout" Target="../slideLayouts/slideLayout414.xml"/></Relationships>
</file>

<file path=ppt/slides/_rels/slide1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5.xml"/><Relationship Id="rId1" Type="http://schemas.openxmlformats.org/officeDocument/2006/relationships/slideLayout" Target="../slideLayouts/slideLayout414.xml"/></Relationships>
</file>

<file path=ppt/slides/_rels/slide1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6.xml"/><Relationship Id="rId1" Type="http://schemas.openxmlformats.org/officeDocument/2006/relationships/slideLayout" Target="../slideLayouts/slideLayout414.xml"/><Relationship Id="rId4" Type="http://schemas.openxmlformats.org/officeDocument/2006/relationships/image" Target="../media/image26.pn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14.xml"/></Relationships>
</file>

<file path=ppt/slides/_rels/slide19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8.xml"/><Relationship Id="rId1" Type="http://schemas.openxmlformats.org/officeDocument/2006/relationships/slideLayout" Target="../slideLayouts/slideLayout414.xml"/></Relationships>
</file>

<file path=ppt/slides/_rels/slide19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9.xml"/><Relationship Id="rId1" Type="http://schemas.openxmlformats.org/officeDocument/2006/relationships/slideLayout" Target="../slideLayouts/slideLayout414.xml"/></Relationships>
</file>

<file path=ppt/slides/_rels/slide19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0.xml"/><Relationship Id="rId1" Type="http://schemas.openxmlformats.org/officeDocument/2006/relationships/slideLayout" Target="../slideLayouts/slideLayout414.xml"/></Relationships>
</file>

<file path=ppt/slides/_rels/slide19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1.xml"/><Relationship Id="rId1" Type="http://schemas.openxmlformats.org/officeDocument/2006/relationships/slideLayout" Target="../slideLayouts/slideLayout414.xml"/></Relationships>
</file>

<file path=ppt/slides/_rels/slide19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2.xml"/><Relationship Id="rId1" Type="http://schemas.openxmlformats.org/officeDocument/2006/relationships/slideLayout" Target="../slideLayouts/slideLayout4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20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3.xml"/><Relationship Id="rId1" Type="http://schemas.openxmlformats.org/officeDocument/2006/relationships/slideLayout" Target="../slideLayouts/slideLayout414.xml"/></Relationships>
</file>

<file path=ppt/slides/_rels/slide201.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04.xml"/><Relationship Id="rId1" Type="http://schemas.openxmlformats.org/officeDocument/2006/relationships/slideLayout" Target="../slideLayouts/slideLayout514.xml"/></Relationships>
</file>

<file path=ppt/slides/_rels/slide202.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05.xml"/><Relationship Id="rId1" Type="http://schemas.openxmlformats.org/officeDocument/2006/relationships/slideLayout" Target="../slideLayouts/slideLayout530.xml"/><Relationship Id="rId4" Type="http://schemas.openxmlformats.org/officeDocument/2006/relationships/image" Target="../media/image157.png"/></Relationships>
</file>

<file path=ppt/slides/_rels/slide203.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06.xml"/><Relationship Id="rId1" Type="http://schemas.openxmlformats.org/officeDocument/2006/relationships/slideLayout" Target="../slideLayouts/slideLayout530.xml"/></Relationships>
</file>

<file path=ppt/slides/_rels/slide204.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07.xml"/><Relationship Id="rId1" Type="http://schemas.openxmlformats.org/officeDocument/2006/relationships/slideLayout" Target="../slideLayouts/slideLayout530.xml"/></Relationships>
</file>

<file path=ppt/slides/_rels/slide205.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08.xml"/><Relationship Id="rId1" Type="http://schemas.openxmlformats.org/officeDocument/2006/relationships/slideLayout" Target="../slideLayouts/slideLayout53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82.xml"/></Relationships>
</file>

<file path=ppt/slides/_rels/slide207.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09.xml"/><Relationship Id="rId1" Type="http://schemas.openxmlformats.org/officeDocument/2006/relationships/slideLayout" Target="../slideLayouts/slideLayout604.xml"/><Relationship Id="rId4" Type="http://schemas.openxmlformats.org/officeDocument/2006/relationships/image" Target="../media/image159.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60.xml"/></Relationships>
</file>

<file path=ppt/slides/_rels/slide21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61.png"/><Relationship Id="rId1" Type="http://schemas.openxmlformats.org/officeDocument/2006/relationships/slideLayout" Target="../slideLayouts/slideLayout3.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21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3.xml"/><Relationship Id="rId4" Type="http://schemas.openxmlformats.org/officeDocument/2006/relationships/image" Target="../media/image170.jpeg"/></Relationships>
</file>

<file path=ppt/slides/_rels/slide21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emf"/><Relationship Id="rId2" Type="http://schemas.openxmlformats.org/officeDocument/2006/relationships/notesSlide" Target="../notesSlides/notesSlide110.xml"/><Relationship Id="rId1" Type="http://schemas.openxmlformats.org/officeDocument/2006/relationships/slideLayout" Target="../slideLayouts/slideLayout583.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173.emf"/></Relationships>
</file>

<file path=ppt/slides/_rels/slide218.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11.xml"/><Relationship Id="rId1" Type="http://schemas.openxmlformats.org/officeDocument/2006/relationships/slideLayout" Target="../slideLayouts/slideLayout604.xml"/><Relationship Id="rId4" Type="http://schemas.openxmlformats.org/officeDocument/2006/relationships/image" Target="../media/image159.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14.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57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549.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14.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450.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14.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414.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1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14.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414.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4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417.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417.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clipart.com/en/close-up?o=1001098&amp;memlevel=A&amp;a=c&amp;q=crown&amp;s=1&amp;e=30&amp;show=all&amp;c=&amp;cid=&amp;findincat=&amp;g=&amp;cc=&amp;page=" TargetMode="External"/><Relationship Id="rId1" Type="http://schemas.openxmlformats.org/officeDocument/2006/relationships/slideLayout" Target="../slideLayouts/slideLayout426.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46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467.xml"/><Relationship Id="rId1" Type="http://schemas.openxmlformats.org/officeDocument/2006/relationships/themeOverride" Target="../theme/themeOverride4.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50.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50.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414.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414.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414.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414.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5.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5.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5.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5.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84.xml"/><Relationship Id="rId1" Type="http://schemas.openxmlformats.org/officeDocument/2006/relationships/themeOverride" Target="../theme/themeOverride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8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47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6.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123.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13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427.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7.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48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7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jpeg"/><Relationship Id="rId1" Type="http://schemas.openxmlformats.org/officeDocument/2006/relationships/slideLayout" Target="../slideLayouts/slideLayout42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92.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92.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494.xml"/></Relationships>
</file>

<file path=ppt/slides/_rels/slide84.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audio" Target="../media/audio2.bin"/><Relationship Id="rId1" Type="http://schemas.openxmlformats.org/officeDocument/2006/relationships/slideLayout" Target="../slideLayouts/slideLayout602.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92.xml"/></Relationships>
</file>

<file path=ppt/slides/_rels/slide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9.xml"/></Relationships>
</file>

<file path=ppt/slides/_rels/slide8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6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92.xml"/></Relationships>
</file>

<file path=ppt/slides/_rels/slide8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9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2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6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61.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362.xml"/></Relationships>
</file>

<file path=ppt/slides/_rels/slide9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363.xml"/></Relationships>
</file>

<file path=ppt/slides/_rels/slide9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1.xml"/></Relationships>
</file>

<file path=ppt/slides/_rels/slide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92.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5.xml"/><Relationship Id="rId1" Type="http://schemas.openxmlformats.org/officeDocument/2006/relationships/slideLayout" Target="../slideLayouts/slideLayout364.xml"/><Relationship Id="rId4" Type="http://schemas.openxmlformats.org/officeDocument/2006/relationships/image" Target="../media/image82.emf"/></Relationships>
</file>

<file path=ppt/slides/_rels/slide9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90.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6.xml"/><Relationship Id="rId1" Type="http://schemas.openxmlformats.org/officeDocument/2006/relationships/slideLayout" Target="../slideLayouts/slideLayout194.xml"/></Relationships>
</file>

<file path=ppt/slides/_rels/slide9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272540"/>
            <a:ext cx="9144000" cy="4795242"/>
          </a:xfrm>
          <a:prstGeom prst="rect">
            <a:avLst/>
          </a:prstGeom>
        </p:spPr>
      </p:pic>
      <p:sp>
        <p:nvSpPr>
          <p:cNvPr id="161793" name="Rectangle 9"/>
          <p:cNvSpPr>
            <a:spLocks noGrp="1" noChangeArrowheads="1"/>
          </p:cNvSpPr>
          <p:nvPr>
            <p:ph type="title" idx="4294967295"/>
          </p:nvPr>
        </p:nvSpPr>
        <p:spPr>
          <a:xfrm>
            <a:off x="0" y="457200"/>
            <a:ext cx="9144000" cy="1143000"/>
          </a:xfrm>
        </p:spPr>
        <p:txBody>
          <a:bodyPr/>
          <a:lstStyle/>
          <a:p>
            <a:pPr eaLnBrk="1" hangingPunct="1"/>
            <a:r>
              <a:rPr lang="zh-CN" altLang="en-US" sz="8800" b="1" dirty="0">
                <a:solidFill>
                  <a:schemeClr val="bg1"/>
                </a:solidFill>
                <a:latin typeface="Arial" charset="0"/>
                <a:ea typeface="ＭＳ Ｐゴシック" charset="0"/>
                <a:cs typeface="ＭＳ Ｐゴシック" charset="0"/>
              </a:rPr>
              <a:t>撒母耳记下</a:t>
            </a:r>
            <a:endParaRPr lang="en-US" sz="8800" b="1" dirty="0">
              <a:solidFill>
                <a:schemeClr val="bg1"/>
              </a:solidFill>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a:t>
            </a:r>
            <a:r>
              <a:rPr kumimoji="0" lang="en-US" sz="1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zh-CN" altLang="en-US" sz="1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新加坡神学院 ，</a:t>
            </a:r>
            <a:endParaRPr kumimoji="0" lang="en-GB" altLang="zh-CN" sz="1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a:t>
            </a:r>
            <a:r>
              <a:rPr kumimoji="0" lang="en-US" sz="1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.org</a:t>
            </a:r>
          </a:p>
        </p:txBody>
      </p:sp>
    </p:spTree>
    <p:extLst>
      <p:ext uri="{BB962C8B-B14F-4D97-AF65-F5344CB8AC3E}">
        <p14:creationId xmlns:p14="http://schemas.microsoft.com/office/powerpoint/2010/main" val="32081448"/>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idx="4294967295"/>
          </p:nvPr>
        </p:nvSpPr>
        <p:spPr>
          <a:xfrm>
            <a:off x="0" y="-152400"/>
            <a:ext cx="8229600" cy="533400"/>
          </a:xfrm>
        </p:spPr>
        <p:txBody>
          <a:bodyPr/>
          <a:lstStyle/>
          <a:p>
            <a:pPr algn="l" eaLnBrk="1" hangingPunct="1"/>
            <a:r>
              <a:rPr lang="zh-CN" altLang="en-US" sz="2000">
                <a:solidFill>
                  <a:schemeClr val="bg1"/>
                </a:solidFill>
                <a:latin typeface="Arial" charset="0"/>
              </a:rPr>
              <a:t>书卷图表</a:t>
            </a:r>
            <a:endParaRPr lang="en-US" altLang="zh-CN" sz="2400">
              <a:latin typeface="Arial" charset="0"/>
            </a:endParaRPr>
          </a:p>
        </p:txBody>
      </p:sp>
      <p:sp>
        <p:nvSpPr>
          <p:cNvPr id="109570" name="Rectangle 3"/>
          <p:cNvSpPr>
            <a:spLocks noChangeArrowheads="1"/>
          </p:cNvSpPr>
          <p:nvPr/>
        </p:nvSpPr>
        <p:spPr bwMode="auto">
          <a:xfrm>
            <a:off x="152400" y="304800"/>
            <a:ext cx="8839200" cy="1143000"/>
          </a:xfrm>
          <a:prstGeom prst="rect">
            <a:avLst/>
          </a:prstGeom>
          <a:solidFill>
            <a:schemeClr val="tx2"/>
          </a:solidFill>
          <a:ln w="9525">
            <a:solidFill>
              <a:schemeClr val="tx1"/>
            </a:solidFill>
            <a:miter lim="800000"/>
            <a:headEnd/>
            <a:tailEnd/>
          </a:ln>
        </p:spPr>
        <p:txBody>
          <a:bodyPr wrap="none" anchor="ctr"/>
          <a:lstStyle/>
          <a:p>
            <a:endParaRPr lang="en-US" sz="1800">
              <a:solidFill>
                <a:srgbClr val="000000"/>
              </a:solidFill>
              <a:latin typeface="Arial" charset="0"/>
            </a:endParaRPr>
          </a:p>
        </p:txBody>
      </p:sp>
      <p:graphicFrame>
        <p:nvGraphicFramePr>
          <p:cNvPr id="12388" name="Group 100"/>
          <p:cNvGraphicFramePr>
            <a:graphicFrameLocks noGrp="1"/>
          </p:cNvGraphicFramePr>
          <p:nvPr>
            <p:extLst>
              <p:ext uri="{D42A27DB-BD31-4B8C-83A1-F6EECF244321}">
                <p14:modId xmlns:p14="http://schemas.microsoft.com/office/powerpoint/2010/main" val="794250691"/>
              </p:ext>
            </p:extLst>
          </p:nvPr>
        </p:nvGraphicFramePr>
        <p:xfrm>
          <a:off x="152400" y="422275"/>
          <a:ext cx="8839200" cy="6435750"/>
        </p:xfrm>
        <a:graphic>
          <a:graphicData uri="http://schemas.openxmlformats.org/drawingml/2006/table">
            <a:tbl>
              <a:tblPr/>
              <a:tblGrid>
                <a:gridCol w="9906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81100">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tblGrid>
              <a:tr h="1142876">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a:ln>
                            <a:noFill/>
                          </a:ln>
                          <a:solidFill>
                            <a:schemeClr val="bg1"/>
                          </a:solidFill>
                          <a:effectLst/>
                          <a:latin typeface="Bookman Old Style" charset="0"/>
                          <a:ea typeface="SimSun" charset="0"/>
                          <a:cs typeface="SimSun" charset="0"/>
                        </a:rPr>
                        <a:t>上帝向</a:t>
                      </a:r>
                      <a:r>
                        <a:rPr kumimoji="0" lang="en-US" altLang="zh-CN" sz="3200" b="1" i="0" u="none" strike="noStrike" cap="none" normalizeH="0" baseline="0">
                          <a:ln>
                            <a:noFill/>
                          </a:ln>
                          <a:solidFill>
                            <a:schemeClr val="bg1"/>
                          </a:solidFill>
                          <a:effectLst/>
                          <a:latin typeface="Bookman Old Style" charset="0"/>
                          <a:ea typeface="SimSun" charset="0"/>
                          <a:cs typeface="SimSun" charset="0"/>
                        </a:rPr>
                        <a:t> </a:t>
                      </a:r>
                      <a:br>
                        <a:rPr kumimoji="0" lang="en-US" altLang="zh-CN" sz="3200" b="1" i="0" u="none" strike="noStrike" cap="none" normalizeH="0" baseline="0" dirty="0">
                          <a:ln>
                            <a:noFill/>
                          </a:ln>
                          <a:solidFill>
                            <a:schemeClr val="bg1"/>
                          </a:solidFill>
                          <a:effectLst/>
                          <a:latin typeface="Bookman Old Style" charset="0"/>
                          <a:ea typeface="SimSun" charset="0"/>
                          <a:cs typeface="SimSun" charset="0"/>
                        </a:rPr>
                      </a:br>
                      <a:r>
                        <a:rPr kumimoji="0" lang="en-US" altLang="zh-CN" sz="3200" b="1" i="0" u="none" strike="noStrike" cap="none" normalizeH="0" baseline="0" dirty="0">
                          <a:ln>
                            <a:noFill/>
                          </a:ln>
                          <a:solidFill>
                            <a:schemeClr val="bg1"/>
                          </a:solidFill>
                          <a:effectLst/>
                          <a:latin typeface="Bookman Old Style" charset="0"/>
                          <a:ea typeface="SimSun" charset="0"/>
                          <a:cs typeface="SimSun" charset="0"/>
                        </a:rPr>
                        <a:t> </a:t>
                      </a:r>
                      <a:r>
                        <a:rPr kumimoji="0" lang="zh-CN" altLang="en-US" sz="3200" b="1" i="0" u="none" strike="noStrike" cap="none" normalizeH="0" baseline="0">
                          <a:ln>
                            <a:noFill/>
                          </a:ln>
                          <a:solidFill>
                            <a:schemeClr val="bg1"/>
                          </a:solidFill>
                          <a:effectLst/>
                          <a:latin typeface="Bookman Old Style" charset="0"/>
                          <a:ea typeface="SimSun" charset="0"/>
                          <a:cs typeface="SimSun" charset="0"/>
                        </a:rPr>
                        <a:t>大卫国度仁</a:t>
                      </a:r>
                      <a:r>
                        <a:rPr kumimoji="0" lang="zh-CN" altLang="en-US" sz="3200" b="1" i="0" u="none" strike="noStrike" cap="none" normalizeH="0" baseline="0" dirty="0">
                          <a:ln>
                            <a:noFill/>
                          </a:ln>
                          <a:solidFill>
                            <a:schemeClr val="bg1"/>
                          </a:solidFill>
                          <a:effectLst/>
                          <a:latin typeface="Bookman Old Style" charset="0"/>
                          <a:ea typeface="SimSun" charset="0"/>
                          <a:cs typeface="SimSun" charset="0"/>
                        </a:rPr>
                        <a:t>慈的约</a:t>
                      </a:r>
                      <a:r>
                        <a:rPr kumimoji="0" lang="en-US" altLang="zh-CN" sz="3600" b="0" i="0" u="none" strike="noStrike" cap="none" normalizeH="0" baseline="0" dirty="0">
                          <a:ln>
                            <a:noFill/>
                          </a:ln>
                          <a:solidFill>
                            <a:schemeClr val="bg1"/>
                          </a:solidFill>
                          <a:effectLst/>
                          <a:latin typeface="Bookman Old Style" charset="0"/>
                          <a:ea typeface="SimSun" charset="0"/>
                          <a:cs typeface="SimSun" charset="0"/>
                        </a:rPr>
                        <a:t> </a:t>
                      </a:r>
                    </a:p>
                  </a:txBody>
                  <a:tcPr marT="45715" marB="45715"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905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建立</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犯罪</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后果</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附件</a:t>
                      </a:r>
                      <a:endParaRPr kumimoji="0" lang="en-US" altLang="zh-CN" sz="2400" b="1" i="0" u="none" strike="noStrike" cap="none" normalizeH="0" baseline="0">
                        <a:ln>
                          <a:noFill/>
                        </a:ln>
                        <a:solidFill>
                          <a:schemeClr val="bg1"/>
                        </a:solidFill>
                        <a:effectLst/>
                        <a:latin typeface="Times New Roman"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76191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胜利</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违背</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烦恼</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charset="0"/>
                          <a:ea typeface="SimSun" charset="0"/>
                          <a:cs typeface="SimSun" charset="0"/>
                        </a:rPr>
                        <a:t>称颂</a:t>
                      </a:r>
                      <a:endParaRPr kumimoji="0" lang="en-US" altLang="zh-CN" sz="2800" b="1" i="0" u="none" strike="noStrike" cap="none" normalizeH="0" baseline="0">
                        <a:ln>
                          <a:noFill/>
                        </a:ln>
                        <a:solidFill>
                          <a:schemeClr val="bg1"/>
                        </a:solidFill>
                        <a:effectLst/>
                        <a:latin typeface="Times New Roman"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20644">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顺服</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不顺服</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审判</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总结</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45238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 – 10</a:t>
                      </a:r>
                      <a:r>
                        <a:rPr kumimoji="0" lang="zh-CN" altLang="en-US" sz="2000" b="1" i="0" u="none" strike="noStrike" cap="none" normalizeH="0" baseline="0">
                          <a:ln>
                            <a:noFill/>
                          </a:ln>
                          <a:solidFill>
                            <a:schemeClr val="bg1"/>
                          </a:solidFill>
                          <a:effectLst/>
                          <a:latin typeface="Arial" charset="0"/>
                          <a:ea typeface="SimSun" charset="0"/>
                          <a:cs typeface="SimSun" charset="0"/>
                        </a:rPr>
                        <a:t>章</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 11</a:t>
                      </a:r>
                      <a:r>
                        <a:rPr kumimoji="0" lang="zh-CN" altLang="en-US" sz="2000" b="1" i="0" u="none" strike="noStrike" cap="none" normalizeH="0" baseline="0">
                          <a:ln>
                            <a:noFill/>
                          </a:ln>
                          <a:solidFill>
                            <a:schemeClr val="bg1"/>
                          </a:solidFill>
                          <a:effectLst/>
                          <a:latin typeface="Arial" charset="0"/>
                          <a:ea typeface="SimSun" charset="0"/>
                          <a:cs typeface="SimSun" charset="0"/>
                        </a:rPr>
                        <a:t>章</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12 – 20</a:t>
                      </a:r>
                      <a:r>
                        <a:rPr kumimoji="0" lang="zh-CN" altLang="en-US" sz="2000" b="1" i="0" u="none" strike="noStrike" cap="none" normalizeH="0" baseline="0">
                          <a:ln>
                            <a:noFill/>
                          </a:ln>
                          <a:solidFill>
                            <a:schemeClr val="bg1"/>
                          </a:solidFill>
                          <a:effectLst/>
                          <a:latin typeface="Arial" charset="0"/>
                          <a:ea typeface="SimSun" charset="0"/>
                          <a:cs typeface="SimSun" charset="0"/>
                        </a:rPr>
                        <a:t>章</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 21 -24</a:t>
                      </a:r>
                      <a:r>
                        <a:rPr kumimoji="0" lang="zh-CN" altLang="en-US" sz="2000" b="1" i="0" u="none" strike="noStrike" cap="none" normalizeH="0" baseline="0">
                          <a:ln>
                            <a:noFill/>
                          </a:ln>
                          <a:solidFill>
                            <a:schemeClr val="bg1"/>
                          </a:solidFill>
                          <a:effectLst/>
                          <a:latin typeface="Arial" charset="0"/>
                          <a:ea typeface="SimSun" charset="0"/>
                          <a:cs typeface="SimSun" charset="0"/>
                        </a:rPr>
                        <a:t>章</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181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SimSun" charset="0"/>
                          <a:cs typeface="SimSun" charset="0"/>
                        </a:rPr>
                        <a:t>信心</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SimSun" charset="0"/>
                          <a:cs typeface="SimSun" charset="0"/>
                        </a:rPr>
                        <a:t>祝福</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通奸</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凶杀</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家庭</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政治</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谦卑</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傲慢</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23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 – 4</a:t>
                      </a: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5 - 10</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11:1–5 </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11:6-27</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12 - 14</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14 - 20</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21 - 23</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24</a:t>
                      </a: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90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SimSun" charset="0"/>
                          <a:cs typeface="SimSun" charset="0"/>
                        </a:rPr>
                        <a:t>全犹大</a:t>
                      </a:r>
                      <a:endParaRPr kumimoji="0" lang="en-US" altLang="zh-CN" sz="1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遍及全以色列</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190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SimSun" charset="0"/>
                          <a:cs typeface="SimSun" charset="0"/>
                        </a:rPr>
                        <a:t>希伯仑</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从耶路撒冷</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0301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Bookman Old Style" charset="0"/>
                          <a:ea typeface="SimSun" charset="0"/>
                          <a:cs typeface="SimSun" charset="0"/>
                        </a:rPr>
                        <a:t>7 </a:t>
                      </a:r>
                      <a:r>
                        <a:rPr kumimoji="0" lang="zh-CN" altLang="en-US" sz="2000" b="1" i="0" u="none" strike="noStrike" cap="none" normalizeH="0" baseline="0">
                          <a:ln>
                            <a:noFill/>
                          </a:ln>
                          <a:solidFill>
                            <a:schemeClr val="bg1"/>
                          </a:solidFill>
                          <a:effectLst/>
                          <a:latin typeface="Bookman Old Style" charset="0"/>
                          <a:ea typeface="SimSun" charset="0"/>
                          <a:cs typeface="SimSun" charset="0"/>
                        </a:rPr>
                        <a:t>年</a:t>
                      </a:r>
                      <a:endParaRPr kumimoji="0" lang="en-US" altLang="zh-CN" sz="18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bg1"/>
                          </a:solidFill>
                          <a:effectLst/>
                          <a:latin typeface="Arial" charset="0"/>
                          <a:ea typeface="SimSun" charset="0"/>
                          <a:cs typeface="SimSun" charset="0"/>
                        </a:rPr>
                        <a:t>(1011 – 1004)</a:t>
                      </a: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charset="0"/>
                          <a:ea typeface="SimSun" charset="0"/>
                          <a:cs typeface="SimSun" charset="0"/>
                        </a:rPr>
                        <a:t>33 </a:t>
                      </a:r>
                      <a:r>
                        <a:rPr kumimoji="0" lang="zh-CN" altLang="en-US" sz="2800" b="1" i="0" u="none" strike="noStrike" cap="none" normalizeH="0" baseline="0">
                          <a:ln>
                            <a:noFill/>
                          </a:ln>
                          <a:solidFill>
                            <a:schemeClr val="bg1"/>
                          </a:solidFill>
                          <a:effectLst/>
                          <a:latin typeface="Arial" charset="0"/>
                          <a:ea typeface="SimSun" charset="0"/>
                          <a:cs typeface="SimSun" charset="0"/>
                        </a:rPr>
                        <a:t>年</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charset="0"/>
                          <a:ea typeface="SimSun" charset="0"/>
                          <a:cs typeface="SimSun" charset="0"/>
                        </a:rPr>
                        <a:t>  (</a:t>
                      </a:r>
                      <a:r>
                        <a:rPr kumimoji="0" lang="zh-CN" altLang="en-US" sz="2800" b="1" i="0" u="none" strike="noStrike" cap="none" normalizeH="0" baseline="0">
                          <a:ln>
                            <a:noFill/>
                          </a:ln>
                          <a:solidFill>
                            <a:schemeClr val="bg1"/>
                          </a:solidFill>
                          <a:effectLst/>
                          <a:latin typeface="Arial" charset="0"/>
                          <a:ea typeface="SimSun" charset="0"/>
                          <a:cs typeface="SimSun" charset="0"/>
                        </a:rPr>
                        <a:t>公元前</a:t>
                      </a:r>
                      <a:r>
                        <a:rPr kumimoji="0" lang="en-US" altLang="zh-CN" sz="2800" b="1" i="0" u="none" strike="noStrike" cap="none" normalizeH="0" baseline="0">
                          <a:ln>
                            <a:noFill/>
                          </a:ln>
                          <a:solidFill>
                            <a:schemeClr val="bg1"/>
                          </a:solidFill>
                          <a:effectLst/>
                          <a:latin typeface="Arial" charset="0"/>
                          <a:ea typeface="SimSun" charset="0"/>
                          <a:cs typeface="SimSun" charset="0"/>
                        </a:rPr>
                        <a:t>1004 – 971)</a:t>
                      </a: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109631" name="Text Box 64"/>
          <p:cNvSpPr txBox="1">
            <a:spLocks noChangeArrowheads="1"/>
          </p:cNvSpPr>
          <p:nvPr/>
        </p:nvSpPr>
        <p:spPr bwMode="auto">
          <a:xfrm>
            <a:off x="8377238" y="76200"/>
            <a:ext cx="692150" cy="4572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en-US" altLang="zh-CN" b="1">
                <a:solidFill>
                  <a:srgbClr val="FFFFFF"/>
                </a:solidFill>
                <a:latin typeface="Arial" charset="0"/>
              </a:rPr>
              <a:t>209</a:t>
            </a:r>
            <a:endParaRPr lang="en-US" altLang="zh-CN" sz="1800">
              <a:solidFill>
                <a:srgbClr val="000000"/>
              </a:solidFill>
              <a:latin typeface="Arial" charset="0"/>
            </a:endParaRPr>
          </a:p>
        </p:txBody>
      </p:sp>
      <p:sp>
        <p:nvSpPr>
          <p:cNvPr id="12353" name="Freeform 65"/>
          <p:cNvSpPr>
            <a:spLocks/>
          </p:cNvSpPr>
          <p:nvPr/>
        </p:nvSpPr>
        <p:spPr bwMode="auto">
          <a:xfrm>
            <a:off x="76200" y="1828800"/>
            <a:ext cx="8875713" cy="4554538"/>
          </a:xfrm>
          <a:custGeom>
            <a:avLst/>
            <a:gdLst>
              <a:gd name="T0" fmla="*/ 0 w 5591"/>
              <a:gd name="T1" fmla="*/ 2147483647 h 2869"/>
              <a:gd name="T2" fmla="*/ 302418767 w 5591"/>
              <a:gd name="T3" fmla="*/ 2147483647 h 2869"/>
              <a:gd name="T4" fmla="*/ 672882550 w 5591"/>
              <a:gd name="T5" fmla="*/ 2147483647 h 2869"/>
              <a:gd name="T6" fmla="*/ 740925979 w 5591"/>
              <a:gd name="T7" fmla="*/ 2147483647 h 2869"/>
              <a:gd name="T8" fmla="*/ 834172559 w 5591"/>
              <a:gd name="T9" fmla="*/ 2147483647 h 2869"/>
              <a:gd name="T10" fmla="*/ 972780367 w 5591"/>
              <a:gd name="T11" fmla="*/ 2147483647 h 2869"/>
              <a:gd name="T12" fmla="*/ 1088707561 w 5591"/>
              <a:gd name="T13" fmla="*/ 2147483647 h 2869"/>
              <a:gd name="T14" fmla="*/ 1275199134 w 5591"/>
              <a:gd name="T15" fmla="*/ 2147483647 h 2869"/>
              <a:gd name="T16" fmla="*/ 1738907910 w 5591"/>
              <a:gd name="T17" fmla="*/ 2147483647 h 2869"/>
              <a:gd name="T18" fmla="*/ 1993444500 w 5591"/>
              <a:gd name="T19" fmla="*/ 2147483647 h 2869"/>
              <a:gd name="T20" fmla="*/ 2132052308 w 5591"/>
              <a:gd name="T21" fmla="*/ 2147483647 h 2869"/>
              <a:gd name="T22" fmla="*/ 2147483647 w 5591"/>
              <a:gd name="T23" fmla="*/ 1968243041 h 2869"/>
              <a:gd name="T24" fmla="*/ 2147483647 w 5591"/>
              <a:gd name="T25" fmla="*/ 1552416420 h 2869"/>
              <a:gd name="T26" fmla="*/ 2147483647 w 5591"/>
              <a:gd name="T27" fmla="*/ 1365924837 h 2869"/>
              <a:gd name="T28" fmla="*/ 2147483647 w 5591"/>
              <a:gd name="T29" fmla="*/ 277217218 h 2869"/>
              <a:gd name="T30" fmla="*/ 2147483647 w 5591"/>
              <a:gd name="T31" fmla="*/ 0 h 2869"/>
              <a:gd name="T32" fmla="*/ 2147483647 w 5591"/>
              <a:gd name="T33" fmla="*/ 670361636 h 2869"/>
              <a:gd name="T34" fmla="*/ 2147483647 w 5591"/>
              <a:gd name="T35" fmla="*/ 2038807424 h 2869"/>
              <a:gd name="T36" fmla="*/ 2147483647 w 5591"/>
              <a:gd name="T37" fmla="*/ 2147483647 h 2869"/>
              <a:gd name="T38" fmla="*/ 2147483647 w 5591"/>
              <a:gd name="T39" fmla="*/ 2147483647 h 2869"/>
              <a:gd name="T40" fmla="*/ 2147483647 w 5591"/>
              <a:gd name="T41" fmla="*/ 2147483647 h 2869"/>
              <a:gd name="T42" fmla="*/ 2147483647 w 5591"/>
              <a:gd name="T43" fmla="*/ 2147483647 h 2869"/>
              <a:gd name="T44" fmla="*/ 2147483647 w 5591"/>
              <a:gd name="T45" fmla="*/ 2147483647 h 2869"/>
              <a:gd name="T46" fmla="*/ 2147483647 w 5591"/>
              <a:gd name="T47" fmla="*/ 2147483647 h 2869"/>
              <a:gd name="T48" fmla="*/ 2147483647 w 5591"/>
              <a:gd name="T49" fmla="*/ 2147483647 h 2869"/>
              <a:gd name="T50" fmla="*/ 2147483647 w 5591"/>
              <a:gd name="T51" fmla="*/ 2147483647 h 2869"/>
              <a:gd name="T52" fmla="*/ 2147483647 w 5591"/>
              <a:gd name="T53" fmla="*/ 2147483647 h 2869"/>
              <a:gd name="T54" fmla="*/ 2147483647 w 5591"/>
              <a:gd name="T55" fmla="*/ 2147483647 h 2869"/>
              <a:gd name="T56" fmla="*/ 2147483647 w 5591"/>
              <a:gd name="T57" fmla="*/ 2147483647 h 2869"/>
              <a:gd name="T58" fmla="*/ 2147483647 w 5591"/>
              <a:gd name="T59" fmla="*/ 2147483647 h 2869"/>
              <a:gd name="T60" fmla="*/ 2147483647 w 5591"/>
              <a:gd name="T61" fmla="*/ 2147483647 h 2869"/>
              <a:gd name="T62" fmla="*/ 2147483647 w 5591"/>
              <a:gd name="T63" fmla="*/ 2147483647 h 2869"/>
              <a:gd name="T64" fmla="*/ 2147483647 w 5591"/>
              <a:gd name="T65" fmla="*/ 2147483647 h 2869"/>
              <a:gd name="T66" fmla="*/ 2147483647 w 5591"/>
              <a:gd name="T67" fmla="*/ 2147483647 h 2869"/>
              <a:gd name="T68" fmla="*/ 2147483647 w 5591"/>
              <a:gd name="T69" fmla="*/ 2147483647 h 2869"/>
              <a:gd name="T70" fmla="*/ 2147483647 w 5591"/>
              <a:gd name="T71" fmla="*/ 2147483647 h 2869"/>
              <a:gd name="T72" fmla="*/ 2147483647 w 5591"/>
              <a:gd name="T73" fmla="*/ 2147483647 h 2869"/>
              <a:gd name="T74" fmla="*/ 2147483647 w 5591"/>
              <a:gd name="T75" fmla="*/ 2147483647 h 2869"/>
              <a:gd name="T76" fmla="*/ 2147483647 w 5591"/>
              <a:gd name="T77" fmla="*/ 2147483647 h 2869"/>
              <a:gd name="T78" fmla="*/ 2147483647 w 5591"/>
              <a:gd name="T79" fmla="*/ 2147483647 h 2869"/>
              <a:gd name="T80" fmla="*/ 2147483647 w 5591"/>
              <a:gd name="T81" fmla="*/ 2147483647 h 2869"/>
              <a:gd name="T82" fmla="*/ 2147483647 w 5591"/>
              <a:gd name="T83" fmla="*/ 2147483647 h 2869"/>
              <a:gd name="T84" fmla="*/ 2147483647 w 5591"/>
              <a:gd name="T85" fmla="*/ 2147483647 h 2869"/>
              <a:gd name="T86" fmla="*/ 2147483647 w 5591"/>
              <a:gd name="T87" fmla="*/ 2147483647 h 2869"/>
              <a:gd name="T88" fmla="*/ 2147483647 w 5591"/>
              <a:gd name="T89" fmla="*/ 2147483647 h 2869"/>
              <a:gd name="T90" fmla="*/ 2147483647 w 5591"/>
              <a:gd name="T91" fmla="*/ 2147483647 h 2869"/>
              <a:gd name="T92" fmla="*/ 2147483647 w 5591"/>
              <a:gd name="T93" fmla="*/ 2147483647 h 2869"/>
              <a:gd name="T94" fmla="*/ 2147483647 w 5591"/>
              <a:gd name="T95" fmla="*/ 2147483647 h 2869"/>
              <a:gd name="T96" fmla="*/ 2147483647 w 5591"/>
              <a:gd name="T97" fmla="*/ 2147483647 h 2869"/>
              <a:gd name="T98" fmla="*/ 2147483647 w 5591"/>
              <a:gd name="T99" fmla="*/ 2147483647 h 2869"/>
              <a:gd name="T100" fmla="*/ 2147483647 w 5591"/>
              <a:gd name="T101" fmla="*/ 2147483647 h 2869"/>
              <a:gd name="T102" fmla="*/ 2147483647 w 5591"/>
              <a:gd name="T103" fmla="*/ 1945560839 h 2869"/>
              <a:gd name="T104" fmla="*/ 2147483647 w 5591"/>
              <a:gd name="T105" fmla="*/ 2147483647 h 2869"/>
              <a:gd name="T106" fmla="*/ 2147483647 w 5591"/>
              <a:gd name="T107" fmla="*/ 2147483647 h 2869"/>
              <a:gd name="T108" fmla="*/ 2147483647 w 5591"/>
              <a:gd name="T109" fmla="*/ 2147483647 h 2869"/>
              <a:gd name="T110" fmla="*/ 2147483647 w 5591"/>
              <a:gd name="T111" fmla="*/ 2147483647 h 2869"/>
              <a:gd name="T112" fmla="*/ 2147483647 w 5591"/>
              <a:gd name="T113" fmla="*/ 2147483647 h 2869"/>
              <a:gd name="T114" fmla="*/ 2147483647 w 5591"/>
              <a:gd name="T115" fmla="*/ 2147483647 h 2869"/>
              <a:gd name="T116" fmla="*/ 2147483647 w 5591"/>
              <a:gd name="T117" fmla="*/ 2147483647 h 2869"/>
              <a:gd name="T118" fmla="*/ 2147483647 w 5591"/>
              <a:gd name="T119" fmla="*/ 2147483647 h 28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591"/>
              <a:gd name="T181" fmla="*/ 0 h 2869"/>
              <a:gd name="T182" fmla="*/ 5591 w 5591"/>
              <a:gd name="T183" fmla="*/ 2869 h 28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591" h="2869">
                <a:moveTo>
                  <a:pt x="0" y="2280"/>
                </a:moveTo>
                <a:cubicBezTo>
                  <a:pt x="34" y="2227"/>
                  <a:pt x="80" y="2181"/>
                  <a:pt x="120" y="2133"/>
                </a:cubicBezTo>
                <a:cubicBezTo>
                  <a:pt x="173" y="2066"/>
                  <a:pt x="173" y="2023"/>
                  <a:pt x="267" y="2005"/>
                </a:cubicBezTo>
                <a:cubicBezTo>
                  <a:pt x="276" y="1995"/>
                  <a:pt x="284" y="1985"/>
                  <a:pt x="294" y="1977"/>
                </a:cubicBezTo>
                <a:cubicBezTo>
                  <a:pt x="305" y="1966"/>
                  <a:pt x="320" y="1959"/>
                  <a:pt x="331" y="1949"/>
                </a:cubicBezTo>
                <a:cubicBezTo>
                  <a:pt x="358" y="1921"/>
                  <a:pt x="363" y="1878"/>
                  <a:pt x="386" y="1848"/>
                </a:cubicBezTo>
                <a:cubicBezTo>
                  <a:pt x="397" y="1832"/>
                  <a:pt x="416" y="1823"/>
                  <a:pt x="432" y="1811"/>
                </a:cubicBezTo>
                <a:cubicBezTo>
                  <a:pt x="417" y="1534"/>
                  <a:pt x="404" y="1541"/>
                  <a:pt x="506" y="1168"/>
                </a:cubicBezTo>
                <a:cubicBezTo>
                  <a:pt x="516" y="1127"/>
                  <a:pt x="684" y="997"/>
                  <a:pt x="690" y="993"/>
                </a:cubicBezTo>
                <a:cubicBezTo>
                  <a:pt x="725" y="960"/>
                  <a:pt x="748" y="913"/>
                  <a:pt x="791" y="892"/>
                </a:cubicBezTo>
                <a:cubicBezTo>
                  <a:pt x="808" y="883"/>
                  <a:pt x="846" y="873"/>
                  <a:pt x="846" y="873"/>
                </a:cubicBezTo>
                <a:cubicBezTo>
                  <a:pt x="867" y="840"/>
                  <a:pt x="892" y="808"/>
                  <a:pt x="920" y="781"/>
                </a:cubicBezTo>
                <a:cubicBezTo>
                  <a:pt x="941" y="717"/>
                  <a:pt x="985" y="671"/>
                  <a:pt x="1021" y="616"/>
                </a:cubicBezTo>
                <a:cubicBezTo>
                  <a:pt x="1044" y="578"/>
                  <a:pt x="1049" y="558"/>
                  <a:pt x="1094" y="542"/>
                </a:cubicBezTo>
                <a:cubicBezTo>
                  <a:pt x="1219" y="416"/>
                  <a:pt x="1246" y="251"/>
                  <a:pt x="1343" y="110"/>
                </a:cubicBezTo>
                <a:cubicBezTo>
                  <a:pt x="1361" y="53"/>
                  <a:pt x="1358" y="19"/>
                  <a:pt x="1416" y="0"/>
                </a:cubicBezTo>
                <a:cubicBezTo>
                  <a:pt x="1455" y="81"/>
                  <a:pt x="1461" y="176"/>
                  <a:pt x="1471" y="266"/>
                </a:cubicBezTo>
                <a:cubicBezTo>
                  <a:pt x="1474" y="447"/>
                  <a:pt x="1471" y="628"/>
                  <a:pt x="1480" y="809"/>
                </a:cubicBezTo>
                <a:cubicBezTo>
                  <a:pt x="1482" y="859"/>
                  <a:pt x="1503" y="884"/>
                  <a:pt x="1517" y="929"/>
                </a:cubicBezTo>
                <a:cubicBezTo>
                  <a:pt x="1524" y="953"/>
                  <a:pt x="1536" y="1002"/>
                  <a:pt x="1536" y="1002"/>
                </a:cubicBezTo>
                <a:cubicBezTo>
                  <a:pt x="1527" y="1326"/>
                  <a:pt x="1401" y="1440"/>
                  <a:pt x="1628" y="1416"/>
                </a:cubicBezTo>
                <a:cubicBezTo>
                  <a:pt x="1756" y="1422"/>
                  <a:pt x="1885" y="1427"/>
                  <a:pt x="2014" y="1434"/>
                </a:cubicBezTo>
                <a:cubicBezTo>
                  <a:pt x="2151" y="1441"/>
                  <a:pt x="2129" y="1403"/>
                  <a:pt x="2152" y="1471"/>
                </a:cubicBezTo>
                <a:cubicBezTo>
                  <a:pt x="2136" y="1568"/>
                  <a:pt x="2155" y="1484"/>
                  <a:pt x="2115" y="1582"/>
                </a:cubicBezTo>
                <a:cubicBezTo>
                  <a:pt x="2107" y="1599"/>
                  <a:pt x="2097" y="1637"/>
                  <a:pt x="2097" y="1637"/>
                </a:cubicBezTo>
                <a:cubicBezTo>
                  <a:pt x="2104" y="1721"/>
                  <a:pt x="2093" y="1734"/>
                  <a:pt x="2143" y="1784"/>
                </a:cubicBezTo>
                <a:cubicBezTo>
                  <a:pt x="2169" y="2196"/>
                  <a:pt x="2135" y="1948"/>
                  <a:pt x="2235" y="2363"/>
                </a:cubicBezTo>
                <a:cubicBezTo>
                  <a:pt x="2250" y="2425"/>
                  <a:pt x="2268" y="2500"/>
                  <a:pt x="2281" y="2566"/>
                </a:cubicBezTo>
                <a:cubicBezTo>
                  <a:pt x="2284" y="2584"/>
                  <a:pt x="2285" y="2602"/>
                  <a:pt x="2290" y="2621"/>
                </a:cubicBezTo>
                <a:cubicBezTo>
                  <a:pt x="2294" y="2639"/>
                  <a:pt x="2308" y="2676"/>
                  <a:pt x="2308" y="2676"/>
                </a:cubicBezTo>
                <a:cubicBezTo>
                  <a:pt x="2329" y="2670"/>
                  <a:pt x="2352" y="2667"/>
                  <a:pt x="2372" y="2658"/>
                </a:cubicBezTo>
                <a:cubicBezTo>
                  <a:pt x="2399" y="2644"/>
                  <a:pt x="2415" y="2609"/>
                  <a:pt x="2446" y="2602"/>
                </a:cubicBezTo>
                <a:cubicBezTo>
                  <a:pt x="2476" y="2594"/>
                  <a:pt x="2507" y="2596"/>
                  <a:pt x="2538" y="2593"/>
                </a:cubicBezTo>
                <a:cubicBezTo>
                  <a:pt x="2588" y="2576"/>
                  <a:pt x="2617" y="2599"/>
                  <a:pt x="2667" y="2612"/>
                </a:cubicBezTo>
                <a:cubicBezTo>
                  <a:pt x="2713" y="2623"/>
                  <a:pt x="2758" y="2636"/>
                  <a:pt x="2805" y="2648"/>
                </a:cubicBezTo>
                <a:cubicBezTo>
                  <a:pt x="2842" y="2687"/>
                  <a:pt x="2944" y="2722"/>
                  <a:pt x="2998" y="2740"/>
                </a:cubicBezTo>
                <a:cubicBezTo>
                  <a:pt x="3045" y="2790"/>
                  <a:pt x="3112" y="2772"/>
                  <a:pt x="3182" y="2777"/>
                </a:cubicBezTo>
                <a:cubicBezTo>
                  <a:pt x="3267" y="2790"/>
                  <a:pt x="3346" y="2811"/>
                  <a:pt x="3430" y="2832"/>
                </a:cubicBezTo>
                <a:cubicBezTo>
                  <a:pt x="3436" y="2838"/>
                  <a:pt x="3440" y="2847"/>
                  <a:pt x="3448" y="2851"/>
                </a:cubicBezTo>
                <a:cubicBezTo>
                  <a:pt x="3465" y="2859"/>
                  <a:pt x="3504" y="2869"/>
                  <a:pt x="3504" y="2869"/>
                </a:cubicBezTo>
                <a:cubicBezTo>
                  <a:pt x="3684" y="2863"/>
                  <a:pt x="3844" y="2853"/>
                  <a:pt x="4019" y="2832"/>
                </a:cubicBezTo>
                <a:cubicBezTo>
                  <a:pt x="4040" y="2826"/>
                  <a:pt x="4061" y="2820"/>
                  <a:pt x="4083" y="2814"/>
                </a:cubicBezTo>
                <a:cubicBezTo>
                  <a:pt x="4101" y="2808"/>
                  <a:pt x="4138" y="2795"/>
                  <a:pt x="4138" y="2795"/>
                </a:cubicBezTo>
                <a:cubicBezTo>
                  <a:pt x="4216" y="2677"/>
                  <a:pt x="4147" y="2792"/>
                  <a:pt x="4147" y="2446"/>
                </a:cubicBezTo>
                <a:cubicBezTo>
                  <a:pt x="4147" y="2415"/>
                  <a:pt x="4154" y="2384"/>
                  <a:pt x="4156" y="2354"/>
                </a:cubicBezTo>
                <a:cubicBezTo>
                  <a:pt x="4163" y="2228"/>
                  <a:pt x="4167" y="2102"/>
                  <a:pt x="4175" y="1977"/>
                </a:cubicBezTo>
                <a:cubicBezTo>
                  <a:pt x="4182" y="1848"/>
                  <a:pt x="4195" y="1723"/>
                  <a:pt x="4230" y="1600"/>
                </a:cubicBezTo>
                <a:cubicBezTo>
                  <a:pt x="4241" y="1559"/>
                  <a:pt x="4235" y="1519"/>
                  <a:pt x="4267" y="1490"/>
                </a:cubicBezTo>
                <a:cubicBezTo>
                  <a:pt x="4299" y="1387"/>
                  <a:pt x="4325" y="1281"/>
                  <a:pt x="4350" y="1177"/>
                </a:cubicBezTo>
                <a:cubicBezTo>
                  <a:pt x="4361" y="1127"/>
                  <a:pt x="4367" y="1081"/>
                  <a:pt x="4396" y="1039"/>
                </a:cubicBezTo>
                <a:cubicBezTo>
                  <a:pt x="4410" y="994"/>
                  <a:pt x="4470" y="917"/>
                  <a:pt x="4506" y="883"/>
                </a:cubicBezTo>
                <a:cubicBezTo>
                  <a:pt x="4519" y="828"/>
                  <a:pt x="4514" y="803"/>
                  <a:pt x="4561" y="772"/>
                </a:cubicBezTo>
                <a:cubicBezTo>
                  <a:pt x="4671" y="888"/>
                  <a:pt x="4810" y="951"/>
                  <a:pt x="4956" y="1011"/>
                </a:cubicBezTo>
                <a:cubicBezTo>
                  <a:pt x="5059" y="1053"/>
                  <a:pt x="5129" y="1059"/>
                  <a:pt x="5205" y="1131"/>
                </a:cubicBezTo>
                <a:cubicBezTo>
                  <a:pt x="5220" y="1178"/>
                  <a:pt x="5234" y="1257"/>
                  <a:pt x="5269" y="1296"/>
                </a:cubicBezTo>
                <a:cubicBezTo>
                  <a:pt x="5286" y="1315"/>
                  <a:pt x="5298" y="1345"/>
                  <a:pt x="5324" y="1352"/>
                </a:cubicBezTo>
                <a:cubicBezTo>
                  <a:pt x="5385" y="1366"/>
                  <a:pt x="5420" y="1372"/>
                  <a:pt x="5490" y="1379"/>
                </a:cubicBezTo>
                <a:cubicBezTo>
                  <a:pt x="5508" y="1385"/>
                  <a:pt x="5526" y="1393"/>
                  <a:pt x="5545" y="1398"/>
                </a:cubicBezTo>
                <a:cubicBezTo>
                  <a:pt x="5557" y="1401"/>
                  <a:pt x="5571" y="1400"/>
                  <a:pt x="5582" y="1407"/>
                </a:cubicBezTo>
                <a:cubicBezTo>
                  <a:pt x="5587" y="1410"/>
                  <a:pt x="5588" y="1419"/>
                  <a:pt x="5591" y="1425"/>
                </a:cubicBezTo>
              </a:path>
            </a:pathLst>
          </a:cu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1614206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353"/>
                                        </p:tgtEl>
                                        <p:attrNameLst>
                                          <p:attrName>style.visibility</p:attrName>
                                        </p:attrNameLst>
                                      </p:cBhvr>
                                      <p:to>
                                        <p:strVal val="visible"/>
                                      </p:to>
                                    </p:set>
                                    <p:animEffect transition="in" filter="wipe(left)">
                                      <p:cBhvr>
                                        <p:cTn id="7" dur="5000"/>
                                        <p:tgtEl>
                                          <p:spTgt spid="12353"/>
                                        </p:tgtEl>
                                      </p:cBhvr>
                                    </p:animEffect>
                                  </p:childTnLst>
                                  <p:subTnLst>
                                    <p:audio>
                                      <p:cMediaNode>
                                        <p:cTn display="0" masterRel="sameClick">
                                          <p:stCondLst>
                                            <p:cond evt="begin" delay="0">
                                              <p:tn val="5"/>
                                            </p:cond>
                                          </p:stCondLst>
                                          <p:endCondLst>
                                            <p:cond evt="onStopAudio" delay="0">
                                              <p:tgtEl>
                                                <p:sldTgt/>
                                              </p:tgtEl>
                                            </p:cond>
                                          </p:endCondLst>
                                        </p:cTn>
                                        <p:tgtEl>
                                          <p:sndTgt r:embed="rId2" name="Roll and Cra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5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bwMode="auto">
          <a:xfrm>
            <a:off x="0" y="0"/>
            <a:ext cx="9144000" cy="56119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Black" charset="0"/>
            </a:endParaRPr>
          </a:p>
        </p:txBody>
      </p:sp>
      <p:pic>
        <p:nvPicPr>
          <p:cNvPr id="94" name="Picture 2"/>
          <p:cNvPicPr>
            <a:picLocks noChangeAspect="1"/>
          </p:cNvPicPr>
          <p:nvPr/>
        </p:nvPicPr>
        <p:blipFill>
          <a:blip r:embed="rId4"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1" name="Text Box 2"/>
          <p:cNvSpPr txBox="1">
            <a:spLocks noChangeArrowheads="1"/>
          </p:cNvSpPr>
          <p:nvPr/>
        </p:nvSpPr>
        <p:spPr bwMode="auto">
          <a:xfrm>
            <a:off x="8382000" y="5483225"/>
            <a:ext cx="762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马利亚</a:t>
            </a:r>
          </a:p>
        </p:txBody>
      </p:sp>
      <p:sp>
        <p:nvSpPr>
          <p:cNvPr id="71682" name="Text Box 3"/>
          <p:cNvSpPr txBox="1">
            <a:spLocks noChangeArrowheads="1"/>
          </p:cNvSpPr>
          <p:nvPr/>
        </p:nvSpPr>
        <p:spPr bwMode="auto">
          <a:xfrm>
            <a:off x="0" y="2740025"/>
            <a:ext cx="1752600" cy="3000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这样，</a:t>
            </a:r>
            <a:r>
              <a:rPr lang="en-US"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 </a:t>
            </a: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从亚伯拉罕到大卫，共有十四代；从大卫到迁至巴比伦的时候，</a:t>
            </a:r>
            <a:r>
              <a:rPr lang="en-US"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 </a:t>
            </a: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也有十四代；从迁至巴比伦的时候到基督，又有十四代</a:t>
            </a:r>
            <a:r>
              <a:rPr lang="en-US"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a:t>
            </a:r>
            <a:r>
              <a:rPr lang="en-GB" altLang="ja-JP"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   </a:t>
            </a:r>
          </a:p>
          <a:p>
            <a:pPr algn="ctr" eaLnBrk="1" hangingPunct="1">
              <a:spcBef>
                <a:spcPct val="50000"/>
              </a:spcBef>
            </a:pP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马太福音</a:t>
            </a:r>
            <a:r>
              <a:rPr lang="en-US"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1</a:t>
            </a: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a:t>
            </a:r>
            <a:r>
              <a:rPr lang="en-US"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17</a:t>
            </a:r>
            <a:endParaRPr lang="en-GB"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endParaRPr>
          </a:p>
        </p:txBody>
      </p:sp>
      <p:grpSp>
        <p:nvGrpSpPr>
          <p:cNvPr id="71683" name="Group 4"/>
          <p:cNvGrpSpPr>
            <a:grpSpLocks/>
          </p:cNvGrpSpPr>
          <p:nvPr/>
        </p:nvGrpSpPr>
        <p:grpSpPr bwMode="auto">
          <a:xfrm>
            <a:off x="228600" y="727075"/>
            <a:ext cx="5086350" cy="5895976"/>
            <a:chOff x="0" y="336"/>
            <a:chExt cx="3204" cy="3714"/>
          </a:xfrm>
        </p:grpSpPr>
        <p:sp>
          <p:nvSpPr>
            <p:cNvPr id="71745" name="Text Box 5"/>
            <p:cNvSpPr txBox="1">
              <a:spLocks noChangeArrowheads="1"/>
            </p:cNvSpPr>
            <p:nvPr/>
          </p:nvSpPr>
          <p:spPr bwMode="auto">
            <a:xfrm>
              <a:off x="0" y="336"/>
              <a:ext cx="80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600" dirty="0">
                  <a:solidFill>
                    <a:schemeClr val="tx2"/>
                  </a:solidFill>
                  <a:latin typeface="Tahoma" charset="0"/>
                </a:rPr>
                <a:t>亚伯拉罕</a:t>
              </a:r>
            </a:p>
          </p:txBody>
        </p:sp>
        <p:grpSp>
          <p:nvGrpSpPr>
            <p:cNvPr id="71746" name="Group 6"/>
            <p:cNvGrpSpPr>
              <a:grpSpLocks/>
            </p:cNvGrpSpPr>
            <p:nvPr/>
          </p:nvGrpSpPr>
          <p:grpSpPr bwMode="auto">
            <a:xfrm>
              <a:off x="364" y="524"/>
              <a:ext cx="2840" cy="3526"/>
              <a:chOff x="608" y="92"/>
              <a:chExt cx="2500" cy="3526"/>
            </a:xfrm>
          </p:grpSpPr>
          <p:cxnSp>
            <p:nvCxnSpPr>
              <p:cNvPr id="71747" name="AutoShape 7"/>
              <p:cNvCxnSpPr>
                <a:cxnSpLocks noChangeShapeType="1"/>
              </p:cNvCxnSpPr>
              <p:nvPr/>
            </p:nvCxnSpPr>
            <p:spPr bwMode="auto">
              <a:xfrm>
                <a:off x="608" y="92"/>
                <a:ext cx="228" cy="132"/>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48" name="Text Box 8"/>
              <p:cNvSpPr txBox="1">
                <a:spLocks noChangeArrowheads="1"/>
              </p:cNvSpPr>
              <p:nvPr/>
            </p:nvSpPr>
            <p:spPr bwMode="auto">
              <a:xfrm>
                <a:off x="784" y="122"/>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以撒</a:t>
                </a:r>
              </a:p>
            </p:txBody>
          </p:sp>
          <p:cxnSp>
            <p:nvCxnSpPr>
              <p:cNvPr id="71749" name="AutoShape 9"/>
              <p:cNvCxnSpPr>
                <a:cxnSpLocks noChangeShapeType="1"/>
              </p:cNvCxnSpPr>
              <p:nvPr/>
            </p:nvCxnSpPr>
            <p:spPr bwMode="auto">
              <a:xfrm rot="16200000" flipH="1">
                <a:off x="887" y="30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50" name="Text Box 10"/>
              <p:cNvSpPr txBox="1">
                <a:spLocks noChangeArrowheads="1"/>
              </p:cNvSpPr>
              <p:nvPr/>
            </p:nvSpPr>
            <p:spPr bwMode="auto">
              <a:xfrm>
                <a:off x="878" y="398"/>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雅各</a:t>
                </a:r>
              </a:p>
            </p:txBody>
          </p:sp>
          <p:cxnSp>
            <p:nvCxnSpPr>
              <p:cNvPr id="71751" name="AutoShape 11"/>
              <p:cNvCxnSpPr>
                <a:cxnSpLocks noChangeShapeType="1"/>
              </p:cNvCxnSpPr>
              <p:nvPr/>
            </p:nvCxnSpPr>
            <p:spPr bwMode="auto">
              <a:xfrm rot="16200000" flipH="1">
                <a:off x="995" y="581"/>
                <a:ext cx="162" cy="96"/>
              </a:xfrm>
              <a:prstGeom prst="curvedConnector3">
                <a:avLst>
                  <a:gd name="adj1" fmla="val 50000"/>
                </a:avLst>
              </a:prstGeom>
              <a:noFill/>
              <a:ln w="9525">
                <a:solidFill>
                  <a:schemeClr val="bg1"/>
                </a:solidFill>
                <a:round/>
                <a:headEnd/>
                <a:tailEnd type="triangle" w="med" len="med"/>
              </a:ln>
              <a:extLst>
                <a:ext uri="{909E8E84-426E-40dd-AFC4-6F175D3DCCD1}">
                  <a14:hiddenFill xmlns="" xmlns:a14="http://schemas.microsoft.com/office/drawing/2010/main">
                    <a:noFill/>
                  </a14:hiddenFill>
                </a:ext>
              </a:extLst>
            </p:spPr>
          </p:cxnSp>
          <p:sp>
            <p:nvSpPr>
              <p:cNvPr id="71752" name="Text Box 12"/>
              <p:cNvSpPr txBox="1">
                <a:spLocks noChangeArrowheads="1"/>
              </p:cNvSpPr>
              <p:nvPr/>
            </p:nvSpPr>
            <p:spPr bwMode="auto">
              <a:xfrm>
                <a:off x="986" y="674"/>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犹大</a:t>
                </a:r>
              </a:p>
            </p:txBody>
          </p:sp>
          <p:cxnSp>
            <p:nvCxnSpPr>
              <p:cNvPr id="71753" name="AutoShape 13"/>
              <p:cNvCxnSpPr>
                <a:cxnSpLocks noChangeShapeType="1"/>
              </p:cNvCxnSpPr>
              <p:nvPr/>
            </p:nvCxnSpPr>
            <p:spPr bwMode="auto">
              <a:xfrm rot="16200000" flipH="1">
                <a:off x="1103" y="863"/>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54" name="Text Box 14"/>
              <p:cNvSpPr txBox="1">
                <a:spLocks noChangeArrowheads="1"/>
              </p:cNvSpPr>
              <p:nvPr/>
            </p:nvSpPr>
            <p:spPr bwMode="auto">
              <a:xfrm>
                <a:off x="1066" y="954"/>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法勒斯 </a:t>
                </a:r>
              </a:p>
            </p:txBody>
          </p:sp>
          <p:cxnSp>
            <p:nvCxnSpPr>
              <p:cNvPr id="71755" name="AutoShape 15"/>
              <p:cNvCxnSpPr>
                <a:cxnSpLocks noChangeShapeType="1"/>
              </p:cNvCxnSpPr>
              <p:nvPr/>
            </p:nvCxnSpPr>
            <p:spPr bwMode="auto">
              <a:xfrm rot="16200000" flipH="1">
                <a:off x="1235" y="1139"/>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56" name="Text Box 16"/>
              <p:cNvSpPr txBox="1">
                <a:spLocks noChangeArrowheads="1"/>
              </p:cNvSpPr>
              <p:nvPr/>
            </p:nvSpPr>
            <p:spPr bwMode="auto">
              <a:xfrm>
                <a:off x="1226" y="1232"/>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希斯仑</a:t>
                </a:r>
              </a:p>
            </p:txBody>
          </p:sp>
          <p:cxnSp>
            <p:nvCxnSpPr>
              <p:cNvPr id="71757" name="AutoShape 17"/>
              <p:cNvCxnSpPr>
                <a:cxnSpLocks noChangeShapeType="1"/>
              </p:cNvCxnSpPr>
              <p:nvPr/>
            </p:nvCxnSpPr>
            <p:spPr bwMode="auto">
              <a:xfrm rot="16200000" flipH="1">
                <a:off x="1367" y="141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58" name="Text Box 18"/>
              <p:cNvSpPr txBox="1">
                <a:spLocks noChangeArrowheads="1"/>
              </p:cNvSpPr>
              <p:nvPr/>
            </p:nvSpPr>
            <p:spPr bwMode="auto">
              <a:xfrm>
                <a:off x="1358" y="1508"/>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亚兰</a:t>
                </a:r>
              </a:p>
            </p:txBody>
          </p:sp>
          <p:cxnSp>
            <p:nvCxnSpPr>
              <p:cNvPr id="71759" name="AutoShape 19"/>
              <p:cNvCxnSpPr>
                <a:cxnSpLocks noChangeShapeType="1"/>
              </p:cNvCxnSpPr>
              <p:nvPr/>
            </p:nvCxnSpPr>
            <p:spPr bwMode="auto">
              <a:xfrm rot="16200000" flipH="1">
                <a:off x="1499" y="168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60" name="Text Box 20"/>
              <p:cNvSpPr txBox="1">
                <a:spLocks noChangeArrowheads="1"/>
              </p:cNvSpPr>
              <p:nvPr/>
            </p:nvSpPr>
            <p:spPr bwMode="auto">
              <a:xfrm>
                <a:off x="1448" y="1778"/>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亚米拿达</a:t>
                </a:r>
              </a:p>
            </p:txBody>
          </p:sp>
          <p:cxnSp>
            <p:nvCxnSpPr>
              <p:cNvPr id="71761" name="AutoShape 21"/>
              <p:cNvCxnSpPr>
                <a:cxnSpLocks noChangeShapeType="1"/>
              </p:cNvCxnSpPr>
              <p:nvPr/>
            </p:nvCxnSpPr>
            <p:spPr bwMode="auto">
              <a:xfrm rot="16200000" flipH="1">
                <a:off x="1643" y="196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62" name="Text Box 22"/>
              <p:cNvSpPr txBox="1">
                <a:spLocks noChangeArrowheads="1"/>
              </p:cNvSpPr>
              <p:nvPr/>
            </p:nvSpPr>
            <p:spPr bwMode="auto">
              <a:xfrm>
                <a:off x="1628" y="2043"/>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拿顺</a:t>
                </a:r>
              </a:p>
            </p:txBody>
          </p:sp>
          <p:cxnSp>
            <p:nvCxnSpPr>
              <p:cNvPr id="71763" name="AutoShape 23"/>
              <p:cNvCxnSpPr>
                <a:cxnSpLocks noChangeShapeType="1"/>
              </p:cNvCxnSpPr>
              <p:nvPr/>
            </p:nvCxnSpPr>
            <p:spPr bwMode="auto">
              <a:xfrm rot="16200000" flipH="1">
                <a:off x="1763" y="223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64" name="Text Box 24"/>
              <p:cNvSpPr txBox="1">
                <a:spLocks noChangeArrowheads="1"/>
              </p:cNvSpPr>
              <p:nvPr/>
            </p:nvSpPr>
            <p:spPr bwMode="auto">
              <a:xfrm>
                <a:off x="1747" y="2299"/>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撒门</a:t>
                </a:r>
              </a:p>
            </p:txBody>
          </p:sp>
          <p:cxnSp>
            <p:nvCxnSpPr>
              <p:cNvPr id="71765" name="AutoShape 25"/>
              <p:cNvCxnSpPr>
                <a:cxnSpLocks noChangeShapeType="1"/>
              </p:cNvCxnSpPr>
              <p:nvPr/>
            </p:nvCxnSpPr>
            <p:spPr bwMode="auto">
              <a:xfrm rot="16200000" flipH="1">
                <a:off x="1883" y="250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66" name="Text Box 26"/>
              <p:cNvSpPr txBox="1">
                <a:spLocks noChangeArrowheads="1"/>
              </p:cNvSpPr>
              <p:nvPr/>
            </p:nvSpPr>
            <p:spPr bwMode="auto">
              <a:xfrm>
                <a:off x="1874" y="2594"/>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波阿斯</a:t>
                </a:r>
              </a:p>
            </p:txBody>
          </p:sp>
          <p:cxnSp>
            <p:nvCxnSpPr>
              <p:cNvPr id="71767" name="AutoShape 27"/>
              <p:cNvCxnSpPr>
                <a:cxnSpLocks noChangeShapeType="1"/>
              </p:cNvCxnSpPr>
              <p:nvPr/>
            </p:nvCxnSpPr>
            <p:spPr bwMode="auto">
              <a:xfrm rot="16200000" flipH="1">
                <a:off x="2015" y="277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68" name="Text Box 28"/>
              <p:cNvSpPr txBox="1">
                <a:spLocks noChangeArrowheads="1"/>
              </p:cNvSpPr>
              <p:nvPr/>
            </p:nvSpPr>
            <p:spPr bwMode="auto">
              <a:xfrm>
                <a:off x="2006" y="2864"/>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俄备得</a:t>
                </a:r>
              </a:p>
            </p:txBody>
          </p:sp>
          <p:cxnSp>
            <p:nvCxnSpPr>
              <p:cNvPr id="71769" name="AutoShape 29"/>
              <p:cNvCxnSpPr>
                <a:cxnSpLocks noChangeShapeType="1"/>
              </p:cNvCxnSpPr>
              <p:nvPr/>
            </p:nvCxnSpPr>
            <p:spPr bwMode="auto">
              <a:xfrm rot="16200000" flipH="1">
                <a:off x="2153" y="3047"/>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70" name="Text Box 30"/>
              <p:cNvSpPr txBox="1">
                <a:spLocks noChangeArrowheads="1"/>
              </p:cNvSpPr>
              <p:nvPr/>
            </p:nvSpPr>
            <p:spPr bwMode="auto">
              <a:xfrm>
                <a:off x="2144" y="3140"/>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耶西</a:t>
                </a:r>
              </a:p>
            </p:txBody>
          </p:sp>
          <p:cxnSp>
            <p:nvCxnSpPr>
              <p:cNvPr id="71771" name="AutoShape 31"/>
              <p:cNvCxnSpPr>
                <a:cxnSpLocks noChangeShapeType="1"/>
              </p:cNvCxnSpPr>
              <p:nvPr/>
            </p:nvCxnSpPr>
            <p:spPr bwMode="auto">
              <a:xfrm rot="16200000" flipH="1">
                <a:off x="2261" y="3317"/>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72" name="Text Box 32"/>
              <p:cNvSpPr txBox="1">
                <a:spLocks noChangeArrowheads="1"/>
              </p:cNvSpPr>
              <p:nvPr/>
            </p:nvSpPr>
            <p:spPr bwMode="auto">
              <a:xfrm>
                <a:off x="2252" y="3385"/>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大卫王</a:t>
                </a:r>
                <a:endPar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endParaRPr>
              </a:p>
            </p:txBody>
          </p:sp>
        </p:grpSp>
      </p:grpSp>
      <p:sp>
        <p:nvSpPr>
          <p:cNvPr id="71684" name="Text Box 33"/>
          <p:cNvSpPr txBox="1">
            <a:spLocks noChangeArrowheads="1"/>
          </p:cNvSpPr>
          <p:nvPr/>
        </p:nvSpPr>
        <p:spPr bwMode="auto">
          <a:xfrm>
            <a:off x="2438400" y="835025"/>
            <a:ext cx="12604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所罗门</a:t>
            </a:r>
          </a:p>
        </p:txBody>
      </p:sp>
      <p:cxnSp>
        <p:nvCxnSpPr>
          <p:cNvPr id="71685" name="AutoShape 34"/>
          <p:cNvCxnSpPr>
            <a:cxnSpLocks noChangeShapeType="1"/>
          </p:cNvCxnSpPr>
          <p:nvPr/>
        </p:nvCxnSpPr>
        <p:spPr bwMode="auto">
          <a:xfrm>
            <a:off x="3302000" y="1057275"/>
            <a:ext cx="361950" cy="20955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686" name="Text Box 35"/>
          <p:cNvSpPr txBox="1">
            <a:spLocks noChangeArrowheads="1"/>
          </p:cNvSpPr>
          <p:nvPr/>
        </p:nvSpPr>
        <p:spPr bwMode="auto">
          <a:xfrm>
            <a:off x="3584575" y="1073150"/>
            <a:ext cx="125571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罗波安</a:t>
            </a:r>
          </a:p>
        </p:txBody>
      </p:sp>
      <p:cxnSp>
        <p:nvCxnSpPr>
          <p:cNvPr id="71687" name="AutoShape 36"/>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688" name="Text Box 37"/>
          <p:cNvSpPr txBox="1">
            <a:spLocks noChangeArrowheads="1"/>
          </p:cNvSpPr>
          <p:nvPr/>
        </p:nvSpPr>
        <p:spPr bwMode="auto">
          <a:xfrm>
            <a:off x="3781425" y="1543050"/>
            <a:ext cx="12922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亚比雅</a:t>
            </a:r>
          </a:p>
        </p:txBody>
      </p:sp>
      <p:cxnSp>
        <p:nvCxnSpPr>
          <p:cNvPr id="71689" name="AutoShape 38"/>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690" name="Text Box 39"/>
          <p:cNvSpPr txBox="1">
            <a:spLocks noChangeArrowheads="1"/>
          </p:cNvSpPr>
          <p:nvPr/>
        </p:nvSpPr>
        <p:spPr bwMode="auto">
          <a:xfrm>
            <a:off x="3990975" y="1981200"/>
            <a:ext cx="9683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亚撒</a:t>
            </a:r>
          </a:p>
        </p:txBody>
      </p:sp>
      <p:cxnSp>
        <p:nvCxnSpPr>
          <p:cNvPr id="71691" name="AutoShape 40"/>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692" name="Text Box 41"/>
          <p:cNvSpPr txBox="1">
            <a:spLocks noChangeArrowheads="1"/>
          </p:cNvSpPr>
          <p:nvPr/>
        </p:nvSpPr>
        <p:spPr bwMode="auto">
          <a:xfrm>
            <a:off x="4175125" y="2428875"/>
            <a:ext cx="139541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约沙法</a:t>
            </a:r>
          </a:p>
        </p:txBody>
      </p:sp>
      <p:cxnSp>
        <p:nvCxnSpPr>
          <p:cNvPr id="71693" name="AutoShape 42"/>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694" name="Text Box 43"/>
          <p:cNvSpPr txBox="1">
            <a:spLocks noChangeArrowheads="1"/>
          </p:cNvSpPr>
          <p:nvPr/>
        </p:nvSpPr>
        <p:spPr bwMode="auto">
          <a:xfrm>
            <a:off x="4384675" y="2867025"/>
            <a:ext cx="13620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约兰</a:t>
            </a:r>
          </a:p>
        </p:txBody>
      </p:sp>
      <p:cxnSp>
        <p:nvCxnSpPr>
          <p:cNvPr id="71695" name="AutoShape 44"/>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696" name="Text Box 45"/>
          <p:cNvSpPr txBox="1">
            <a:spLocks noChangeArrowheads="1"/>
          </p:cNvSpPr>
          <p:nvPr/>
        </p:nvSpPr>
        <p:spPr bwMode="auto">
          <a:xfrm>
            <a:off x="4594225" y="3305175"/>
            <a:ext cx="9683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乌西亚</a:t>
            </a:r>
          </a:p>
        </p:txBody>
      </p:sp>
      <p:cxnSp>
        <p:nvCxnSpPr>
          <p:cNvPr id="71697" name="AutoShape 46"/>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698" name="Text Box 47"/>
          <p:cNvSpPr txBox="1">
            <a:spLocks noChangeArrowheads="1"/>
          </p:cNvSpPr>
          <p:nvPr/>
        </p:nvSpPr>
        <p:spPr bwMode="auto">
          <a:xfrm>
            <a:off x="4803775" y="3733800"/>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约坦</a:t>
            </a:r>
          </a:p>
        </p:txBody>
      </p:sp>
      <p:cxnSp>
        <p:nvCxnSpPr>
          <p:cNvPr id="71699" name="AutoShape 48"/>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00" name="Text Box 49"/>
          <p:cNvSpPr txBox="1">
            <a:spLocks noChangeArrowheads="1"/>
          </p:cNvSpPr>
          <p:nvPr/>
        </p:nvSpPr>
        <p:spPr bwMode="auto">
          <a:xfrm>
            <a:off x="5032375" y="4171950"/>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亚哈斯</a:t>
            </a:r>
          </a:p>
        </p:txBody>
      </p:sp>
      <p:cxnSp>
        <p:nvCxnSpPr>
          <p:cNvPr id="71701" name="AutoShape 50"/>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02" name="Text Box 51"/>
          <p:cNvSpPr txBox="1">
            <a:spLocks noChangeArrowheads="1"/>
          </p:cNvSpPr>
          <p:nvPr/>
        </p:nvSpPr>
        <p:spPr bwMode="auto">
          <a:xfrm>
            <a:off x="5222875" y="4600575"/>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希西家</a:t>
            </a:r>
          </a:p>
        </p:txBody>
      </p:sp>
      <p:cxnSp>
        <p:nvCxnSpPr>
          <p:cNvPr id="71703" name="AutoShape 52"/>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04" name="Text Box 53"/>
          <p:cNvSpPr txBox="1">
            <a:spLocks noChangeArrowheads="1"/>
          </p:cNvSpPr>
          <p:nvPr/>
        </p:nvSpPr>
        <p:spPr bwMode="auto">
          <a:xfrm>
            <a:off x="5413375" y="5029200"/>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玛拿西</a:t>
            </a:r>
            <a:endPar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endParaRPr>
          </a:p>
        </p:txBody>
      </p:sp>
      <p:cxnSp>
        <p:nvCxnSpPr>
          <p:cNvPr id="71705" name="AutoShape 54"/>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06" name="Text Box 55"/>
          <p:cNvSpPr txBox="1">
            <a:spLocks noChangeArrowheads="1"/>
          </p:cNvSpPr>
          <p:nvPr/>
        </p:nvSpPr>
        <p:spPr bwMode="auto">
          <a:xfrm>
            <a:off x="5622925" y="5457825"/>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亚们</a:t>
            </a:r>
          </a:p>
        </p:txBody>
      </p:sp>
      <p:cxnSp>
        <p:nvCxnSpPr>
          <p:cNvPr id="71707" name="AutoShape 56"/>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08" name="Text Box 57"/>
          <p:cNvSpPr txBox="1">
            <a:spLocks noChangeArrowheads="1"/>
          </p:cNvSpPr>
          <p:nvPr/>
        </p:nvSpPr>
        <p:spPr bwMode="auto">
          <a:xfrm>
            <a:off x="5842000" y="5895975"/>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约西亚</a:t>
            </a:r>
          </a:p>
        </p:txBody>
      </p:sp>
      <p:cxnSp>
        <p:nvCxnSpPr>
          <p:cNvPr id="71709" name="AutoShape 58"/>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10" name="Text Box 59"/>
          <p:cNvSpPr txBox="1">
            <a:spLocks noChangeArrowheads="1"/>
          </p:cNvSpPr>
          <p:nvPr/>
        </p:nvSpPr>
        <p:spPr bwMode="auto">
          <a:xfrm>
            <a:off x="5562600" y="6321425"/>
            <a:ext cx="1905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耶哥尼雅</a:t>
            </a:r>
            <a:r>
              <a:rPr lang="en-US"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 (</a:t>
            </a: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迁至</a:t>
            </a:r>
            <a:r>
              <a:rPr lang="en-US"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a:t>
            </a:r>
            <a:endParaRPr lang="en-GB"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endParaRPr>
          </a:p>
        </p:txBody>
      </p:sp>
      <p:sp>
        <p:nvSpPr>
          <p:cNvPr id="71711" name="Text Box 60"/>
          <p:cNvSpPr txBox="1">
            <a:spLocks noChangeArrowheads="1"/>
          </p:cNvSpPr>
          <p:nvPr/>
        </p:nvSpPr>
        <p:spPr bwMode="auto">
          <a:xfrm>
            <a:off x="4783137" y="911225"/>
            <a:ext cx="12604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撒拉铁</a:t>
            </a:r>
          </a:p>
        </p:txBody>
      </p:sp>
      <p:cxnSp>
        <p:nvCxnSpPr>
          <p:cNvPr id="71712" name="AutoShape 61"/>
          <p:cNvCxnSpPr>
            <a:cxnSpLocks noChangeShapeType="1"/>
          </p:cNvCxnSpPr>
          <p:nvPr/>
        </p:nvCxnSpPr>
        <p:spPr bwMode="auto">
          <a:xfrm>
            <a:off x="5616575" y="1057275"/>
            <a:ext cx="361950" cy="20955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13" name="Text Box 62"/>
          <p:cNvSpPr txBox="1">
            <a:spLocks noChangeArrowheads="1"/>
          </p:cNvSpPr>
          <p:nvPr/>
        </p:nvSpPr>
        <p:spPr bwMode="auto">
          <a:xfrm>
            <a:off x="5899150" y="1104900"/>
            <a:ext cx="12557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400">
                <a:solidFill>
                  <a:schemeClr val="tx2"/>
                </a:solidFill>
                <a:latin typeface="Arial" charset="0"/>
              </a:rPr>
              <a:t>所罗巴伯</a:t>
            </a:r>
          </a:p>
        </p:txBody>
      </p:sp>
      <p:cxnSp>
        <p:nvCxnSpPr>
          <p:cNvPr id="71714" name="AutoShape 63"/>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15" name="Text Box 64"/>
          <p:cNvSpPr txBox="1">
            <a:spLocks noChangeArrowheads="1"/>
          </p:cNvSpPr>
          <p:nvPr/>
        </p:nvSpPr>
        <p:spPr bwMode="auto">
          <a:xfrm>
            <a:off x="6096000" y="1543050"/>
            <a:ext cx="12922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亚比玉</a:t>
            </a:r>
          </a:p>
        </p:txBody>
      </p:sp>
      <p:cxnSp>
        <p:nvCxnSpPr>
          <p:cNvPr id="71716" name="AutoShape 65"/>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17" name="Text Box 66"/>
          <p:cNvSpPr txBox="1">
            <a:spLocks noChangeArrowheads="1"/>
          </p:cNvSpPr>
          <p:nvPr/>
        </p:nvSpPr>
        <p:spPr bwMode="auto">
          <a:xfrm>
            <a:off x="6305550" y="1981200"/>
            <a:ext cx="9683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以利亚</a:t>
            </a:r>
            <a:r>
              <a:rPr lang="zh-CN" altLang="en-GB" sz="1400" dirty="0">
                <a:solidFill>
                  <a:schemeClr val="tx2"/>
                </a:solidFill>
                <a:latin typeface="Arial" charset="0"/>
              </a:rPr>
              <a:t>敬</a:t>
            </a:r>
          </a:p>
        </p:txBody>
      </p:sp>
      <p:cxnSp>
        <p:nvCxnSpPr>
          <p:cNvPr id="71718" name="AutoShape 67"/>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19" name="Text Box 68"/>
          <p:cNvSpPr txBox="1">
            <a:spLocks noChangeArrowheads="1"/>
          </p:cNvSpPr>
          <p:nvPr/>
        </p:nvSpPr>
        <p:spPr bwMode="auto">
          <a:xfrm>
            <a:off x="6489700" y="2428875"/>
            <a:ext cx="139541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亚所</a:t>
            </a:r>
          </a:p>
        </p:txBody>
      </p:sp>
      <p:cxnSp>
        <p:nvCxnSpPr>
          <p:cNvPr id="71720" name="AutoShape 69"/>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21" name="Text Box 70"/>
          <p:cNvSpPr txBox="1">
            <a:spLocks noChangeArrowheads="1"/>
          </p:cNvSpPr>
          <p:nvPr/>
        </p:nvSpPr>
        <p:spPr bwMode="auto">
          <a:xfrm>
            <a:off x="6699250" y="2867025"/>
            <a:ext cx="13620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撒督</a:t>
            </a:r>
          </a:p>
        </p:txBody>
      </p:sp>
      <p:cxnSp>
        <p:nvCxnSpPr>
          <p:cNvPr id="71722" name="AutoShape 71"/>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23" name="Text Box 72"/>
          <p:cNvSpPr txBox="1">
            <a:spLocks noChangeArrowheads="1"/>
          </p:cNvSpPr>
          <p:nvPr/>
        </p:nvSpPr>
        <p:spPr bwMode="auto">
          <a:xfrm>
            <a:off x="6908800" y="3305175"/>
            <a:ext cx="9683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亚金</a:t>
            </a:r>
          </a:p>
        </p:txBody>
      </p:sp>
      <p:cxnSp>
        <p:nvCxnSpPr>
          <p:cNvPr id="71724" name="AutoShape 73"/>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25" name="Text Box 74"/>
          <p:cNvSpPr txBox="1">
            <a:spLocks noChangeArrowheads="1"/>
          </p:cNvSpPr>
          <p:nvPr/>
        </p:nvSpPr>
        <p:spPr bwMode="auto">
          <a:xfrm>
            <a:off x="7101681" y="3734594"/>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以律</a:t>
            </a:r>
          </a:p>
        </p:txBody>
      </p:sp>
      <p:cxnSp>
        <p:nvCxnSpPr>
          <p:cNvPr id="71726" name="AutoShape 75"/>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27" name="Text Box 76"/>
          <p:cNvSpPr txBox="1">
            <a:spLocks noChangeArrowheads="1"/>
          </p:cNvSpPr>
          <p:nvPr/>
        </p:nvSpPr>
        <p:spPr bwMode="auto">
          <a:xfrm>
            <a:off x="7346950" y="4171950"/>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以利亚撒</a:t>
            </a:r>
          </a:p>
        </p:txBody>
      </p:sp>
      <p:cxnSp>
        <p:nvCxnSpPr>
          <p:cNvPr id="71728" name="AutoShape 77"/>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29" name="Text Box 78"/>
          <p:cNvSpPr txBox="1">
            <a:spLocks noChangeArrowheads="1"/>
          </p:cNvSpPr>
          <p:nvPr/>
        </p:nvSpPr>
        <p:spPr bwMode="auto">
          <a:xfrm>
            <a:off x="7537450" y="4600575"/>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马但</a:t>
            </a:r>
          </a:p>
        </p:txBody>
      </p:sp>
      <p:cxnSp>
        <p:nvCxnSpPr>
          <p:cNvPr id="71730" name="AutoShape 79"/>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31" name="Text Box 80"/>
          <p:cNvSpPr txBox="1">
            <a:spLocks noChangeArrowheads="1"/>
          </p:cNvSpPr>
          <p:nvPr/>
        </p:nvSpPr>
        <p:spPr bwMode="auto">
          <a:xfrm>
            <a:off x="7727950" y="5029200"/>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雅各</a:t>
            </a:r>
          </a:p>
        </p:txBody>
      </p:sp>
      <p:cxnSp>
        <p:nvCxnSpPr>
          <p:cNvPr id="71732" name="AutoShape 81"/>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33" name="Text Box 82"/>
          <p:cNvSpPr txBox="1">
            <a:spLocks noChangeArrowheads="1"/>
          </p:cNvSpPr>
          <p:nvPr/>
        </p:nvSpPr>
        <p:spPr bwMode="auto">
          <a:xfrm>
            <a:off x="7543800" y="5483225"/>
            <a:ext cx="94615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约瑟</a:t>
            </a:r>
            <a:r>
              <a:rPr lang="en-US"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   +</a:t>
            </a:r>
            <a:endParaRPr 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endParaRPr>
          </a:p>
        </p:txBody>
      </p:sp>
      <p:sp>
        <p:nvSpPr>
          <p:cNvPr id="71734" name="Text Box 83"/>
          <p:cNvSpPr txBox="1">
            <a:spLocks noChangeArrowheads="1"/>
          </p:cNvSpPr>
          <p:nvPr/>
        </p:nvSpPr>
        <p:spPr bwMode="auto">
          <a:xfrm>
            <a:off x="7610475" y="6321425"/>
            <a:ext cx="15335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耶稣</a:t>
            </a:r>
            <a:r>
              <a:rPr lang="en-US"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 </a:t>
            </a: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基督</a:t>
            </a:r>
            <a:endPar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endParaRPr>
          </a:p>
        </p:txBody>
      </p:sp>
      <p:cxnSp>
        <p:nvCxnSpPr>
          <p:cNvPr id="71735" name="AutoShape 84"/>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9301" name="Text Box 85"/>
          <p:cNvSpPr txBox="1">
            <a:spLocks noChangeArrowheads="1"/>
          </p:cNvSpPr>
          <p:nvPr/>
        </p:nvSpPr>
        <p:spPr bwMode="auto">
          <a:xfrm>
            <a:off x="6629400" y="377825"/>
            <a:ext cx="2514600" cy="369332"/>
          </a:xfrm>
          <a:prstGeom prst="rect">
            <a:avLst/>
          </a:prstGeom>
          <a:noFill/>
          <a:ln w="9525">
            <a:noFill/>
            <a:miter lim="800000"/>
            <a:headEnd/>
            <a:tailEnd/>
          </a:ln>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建立永恒的王国</a:t>
            </a:r>
            <a:endParaRPr lang="en-US"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endParaRPr>
          </a:p>
        </p:txBody>
      </p:sp>
      <p:sp>
        <p:nvSpPr>
          <p:cNvPr id="71737" name="Line 86"/>
          <p:cNvSpPr>
            <a:spLocks noChangeShapeType="1"/>
          </p:cNvSpPr>
          <p:nvPr/>
        </p:nvSpPr>
        <p:spPr bwMode="auto">
          <a:xfrm flipH="1" flipV="1">
            <a:off x="2819400" y="1292225"/>
            <a:ext cx="1752600" cy="5029200"/>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chemeClr val="tx2"/>
              </a:solidFill>
            </a:endParaRPr>
          </a:p>
        </p:txBody>
      </p:sp>
      <p:sp>
        <p:nvSpPr>
          <p:cNvPr id="71738" name="Line 87"/>
          <p:cNvSpPr>
            <a:spLocks noChangeShapeType="1"/>
          </p:cNvSpPr>
          <p:nvPr/>
        </p:nvSpPr>
        <p:spPr bwMode="auto">
          <a:xfrm flipH="1" flipV="1">
            <a:off x="5257800" y="1292225"/>
            <a:ext cx="1752600" cy="5029200"/>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chemeClr val="tx2"/>
              </a:solidFill>
            </a:endParaRPr>
          </a:p>
        </p:txBody>
      </p:sp>
      <p:sp>
        <p:nvSpPr>
          <p:cNvPr id="9304" name="Text Box 88"/>
          <p:cNvSpPr txBox="1">
            <a:spLocks noChangeArrowheads="1"/>
          </p:cNvSpPr>
          <p:nvPr/>
        </p:nvSpPr>
        <p:spPr bwMode="auto">
          <a:xfrm>
            <a:off x="1371600" y="6172200"/>
            <a:ext cx="1752600" cy="369332"/>
          </a:xfrm>
          <a:prstGeom prst="rect">
            <a:avLst/>
          </a:prstGeom>
          <a:noFill/>
          <a:ln w="9525">
            <a:noFill/>
            <a:miter lim="800000"/>
            <a:headEnd/>
            <a:tailEnd/>
          </a:ln>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王国的兴起</a:t>
            </a:r>
            <a:endParaRPr lang="en-US"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endParaRPr>
          </a:p>
        </p:txBody>
      </p:sp>
      <p:sp>
        <p:nvSpPr>
          <p:cNvPr id="9305" name="Text Box 89"/>
          <p:cNvSpPr txBox="1">
            <a:spLocks noChangeArrowheads="1"/>
          </p:cNvSpPr>
          <p:nvPr/>
        </p:nvSpPr>
        <p:spPr bwMode="auto">
          <a:xfrm>
            <a:off x="1958975" y="377825"/>
            <a:ext cx="3962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3200" b="1">
                <a:solidFill>
                  <a:schemeClr val="tx2"/>
                </a:solidFill>
                <a:latin typeface="Copperplate Gothic Bold" charset="0"/>
              </a:rPr>
              <a:t>王国的堕落</a:t>
            </a:r>
            <a:endParaRPr lang="en-US" altLang="zh-CN" sz="3200" b="1">
              <a:solidFill>
                <a:schemeClr val="tx2"/>
              </a:solidFill>
              <a:latin typeface="Copperplate Gothic Bold" charset="0"/>
            </a:endParaRPr>
          </a:p>
        </p:txBody>
      </p:sp>
      <p:sp>
        <p:nvSpPr>
          <p:cNvPr id="9306" name="Oval 90"/>
          <p:cNvSpPr>
            <a:spLocks noChangeArrowheads="1"/>
          </p:cNvSpPr>
          <p:nvPr/>
        </p:nvSpPr>
        <p:spPr bwMode="auto">
          <a:xfrm rot="-2026311">
            <a:off x="1781175" y="106363"/>
            <a:ext cx="1863725" cy="7394575"/>
          </a:xfrm>
          <a:prstGeom prst="ellipse">
            <a:avLst/>
          </a:prstGeom>
          <a:noFill/>
          <a:ln w="38100">
            <a:solidFill>
              <a:schemeClr val="tx1"/>
            </a:solidFill>
            <a:round/>
            <a:headEnd/>
            <a:tailEnd/>
          </a:ln>
        </p:spPr>
        <p:txBody>
          <a:bodyPr wrap="none" anchor="ctr"/>
          <a:lstStyle/>
          <a:p>
            <a:endParaRPr lang="en-US">
              <a:solidFill>
                <a:schemeClr val="tx2"/>
              </a:solidFill>
            </a:endParaRPr>
          </a:p>
        </p:txBody>
      </p:sp>
      <p:sp>
        <p:nvSpPr>
          <p:cNvPr id="9307" name="Oval 91"/>
          <p:cNvSpPr>
            <a:spLocks noChangeArrowheads="1"/>
          </p:cNvSpPr>
          <p:nvPr/>
        </p:nvSpPr>
        <p:spPr bwMode="auto">
          <a:xfrm rot="-2026311">
            <a:off x="4059059" y="225426"/>
            <a:ext cx="1863725" cy="7394575"/>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chemeClr val="tx2"/>
              </a:solidFill>
            </a:endParaRPr>
          </a:p>
        </p:txBody>
      </p:sp>
      <p:sp>
        <p:nvSpPr>
          <p:cNvPr id="9308" name="Oval 92"/>
          <p:cNvSpPr>
            <a:spLocks noChangeArrowheads="1"/>
          </p:cNvSpPr>
          <p:nvPr/>
        </p:nvSpPr>
        <p:spPr bwMode="auto">
          <a:xfrm rot="-2026311">
            <a:off x="6172200" y="225425"/>
            <a:ext cx="1863725" cy="7394575"/>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chemeClr val="tx2"/>
              </a:solidFill>
            </a:endParaRPr>
          </a:p>
        </p:txBody>
      </p:sp>
      <p:sp>
        <p:nvSpPr>
          <p:cNvPr id="71744" name="Rectangle 93"/>
          <p:cNvSpPr>
            <a:spLocks noGrp="1" noChangeArrowheads="1"/>
          </p:cNvSpPr>
          <p:nvPr>
            <p:ph type="title" idx="4294967295"/>
          </p:nvPr>
        </p:nvSpPr>
        <p:spPr>
          <a:xfrm>
            <a:off x="0" y="0"/>
            <a:ext cx="5257800" cy="457200"/>
          </a:xfrm>
        </p:spPr>
        <p:txBody>
          <a:bodyPr/>
          <a:lstStyle/>
          <a:p>
            <a:pPr eaLnBrk="1" hangingPunct="1"/>
            <a:r>
              <a:rPr lang="zh-CN" altLang="en-US" sz="2400" i="1">
                <a:latin typeface="Arial" charset="0"/>
              </a:rPr>
              <a:t>马太福音</a:t>
            </a:r>
            <a:r>
              <a:rPr lang="en-US" altLang="zh-CN" sz="2400" i="1">
                <a:latin typeface="Arial" charset="0"/>
              </a:rPr>
              <a:t>1 </a:t>
            </a:r>
            <a:r>
              <a:rPr lang="zh-CN" altLang="en-US" sz="2400" i="1">
                <a:latin typeface="Arial" charset="0"/>
              </a:rPr>
              <a:t>章的王国</a:t>
            </a:r>
            <a:endParaRPr lang="en-US" altLang="zh-CN" sz="2400" i="1">
              <a:latin typeface="Arial"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306"/>
                                        </p:tgtEl>
                                        <p:attrNameLst>
                                          <p:attrName>style.visibility</p:attrName>
                                        </p:attrNameLst>
                                      </p:cBhvr>
                                      <p:to>
                                        <p:strVal val="visible"/>
                                      </p:to>
                                    </p:set>
                                    <p:animEffect transition="in" filter="diamond(in)">
                                      <p:cBhvr>
                                        <p:cTn id="7" dur="2000"/>
                                        <p:tgtEl>
                                          <p:spTgt spid="9306"/>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9304"/>
                                        </p:tgtEl>
                                        <p:attrNameLst>
                                          <p:attrName>style.visibility</p:attrName>
                                        </p:attrNameLst>
                                      </p:cBhvr>
                                      <p:to>
                                        <p:strVal val="visible"/>
                                      </p:to>
                                    </p:set>
                                    <p:anim calcmode="lin" valueType="num">
                                      <p:cBhvr additive="base">
                                        <p:cTn id="11" dur="500" fill="hold"/>
                                        <p:tgtEl>
                                          <p:spTgt spid="9304"/>
                                        </p:tgtEl>
                                        <p:attrNameLst>
                                          <p:attrName>ppt_x</p:attrName>
                                        </p:attrNameLst>
                                      </p:cBhvr>
                                      <p:tavLst>
                                        <p:tav tm="0">
                                          <p:val>
                                            <p:strVal val="#ppt_x"/>
                                          </p:val>
                                        </p:tav>
                                        <p:tav tm="100000">
                                          <p:val>
                                            <p:strVal val="#ppt_x"/>
                                          </p:val>
                                        </p:tav>
                                      </p:tavLst>
                                    </p:anim>
                                    <p:anim calcmode="lin" valueType="num">
                                      <p:cBhvr additive="base">
                                        <p:cTn id="12" dur="500" fill="hold"/>
                                        <p:tgtEl>
                                          <p:spTgt spid="930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307"/>
                                        </p:tgtEl>
                                        <p:attrNameLst>
                                          <p:attrName>style.visibility</p:attrName>
                                        </p:attrNameLst>
                                      </p:cBhvr>
                                      <p:to>
                                        <p:strVal val="visible"/>
                                      </p:to>
                                    </p:set>
                                    <p:animEffect transition="in" filter="fade">
                                      <p:cBhvr>
                                        <p:cTn id="17" dur="800" decel="100000"/>
                                        <p:tgtEl>
                                          <p:spTgt spid="9307"/>
                                        </p:tgtEl>
                                      </p:cBhvr>
                                    </p:animEffect>
                                    <p:anim calcmode="lin" valueType="num">
                                      <p:cBhvr>
                                        <p:cTn id="18" dur="800" decel="100000" fill="hold"/>
                                        <p:tgtEl>
                                          <p:spTgt spid="9307"/>
                                        </p:tgtEl>
                                        <p:attrNameLst>
                                          <p:attrName>style.rotation</p:attrName>
                                        </p:attrNameLst>
                                      </p:cBhvr>
                                      <p:tavLst>
                                        <p:tav tm="0">
                                          <p:val>
                                            <p:fltVal val="-90"/>
                                          </p:val>
                                        </p:tav>
                                        <p:tav tm="100000">
                                          <p:val>
                                            <p:fltVal val="0"/>
                                          </p:val>
                                        </p:tav>
                                      </p:tavLst>
                                    </p:anim>
                                    <p:anim calcmode="lin" valueType="num">
                                      <p:cBhvr>
                                        <p:cTn id="19" dur="800" decel="100000" fill="hold"/>
                                        <p:tgtEl>
                                          <p:spTgt spid="9307"/>
                                        </p:tgtEl>
                                        <p:attrNameLst>
                                          <p:attrName>ppt_x</p:attrName>
                                        </p:attrNameLst>
                                      </p:cBhvr>
                                      <p:tavLst>
                                        <p:tav tm="0">
                                          <p:val>
                                            <p:strVal val="#ppt_x+0.4"/>
                                          </p:val>
                                        </p:tav>
                                        <p:tav tm="100000">
                                          <p:val>
                                            <p:strVal val="#ppt_x-0.05"/>
                                          </p:val>
                                        </p:tav>
                                      </p:tavLst>
                                    </p:anim>
                                    <p:anim calcmode="lin" valueType="num">
                                      <p:cBhvr>
                                        <p:cTn id="20" dur="800" decel="100000" fill="hold"/>
                                        <p:tgtEl>
                                          <p:spTgt spid="9307"/>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307"/>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307"/>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9305"/>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9308"/>
                                        </p:tgtEl>
                                        <p:attrNameLst>
                                          <p:attrName>style.visibility</p:attrName>
                                        </p:attrNameLst>
                                      </p:cBhvr>
                                      <p:to>
                                        <p:strVal val="visible"/>
                                      </p:to>
                                    </p:set>
                                    <p:animEffect transition="in" filter="fade">
                                      <p:cBhvr>
                                        <p:cTn id="30" dur="800" decel="100000"/>
                                        <p:tgtEl>
                                          <p:spTgt spid="9308"/>
                                        </p:tgtEl>
                                      </p:cBhvr>
                                    </p:animEffect>
                                    <p:anim calcmode="lin" valueType="num">
                                      <p:cBhvr>
                                        <p:cTn id="31" dur="800" decel="100000" fill="hold"/>
                                        <p:tgtEl>
                                          <p:spTgt spid="9308"/>
                                        </p:tgtEl>
                                        <p:attrNameLst>
                                          <p:attrName>style.rotation</p:attrName>
                                        </p:attrNameLst>
                                      </p:cBhvr>
                                      <p:tavLst>
                                        <p:tav tm="0">
                                          <p:val>
                                            <p:fltVal val="-90"/>
                                          </p:val>
                                        </p:tav>
                                        <p:tav tm="100000">
                                          <p:val>
                                            <p:fltVal val="0"/>
                                          </p:val>
                                        </p:tav>
                                      </p:tavLst>
                                    </p:anim>
                                    <p:anim calcmode="lin" valueType="num">
                                      <p:cBhvr>
                                        <p:cTn id="32" dur="800" decel="100000" fill="hold"/>
                                        <p:tgtEl>
                                          <p:spTgt spid="9308"/>
                                        </p:tgtEl>
                                        <p:attrNameLst>
                                          <p:attrName>ppt_x</p:attrName>
                                        </p:attrNameLst>
                                      </p:cBhvr>
                                      <p:tavLst>
                                        <p:tav tm="0">
                                          <p:val>
                                            <p:strVal val="#ppt_x+0.4"/>
                                          </p:val>
                                        </p:tav>
                                        <p:tav tm="100000">
                                          <p:val>
                                            <p:strVal val="#ppt_x-0.05"/>
                                          </p:val>
                                        </p:tav>
                                      </p:tavLst>
                                    </p:anim>
                                    <p:anim calcmode="lin" valueType="num">
                                      <p:cBhvr>
                                        <p:cTn id="33" dur="800" decel="100000" fill="hold"/>
                                        <p:tgtEl>
                                          <p:spTgt spid="9308"/>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308"/>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308"/>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9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1" grpId="0"/>
      <p:bldP spid="9304" grpId="0"/>
      <p:bldP spid="9305" grpId="0"/>
      <p:bldP spid="9306" grpId="0" animBg="1"/>
      <p:bldP spid="9307" grpId="0" animBg="1"/>
      <p:bldP spid="930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3"/>
            <a:ext cx="9170988"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defRPr/>
            </a:pPr>
            <a:r>
              <a:rPr lang="zh-CN" altLang="en-US" dirty="0">
                <a:latin typeface="KaiTi" panose="02010609060101010101" pitchFamily="49" charset="-122"/>
                <a:ea typeface="KaiTi" panose="02010609060101010101" pitchFamily="49" charset="-122"/>
              </a:rPr>
              <a:t>马太宣说耶稣是君国！</a:t>
            </a:r>
            <a:endParaRPr lang="en-US" b="1" dirty="0">
              <a:effectLst>
                <a:glow rad="127000">
                  <a:schemeClr val="tx1"/>
                </a:glow>
              </a:effectLst>
              <a:latin typeface="KaiTi" panose="02010609060101010101" pitchFamily="49" charset="-122"/>
              <a:ea typeface="KaiTi" panose="02010609060101010101" pitchFamily="49" charset="-122"/>
              <a:cs typeface="ＭＳ Ｐゴシック" charset="0"/>
            </a:endParaRPr>
          </a:p>
        </p:txBody>
      </p:sp>
    </p:spTree>
    <p:extLst>
      <p:ext uri="{BB962C8B-B14F-4D97-AF65-F5344CB8AC3E}">
        <p14:creationId xmlns:p14="http://schemas.microsoft.com/office/powerpoint/2010/main" val="719595227"/>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ctrTitle"/>
          </p:nvPr>
        </p:nvSpPr>
        <p:spPr>
          <a:xfrm>
            <a:off x="63500" y="533400"/>
            <a:ext cx="9045575" cy="609600"/>
          </a:xfrm>
        </p:spPr>
        <p:txBody>
          <a:bodyPr/>
          <a:lstStyle/>
          <a:p>
            <a:pPr algn="ctr" eaLnBrk="1" hangingPunct="1"/>
            <a:r>
              <a:rPr lang="zh-CN" altLang="en-US" sz="3600" b="1" dirty="0">
                <a:latin typeface="Helvetica" charset="0"/>
                <a:ea typeface="ＭＳ Ｐゴシック" charset="0"/>
                <a:cs typeface="ＭＳ Ｐゴシック" charset="0"/>
              </a:rPr>
              <a:t>按字面赐于大卫后裔的国度</a:t>
            </a:r>
            <a:endParaRPr lang="en-US" dirty="0">
              <a:latin typeface="Helvetica" charset="0"/>
              <a:ea typeface="ＭＳ Ｐゴシック" charset="0"/>
              <a:cs typeface="ＭＳ Ｐゴシック" charset="0"/>
            </a:endParaRPr>
          </a:p>
        </p:txBody>
      </p:sp>
      <p:sp>
        <p:nvSpPr>
          <p:cNvPr id="156674" name="Rectangle 4"/>
          <p:cNvSpPr>
            <a:spLocks noChangeArrowheads="1"/>
          </p:cNvSpPr>
          <p:nvPr/>
        </p:nvSpPr>
        <p:spPr bwMode="auto">
          <a:xfrm>
            <a:off x="381000" y="1371600"/>
            <a:ext cx="8763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76238" indent="-376238" eaLnBrk="1" hangingPunct="1">
              <a:spcBef>
                <a:spcPct val="20000"/>
              </a:spcBef>
              <a:buClr>
                <a:schemeClr val="folHlink"/>
              </a:buClr>
              <a:buSzPct val="75000"/>
              <a:buFont typeface="Arial" charset="0"/>
              <a:buAutoNum type="arabicPeriod"/>
            </a:pPr>
            <a:r>
              <a:rPr lang="zh-CN" altLang="en-US" sz="2800" dirty="0">
                <a:latin typeface="Helvetica" charset="0"/>
              </a:rPr>
              <a:t>以一般的语言形容“国度”</a:t>
            </a:r>
            <a:endParaRPr lang="en-US" altLang="ja-JP" sz="2800" dirty="0">
              <a:latin typeface="Helvetica" charset="0"/>
            </a:endParaRPr>
          </a:p>
          <a:p>
            <a:pPr marL="376238" indent="-376238" eaLnBrk="1" hangingPunct="1">
              <a:spcBef>
                <a:spcPct val="20000"/>
              </a:spcBef>
              <a:buClr>
                <a:schemeClr val="folHlink"/>
              </a:buClr>
              <a:buSzPct val="75000"/>
              <a:buFont typeface="Arial" charset="0"/>
              <a:buAutoNum type="arabicPeriod"/>
            </a:pPr>
            <a:r>
              <a:rPr lang="zh-CN" altLang="en-US" sz="2800" dirty="0">
                <a:latin typeface="Helvetica" charset="0"/>
              </a:rPr>
              <a:t>先知们按照字面直译国度</a:t>
            </a:r>
            <a:endParaRPr lang="en-US" sz="2800" dirty="0">
              <a:latin typeface="Helvetica" charset="0"/>
            </a:endParaRPr>
          </a:p>
          <a:p>
            <a:pPr marL="376238" indent="-376238" eaLnBrk="1" hangingPunct="1">
              <a:spcBef>
                <a:spcPct val="20000"/>
              </a:spcBef>
              <a:buClr>
                <a:schemeClr val="folHlink"/>
              </a:buClr>
              <a:buSzPct val="75000"/>
              <a:buFont typeface="Arial" charset="0"/>
              <a:buAutoNum type="arabicPeriod"/>
            </a:pPr>
            <a:r>
              <a:rPr lang="zh-CN" altLang="en-US" sz="2800" dirty="0">
                <a:latin typeface="Helvetica" charset="0"/>
              </a:rPr>
              <a:t>以色列直译为国度</a:t>
            </a:r>
            <a:endParaRPr lang="en-SG" altLang="zh-CN" sz="2800" dirty="0">
              <a:latin typeface="Helvetica" charset="0"/>
            </a:endParaRPr>
          </a:p>
          <a:p>
            <a:pPr marL="376238" indent="-376238" eaLnBrk="1" hangingPunct="1">
              <a:spcBef>
                <a:spcPct val="20000"/>
              </a:spcBef>
              <a:buClr>
                <a:schemeClr val="folHlink"/>
              </a:buClr>
              <a:buSzPct val="75000"/>
              <a:buFont typeface="Arial" charset="0"/>
              <a:buAutoNum type="arabicPeriod"/>
            </a:pPr>
            <a:r>
              <a:rPr lang="zh-CN" altLang="en-US" sz="2800" dirty="0">
                <a:latin typeface="Helvetica" charset="0"/>
              </a:rPr>
              <a:t>同主前</a:t>
            </a:r>
            <a:r>
              <a:rPr lang="en-US" sz="2800" dirty="0">
                <a:latin typeface="Helvetica" charset="0"/>
              </a:rPr>
              <a:t>586 </a:t>
            </a:r>
            <a:r>
              <a:rPr lang="zh-CN" altLang="en-US" sz="2800" dirty="0">
                <a:latin typeface="Helvetica" charset="0"/>
              </a:rPr>
              <a:t>被推翻的国度是同样的</a:t>
            </a:r>
            <a:endParaRPr lang="en-US" sz="2800" dirty="0">
              <a:latin typeface="Helvetica" charset="0"/>
            </a:endParaRPr>
          </a:p>
          <a:p>
            <a:pPr marL="376238" indent="-376238" eaLnBrk="1" hangingPunct="1">
              <a:spcBef>
                <a:spcPct val="20000"/>
              </a:spcBef>
              <a:buClr>
                <a:schemeClr val="folHlink"/>
              </a:buClr>
              <a:buSzPct val="75000"/>
              <a:buFont typeface="Arial" charset="0"/>
              <a:buAutoNum type="arabicPeriod"/>
            </a:pPr>
            <a:r>
              <a:rPr lang="zh-CN" altLang="en-US" sz="2800" dirty="0">
                <a:latin typeface="Helvetica" charset="0"/>
              </a:rPr>
              <a:t>大卫之约只关乎以色列</a:t>
            </a:r>
            <a:endParaRPr lang="en-US" sz="2800" dirty="0">
              <a:latin typeface="Helvetica" charset="0"/>
            </a:endParaRPr>
          </a:p>
          <a:p>
            <a:pPr marL="376238" indent="-376238" eaLnBrk="1" hangingPunct="1">
              <a:spcBef>
                <a:spcPct val="20000"/>
              </a:spcBef>
              <a:buClr>
                <a:schemeClr val="folHlink"/>
              </a:buClr>
              <a:buSzPct val="75000"/>
              <a:buFont typeface="Arial" charset="0"/>
              <a:buAutoNum type="arabicPeriod"/>
            </a:pPr>
            <a:r>
              <a:rPr lang="zh-CN" altLang="en-US" sz="2800" dirty="0">
                <a:latin typeface="Helvetica" charset="0"/>
              </a:rPr>
              <a:t>大卫见解契约只关乎以色列</a:t>
            </a:r>
            <a:endParaRPr lang="en-US" sz="2800" dirty="0">
              <a:latin typeface="Helvetica" charset="0"/>
            </a:endParaRPr>
          </a:p>
          <a:p>
            <a:pPr marL="376238" indent="-376238" eaLnBrk="1" hangingPunct="1">
              <a:spcBef>
                <a:spcPct val="20000"/>
              </a:spcBef>
              <a:buClr>
                <a:schemeClr val="folHlink"/>
              </a:buClr>
              <a:buSzPct val="75000"/>
              <a:buFont typeface="Arial" charset="0"/>
              <a:buAutoNum type="arabicPeriod"/>
            </a:pPr>
            <a:r>
              <a:rPr lang="zh-CN" altLang="en-US" sz="2800" dirty="0">
                <a:latin typeface="Helvetica" charset="0"/>
              </a:rPr>
              <a:t>一部分的应许已应验</a:t>
            </a:r>
            <a:endParaRPr lang="en-US" sz="2800" dirty="0">
              <a:latin typeface="Helvetica" charset="0"/>
            </a:endParaRPr>
          </a:p>
          <a:p>
            <a:pPr marL="376238" indent="-376238" eaLnBrk="1" hangingPunct="1">
              <a:spcBef>
                <a:spcPct val="20000"/>
              </a:spcBef>
              <a:buClr>
                <a:schemeClr val="folHlink"/>
              </a:buClr>
              <a:buSzPct val="75000"/>
              <a:buFont typeface="Arial" charset="0"/>
              <a:buAutoNum type="arabicPeriod"/>
            </a:pPr>
            <a:r>
              <a:rPr lang="zh-CN" altLang="en-US" sz="2800" dirty="0">
                <a:latin typeface="Helvetica" charset="0"/>
              </a:rPr>
              <a:t>大卫的王位跟耶稣现今在天上的王位是没有关联的</a:t>
            </a:r>
            <a:endParaRPr lang="en-SG" altLang="zh-CN" sz="2800" dirty="0">
              <a:latin typeface="Helvetica" charset="0"/>
            </a:endParaRPr>
          </a:p>
          <a:p>
            <a:pPr marL="376238" indent="-376238" eaLnBrk="1" hangingPunct="1">
              <a:spcBef>
                <a:spcPct val="20000"/>
              </a:spcBef>
              <a:buClr>
                <a:schemeClr val="folHlink"/>
              </a:buClr>
              <a:buSzPct val="75000"/>
              <a:buFont typeface="Arial" charset="0"/>
              <a:buAutoNum type="arabicPeriod"/>
            </a:pPr>
            <a:r>
              <a:rPr lang="zh-CN" altLang="en-US" sz="2800" dirty="0">
                <a:latin typeface="Helvetica" charset="0"/>
              </a:rPr>
              <a:t>约翰，耶稣，十二门徒，以及耶稣差排的七十二人都向以色列讲述天国国度</a:t>
            </a:r>
            <a:r>
              <a:rPr lang="en-US" sz="2800" dirty="0">
                <a:latin typeface="Helvetica" charset="0"/>
              </a:rPr>
              <a:t> (</a:t>
            </a:r>
            <a:r>
              <a:rPr lang="zh-CN" altLang="en-US" sz="2800" dirty="0">
                <a:latin typeface="Helvetica" charset="0"/>
              </a:rPr>
              <a:t>太</a:t>
            </a:r>
            <a:r>
              <a:rPr lang="en-US" sz="2800" dirty="0">
                <a:latin typeface="Helvetica" charset="0"/>
              </a:rPr>
              <a:t> 3:11; 4;17; 10:7; </a:t>
            </a:r>
            <a:r>
              <a:rPr lang="zh-CN" altLang="en-US" sz="2800" dirty="0">
                <a:latin typeface="Helvetica" charset="0"/>
              </a:rPr>
              <a:t>路</a:t>
            </a:r>
            <a:r>
              <a:rPr lang="en-US" sz="2800" dirty="0">
                <a:latin typeface="Helvetica" charset="0"/>
              </a:rPr>
              <a:t> 10:1, 9)</a:t>
            </a:r>
          </a:p>
        </p:txBody>
      </p:sp>
      <p:sp>
        <p:nvSpPr>
          <p:cNvPr id="156675" name="Text Box 6"/>
          <p:cNvSpPr txBox="1">
            <a:spLocks noChangeArrowheads="1"/>
          </p:cNvSpPr>
          <p:nvPr/>
        </p:nvSpPr>
        <p:spPr bwMode="auto">
          <a:xfrm>
            <a:off x="8137525" y="47625"/>
            <a:ext cx="963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22-23</a:t>
            </a:r>
          </a:p>
        </p:txBody>
      </p:sp>
    </p:spTree>
    <p:extLst>
      <p:ext uri="{BB962C8B-B14F-4D97-AF65-F5344CB8AC3E}">
        <p14:creationId xmlns:p14="http://schemas.microsoft.com/office/powerpoint/2010/main" val="2457761152"/>
      </p:ext>
    </p:extLst>
  </p:cSld>
  <p:clrMapOvr>
    <a:masterClrMapping/>
  </p:clrMapOvr>
  <p:transition spd="med">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38170242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大卫的胜利</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以色列</a:t>
            </a:r>
            <a:endPar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ko-KR" altLang="en-US" sz="2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撒母耳下</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8</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亚扪</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亚兰</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以东</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摩押</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埃及</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8"/>
          <p:cNvSpPr txBox="1">
            <a:spLocks noChangeArrowheads="1"/>
          </p:cNvSpPr>
          <p:nvPr/>
        </p:nvSpPr>
        <p:spPr bwMode="auto">
          <a:xfrm rot="17809876">
            <a:off x="4526030" y="526077"/>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腓尼基 </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非利士</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琐巴</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955062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80">
                                          <p:stCondLst>
                                            <p:cond delay="0"/>
                                          </p:stCondLst>
                                        </p:cTn>
                                        <p:tgtEl>
                                          <p:spTgt spid="24"/>
                                        </p:tgtEl>
                                      </p:cBhvr>
                                    </p:animEffect>
                                    <p:anim calcmode="lin" valueType="num">
                                      <p:cBhvr>
                                        <p:cTn id="3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5" dur="26">
                                          <p:stCondLst>
                                            <p:cond delay="650"/>
                                          </p:stCondLst>
                                        </p:cTn>
                                        <p:tgtEl>
                                          <p:spTgt spid="24"/>
                                        </p:tgtEl>
                                      </p:cBhvr>
                                      <p:to x="100000" y="60000"/>
                                    </p:animScale>
                                    <p:animScale>
                                      <p:cBhvr>
                                        <p:cTn id="36" dur="166" decel="50000">
                                          <p:stCondLst>
                                            <p:cond delay="676"/>
                                          </p:stCondLst>
                                        </p:cTn>
                                        <p:tgtEl>
                                          <p:spTgt spid="24"/>
                                        </p:tgtEl>
                                      </p:cBhvr>
                                      <p:to x="100000" y="100000"/>
                                    </p:animScale>
                                    <p:animScale>
                                      <p:cBhvr>
                                        <p:cTn id="37" dur="26">
                                          <p:stCondLst>
                                            <p:cond delay="1312"/>
                                          </p:stCondLst>
                                        </p:cTn>
                                        <p:tgtEl>
                                          <p:spTgt spid="24"/>
                                        </p:tgtEl>
                                      </p:cBhvr>
                                      <p:to x="100000" y="80000"/>
                                    </p:animScale>
                                    <p:animScale>
                                      <p:cBhvr>
                                        <p:cTn id="38" dur="166" decel="50000">
                                          <p:stCondLst>
                                            <p:cond delay="1338"/>
                                          </p:stCondLst>
                                        </p:cTn>
                                        <p:tgtEl>
                                          <p:spTgt spid="24"/>
                                        </p:tgtEl>
                                      </p:cBhvr>
                                      <p:to x="100000" y="100000"/>
                                    </p:animScale>
                                    <p:animScale>
                                      <p:cBhvr>
                                        <p:cTn id="39" dur="26">
                                          <p:stCondLst>
                                            <p:cond delay="1642"/>
                                          </p:stCondLst>
                                        </p:cTn>
                                        <p:tgtEl>
                                          <p:spTgt spid="24"/>
                                        </p:tgtEl>
                                      </p:cBhvr>
                                      <p:to x="100000" y="90000"/>
                                    </p:animScale>
                                    <p:animScale>
                                      <p:cBhvr>
                                        <p:cTn id="40" dur="166" decel="50000">
                                          <p:stCondLst>
                                            <p:cond delay="1668"/>
                                          </p:stCondLst>
                                        </p:cTn>
                                        <p:tgtEl>
                                          <p:spTgt spid="24"/>
                                        </p:tgtEl>
                                      </p:cBhvr>
                                      <p:to x="100000" y="100000"/>
                                    </p:animScale>
                                    <p:animScale>
                                      <p:cBhvr>
                                        <p:cTn id="41" dur="26">
                                          <p:stCondLst>
                                            <p:cond delay="1808"/>
                                          </p:stCondLst>
                                        </p:cTn>
                                        <p:tgtEl>
                                          <p:spTgt spid="24"/>
                                        </p:tgtEl>
                                      </p:cBhvr>
                                      <p:to x="100000" y="95000"/>
                                    </p:animScale>
                                    <p:animScale>
                                      <p:cBhvr>
                                        <p:cTn id="42" dur="166" decel="50000">
                                          <p:stCondLst>
                                            <p:cond delay="1834"/>
                                          </p:stCondLst>
                                        </p:cTn>
                                        <p:tgtEl>
                                          <p:spTgt spid="2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26"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80">
                                          <p:stCondLst>
                                            <p:cond delay="0"/>
                                          </p:stCondLst>
                                        </p:cTn>
                                        <p:tgtEl>
                                          <p:spTgt spid="26"/>
                                        </p:tgtEl>
                                      </p:cBhvr>
                                    </p:animEffect>
                                    <p:anim calcmode="lin" valueType="num">
                                      <p:cBhvr>
                                        <p:cTn id="5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5" dur="26">
                                          <p:stCondLst>
                                            <p:cond delay="650"/>
                                          </p:stCondLst>
                                        </p:cTn>
                                        <p:tgtEl>
                                          <p:spTgt spid="26"/>
                                        </p:tgtEl>
                                      </p:cBhvr>
                                      <p:to x="100000" y="60000"/>
                                    </p:animScale>
                                    <p:animScale>
                                      <p:cBhvr>
                                        <p:cTn id="56" dur="166" decel="50000">
                                          <p:stCondLst>
                                            <p:cond delay="676"/>
                                          </p:stCondLst>
                                        </p:cTn>
                                        <p:tgtEl>
                                          <p:spTgt spid="26"/>
                                        </p:tgtEl>
                                      </p:cBhvr>
                                      <p:to x="100000" y="100000"/>
                                    </p:animScale>
                                    <p:animScale>
                                      <p:cBhvr>
                                        <p:cTn id="57" dur="26">
                                          <p:stCondLst>
                                            <p:cond delay="1312"/>
                                          </p:stCondLst>
                                        </p:cTn>
                                        <p:tgtEl>
                                          <p:spTgt spid="26"/>
                                        </p:tgtEl>
                                      </p:cBhvr>
                                      <p:to x="100000" y="80000"/>
                                    </p:animScale>
                                    <p:animScale>
                                      <p:cBhvr>
                                        <p:cTn id="58" dur="166" decel="50000">
                                          <p:stCondLst>
                                            <p:cond delay="1338"/>
                                          </p:stCondLst>
                                        </p:cTn>
                                        <p:tgtEl>
                                          <p:spTgt spid="26"/>
                                        </p:tgtEl>
                                      </p:cBhvr>
                                      <p:to x="100000" y="100000"/>
                                    </p:animScale>
                                    <p:animScale>
                                      <p:cBhvr>
                                        <p:cTn id="59" dur="26">
                                          <p:stCondLst>
                                            <p:cond delay="1642"/>
                                          </p:stCondLst>
                                        </p:cTn>
                                        <p:tgtEl>
                                          <p:spTgt spid="26"/>
                                        </p:tgtEl>
                                      </p:cBhvr>
                                      <p:to x="100000" y="90000"/>
                                    </p:animScale>
                                    <p:animScale>
                                      <p:cBhvr>
                                        <p:cTn id="60" dur="166" decel="50000">
                                          <p:stCondLst>
                                            <p:cond delay="1668"/>
                                          </p:stCondLst>
                                        </p:cTn>
                                        <p:tgtEl>
                                          <p:spTgt spid="26"/>
                                        </p:tgtEl>
                                      </p:cBhvr>
                                      <p:to x="100000" y="100000"/>
                                    </p:animScale>
                                    <p:animScale>
                                      <p:cBhvr>
                                        <p:cTn id="61" dur="26">
                                          <p:stCondLst>
                                            <p:cond delay="1808"/>
                                          </p:stCondLst>
                                        </p:cTn>
                                        <p:tgtEl>
                                          <p:spTgt spid="26"/>
                                        </p:tgtEl>
                                      </p:cBhvr>
                                      <p:to x="100000" y="95000"/>
                                    </p:animScale>
                                    <p:animScale>
                                      <p:cBhvr>
                                        <p:cTn id="62" dur="166" decel="50000">
                                          <p:stCondLst>
                                            <p:cond delay="1834"/>
                                          </p:stCondLst>
                                        </p:cTn>
                                        <p:tgtEl>
                                          <p:spTgt spid="2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26"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down)">
                                      <p:cBhvr>
                                        <p:cTn id="69" dur="580">
                                          <p:stCondLst>
                                            <p:cond delay="0"/>
                                          </p:stCondLst>
                                        </p:cTn>
                                        <p:tgtEl>
                                          <p:spTgt spid="25"/>
                                        </p:tgtEl>
                                      </p:cBhvr>
                                    </p:animEffect>
                                    <p:anim calcmode="lin" valueType="num">
                                      <p:cBhvr>
                                        <p:cTn id="7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75" dur="26">
                                          <p:stCondLst>
                                            <p:cond delay="650"/>
                                          </p:stCondLst>
                                        </p:cTn>
                                        <p:tgtEl>
                                          <p:spTgt spid="25"/>
                                        </p:tgtEl>
                                      </p:cBhvr>
                                      <p:to x="100000" y="60000"/>
                                    </p:animScale>
                                    <p:animScale>
                                      <p:cBhvr>
                                        <p:cTn id="76" dur="166" decel="50000">
                                          <p:stCondLst>
                                            <p:cond delay="676"/>
                                          </p:stCondLst>
                                        </p:cTn>
                                        <p:tgtEl>
                                          <p:spTgt spid="25"/>
                                        </p:tgtEl>
                                      </p:cBhvr>
                                      <p:to x="100000" y="100000"/>
                                    </p:animScale>
                                    <p:animScale>
                                      <p:cBhvr>
                                        <p:cTn id="77" dur="26">
                                          <p:stCondLst>
                                            <p:cond delay="1312"/>
                                          </p:stCondLst>
                                        </p:cTn>
                                        <p:tgtEl>
                                          <p:spTgt spid="25"/>
                                        </p:tgtEl>
                                      </p:cBhvr>
                                      <p:to x="100000" y="80000"/>
                                    </p:animScale>
                                    <p:animScale>
                                      <p:cBhvr>
                                        <p:cTn id="78" dur="166" decel="50000">
                                          <p:stCondLst>
                                            <p:cond delay="1338"/>
                                          </p:stCondLst>
                                        </p:cTn>
                                        <p:tgtEl>
                                          <p:spTgt spid="25"/>
                                        </p:tgtEl>
                                      </p:cBhvr>
                                      <p:to x="100000" y="100000"/>
                                    </p:animScale>
                                    <p:animScale>
                                      <p:cBhvr>
                                        <p:cTn id="79" dur="26">
                                          <p:stCondLst>
                                            <p:cond delay="1642"/>
                                          </p:stCondLst>
                                        </p:cTn>
                                        <p:tgtEl>
                                          <p:spTgt spid="25"/>
                                        </p:tgtEl>
                                      </p:cBhvr>
                                      <p:to x="100000" y="90000"/>
                                    </p:animScale>
                                    <p:animScale>
                                      <p:cBhvr>
                                        <p:cTn id="80" dur="166" decel="50000">
                                          <p:stCondLst>
                                            <p:cond delay="1668"/>
                                          </p:stCondLst>
                                        </p:cTn>
                                        <p:tgtEl>
                                          <p:spTgt spid="25"/>
                                        </p:tgtEl>
                                      </p:cBhvr>
                                      <p:to x="100000" y="100000"/>
                                    </p:animScale>
                                    <p:animScale>
                                      <p:cBhvr>
                                        <p:cTn id="81" dur="26">
                                          <p:stCondLst>
                                            <p:cond delay="1808"/>
                                          </p:stCondLst>
                                        </p:cTn>
                                        <p:tgtEl>
                                          <p:spTgt spid="25"/>
                                        </p:tgtEl>
                                      </p:cBhvr>
                                      <p:to x="100000" y="95000"/>
                                    </p:animScale>
                                    <p:animScale>
                                      <p:cBhvr>
                                        <p:cTn id="82" dur="166" decel="50000">
                                          <p:stCondLst>
                                            <p:cond delay="1834"/>
                                          </p:stCondLst>
                                        </p:cTn>
                                        <p:tgtEl>
                                          <p:spTgt spid="25"/>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26"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wipe(down)">
                                      <p:cBhvr>
                                        <p:cTn id="89" dur="580">
                                          <p:stCondLst>
                                            <p:cond delay="0"/>
                                          </p:stCondLst>
                                        </p:cTn>
                                        <p:tgtEl>
                                          <p:spTgt spid="28"/>
                                        </p:tgtEl>
                                      </p:cBhvr>
                                    </p:animEffect>
                                    <p:anim calcmode="lin" valueType="num">
                                      <p:cBhvr>
                                        <p:cTn id="9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95" dur="26">
                                          <p:stCondLst>
                                            <p:cond delay="650"/>
                                          </p:stCondLst>
                                        </p:cTn>
                                        <p:tgtEl>
                                          <p:spTgt spid="28"/>
                                        </p:tgtEl>
                                      </p:cBhvr>
                                      <p:to x="100000" y="60000"/>
                                    </p:animScale>
                                    <p:animScale>
                                      <p:cBhvr>
                                        <p:cTn id="96" dur="166" decel="50000">
                                          <p:stCondLst>
                                            <p:cond delay="676"/>
                                          </p:stCondLst>
                                        </p:cTn>
                                        <p:tgtEl>
                                          <p:spTgt spid="28"/>
                                        </p:tgtEl>
                                      </p:cBhvr>
                                      <p:to x="100000" y="100000"/>
                                    </p:animScale>
                                    <p:animScale>
                                      <p:cBhvr>
                                        <p:cTn id="97" dur="26">
                                          <p:stCondLst>
                                            <p:cond delay="1312"/>
                                          </p:stCondLst>
                                        </p:cTn>
                                        <p:tgtEl>
                                          <p:spTgt spid="28"/>
                                        </p:tgtEl>
                                      </p:cBhvr>
                                      <p:to x="100000" y="80000"/>
                                    </p:animScale>
                                    <p:animScale>
                                      <p:cBhvr>
                                        <p:cTn id="98" dur="166" decel="50000">
                                          <p:stCondLst>
                                            <p:cond delay="1338"/>
                                          </p:stCondLst>
                                        </p:cTn>
                                        <p:tgtEl>
                                          <p:spTgt spid="28"/>
                                        </p:tgtEl>
                                      </p:cBhvr>
                                      <p:to x="100000" y="100000"/>
                                    </p:animScale>
                                    <p:animScale>
                                      <p:cBhvr>
                                        <p:cTn id="99" dur="26">
                                          <p:stCondLst>
                                            <p:cond delay="1642"/>
                                          </p:stCondLst>
                                        </p:cTn>
                                        <p:tgtEl>
                                          <p:spTgt spid="28"/>
                                        </p:tgtEl>
                                      </p:cBhvr>
                                      <p:to x="100000" y="90000"/>
                                    </p:animScale>
                                    <p:animScale>
                                      <p:cBhvr>
                                        <p:cTn id="100" dur="166" decel="50000">
                                          <p:stCondLst>
                                            <p:cond delay="1668"/>
                                          </p:stCondLst>
                                        </p:cTn>
                                        <p:tgtEl>
                                          <p:spTgt spid="28"/>
                                        </p:tgtEl>
                                      </p:cBhvr>
                                      <p:to x="100000" y="100000"/>
                                    </p:animScale>
                                    <p:animScale>
                                      <p:cBhvr>
                                        <p:cTn id="101" dur="26">
                                          <p:stCondLst>
                                            <p:cond delay="1808"/>
                                          </p:stCondLst>
                                        </p:cTn>
                                        <p:tgtEl>
                                          <p:spTgt spid="28"/>
                                        </p:tgtEl>
                                      </p:cBhvr>
                                      <p:to x="100000" y="95000"/>
                                    </p:animScale>
                                    <p:animScale>
                                      <p:cBhvr>
                                        <p:cTn id="102" dur="166" decel="50000">
                                          <p:stCondLst>
                                            <p:cond delay="1834"/>
                                          </p:stCondLst>
                                        </p:cTn>
                                        <p:tgtEl>
                                          <p:spTgt spid="28"/>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childTnLst>
                                </p:cTn>
                              </p:par>
                              <p:par>
                                <p:cTn id="107" presetID="26"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wipe(down)">
                                      <p:cBhvr>
                                        <p:cTn id="109" dur="580">
                                          <p:stCondLst>
                                            <p:cond delay="0"/>
                                          </p:stCondLst>
                                        </p:cTn>
                                        <p:tgtEl>
                                          <p:spTgt spid="27"/>
                                        </p:tgtEl>
                                      </p:cBhvr>
                                    </p:animEffect>
                                    <p:anim calcmode="lin" valueType="num">
                                      <p:cBhvr>
                                        <p:cTn id="1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15" dur="26">
                                          <p:stCondLst>
                                            <p:cond delay="650"/>
                                          </p:stCondLst>
                                        </p:cTn>
                                        <p:tgtEl>
                                          <p:spTgt spid="27"/>
                                        </p:tgtEl>
                                      </p:cBhvr>
                                      <p:to x="100000" y="60000"/>
                                    </p:animScale>
                                    <p:animScale>
                                      <p:cBhvr>
                                        <p:cTn id="116" dur="166" decel="50000">
                                          <p:stCondLst>
                                            <p:cond delay="676"/>
                                          </p:stCondLst>
                                        </p:cTn>
                                        <p:tgtEl>
                                          <p:spTgt spid="27"/>
                                        </p:tgtEl>
                                      </p:cBhvr>
                                      <p:to x="100000" y="100000"/>
                                    </p:animScale>
                                    <p:animScale>
                                      <p:cBhvr>
                                        <p:cTn id="117" dur="26">
                                          <p:stCondLst>
                                            <p:cond delay="1312"/>
                                          </p:stCondLst>
                                        </p:cTn>
                                        <p:tgtEl>
                                          <p:spTgt spid="27"/>
                                        </p:tgtEl>
                                      </p:cBhvr>
                                      <p:to x="100000" y="80000"/>
                                    </p:animScale>
                                    <p:animScale>
                                      <p:cBhvr>
                                        <p:cTn id="118" dur="166" decel="50000">
                                          <p:stCondLst>
                                            <p:cond delay="1338"/>
                                          </p:stCondLst>
                                        </p:cTn>
                                        <p:tgtEl>
                                          <p:spTgt spid="27"/>
                                        </p:tgtEl>
                                      </p:cBhvr>
                                      <p:to x="100000" y="100000"/>
                                    </p:animScale>
                                    <p:animScale>
                                      <p:cBhvr>
                                        <p:cTn id="119" dur="26">
                                          <p:stCondLst>
                                            <p:cond delay="1642"/>
                                          </p:stCondLst>
                                        </p:cTn>
                                        <p:tgtEl>
                                          <p:spTgt spid="27"/>
                                        </p:tgtEl>
                                      </p:cBhvr>
                                      <p:to x="100000" y="90000"/>
                                    </p:animScale>
                                    <p:animScale>
                                      <p:cBhvr>
                                        <p:cTn id="120" dur="166" decel="50000">
                                          <p:stCondLst>
                                            <p:cond delay="1668"/>
                                          </p:stCondLst>
                                        </p:cTn>
                                        <p:tgtEl>
                                          <p:spTgt spid="27"/>
                                        </p:tgtEl>
                                      </p:cBhvr>
                                      <p:to x="100000" y="100000"/>
                                    </p:animScale>
                                    <p:animScale>
                                      <p:cBhvr>
                                        <p:cTn id="121" dur="26">
                                          <p:stCondLst>
                                            <p:cond delay="1808"/>
                                          </p:stCondLst>
                                        </p:cTn>
                                        <p:tgtEl>
                                          <p:spTgt spid="27"/>
                                        </p:tgtEl>
                                      </p:cBhvr>
                                      <p:to x="100000" y="95000"/>
                                    </p:animScale>
                                    <p:animScale>
                                      <p:cBhvr>
                                        <p:cTn id="122"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5" grpId="0" animBg="1"/>
      <p:bldP spid="26" grpId="0" animBg="1"/>
      <p:bldP spid="24" grpId="0" animBg="1"/>
      <p:bldP spid="13" grpId="0"/>
      <p:bldP spid="14" grpId="0"/>
      <p:bldP spid="15" grpId="0"/>
      <p:bldP spid="16" grpId="0"/>
      <p:bldP spid="2" grpId="0" animBg="1"/>
      <p:bldP spid="18" grpId="0"/>
      <p:bldP spid="2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5" descr="II SAMUEL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228600"/>
            <a:ext cx="3714750" cy="510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0" name="Text Box 6"/>
          <p:cNvSpPr txBox="1">
            <a:spLocks noChangeArrowheads="1"/>
          </p:cNvSpPr>
          <p:nvPr/>
        </p:nvSpPr>
        <p:spPr bwMode="auto">
          <a:xfrm>
            <a:off x="228600" y="5334000"/>
            <a:ext cx="3733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1" name="Text Box 7"/>
          <p:cNvSpPr txBox="1">
            <a:spLocks noChangeArrowheads="1"/>
          </p:cNvSpPr>
          <p:nvPr/>
        </p:nvSpPr>
        <p:spPr bwMode="auto">
          <a:xfrm>
            <a:off x="228600" y="53340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2" name="Rectangle 11"/>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zh-CN" altLang="en-US" sz="3200" b="1" dirty="0">
                <a:solidFill>
                  <a:schemeClr val="bg1"/>
                </a:solidFill>
                <a:latin typeface="Arial" charset="0"/>
                <a:ea typeface="ＭＳ Ｐゴシック" charset="0"/>
                <a:cs typeface="ＭＳ Ｐゴシック" charset="0"/>
              </a:rPr>
              <a:t>新的界限</a:t>
            </a:r>
            <a:br>
              <a:rPr lang="en-US" altLang="zh-CN" sz="3200" b="1" dirty="0">
                <a:solidFill>
                  <a:schemeClr val="bg1"/>
                </a:solidFill>
                <a:latin typeface="Arial" charset="0"/>
                <a:ea typeface="ＭＳ Ｐゴシック" charset="0"/>
                <a:cs typeface="ＭＳ Ｐゴシック" charset="0"/>
              </a:rPr>
            </a:br>
            <a:r>
              <a:rPr lang="zh-CN" altLang="en-US" sz="2000" b="1" dirty="0">
                <a:solidFill>
                  <a:schemeClr val="bg1"/>
                </a:solidFill>
                <a:latin typeface="Arial" charset="0"/>
                <a:ea typeface="ＭＳ Ｐゴシック" charset="0"/>
                <a:cs typeface="ＭＳ Ｐゴシック" charset="0"/>
              </a:rPr>
              <a:t>（撒母耳记下下 </a:t>
            </a:r>
            <a:r>
              <a:rPr lang="en-US" altLang="zh-CN" sz="2000" b="1" dirty="0">
                <a:solidFill>
                  <a:schemeClr val="bg1"/>
                </a:solidFill>
                <a:latin typeface="Arial" charset="0"/>
                <a:ea typeface="ＭＳ Ｐゴシック" charset="0"/>
                <a:cs typeface="ＭＳ Ｐゴシック" charset="0"/>
              </a:rPr>
              <a:t>8</a:t>
            </a:r>
            <a:r>
              <a:rPr lang="zh-CN" altLang="en-US" sz="2000" b="1" dirty="0">
                <a:solidFill>
                  <a:schemeClr val="bg1"/>
                </a:solidFill>
                <a:latin typeface="Arial" charset="0"/>
                <a:ea typeface="ＭＳ Ｐゴシック" charset="0"/>
                <a:cs typeface="ＭＳ Ｐゴシック" charset="0"/>
              </a:rPr>
              <a:t>）</a:t>
            </a:r>
            <a:endParaRPr lang="en-US" sz="2000" dirty="0">
              <a:solidFill>
                <a:schemeClr val="bg1"/>
              </a:solidFill>
              <a:latin typeface="Arial" charset="0"/>
              <a:ea typeface="ＭＳ Ｐゴシック" charset="0"/>
              <a:cs typeface="ＭＳ Ｐゴシック" charset="0"/>
            </a:endParaRPr>
          </a:p>
        </p:txBody>
      </p:sp>
      <p:sp>
        <p:nvSpPr>
          <p:cNvPr id="217093" name="Rectangle 9"/>
          <p:cNvSpPr>
            <a:spLocks noChangeArrowheads="1"/>
          </p:cNvSpPr>
          <p:nvPr/>
        </p:nvSpPr>
        <p:spPr bwMode="auto">
          <a:xfrm>
            <a:off x="4067175" y="765175"/>
            <a:ext cx="5005388"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大卫王将这些礼物献给耶和华，连同他从他所征服的其他国家中所取的银子和金子一同献上。</a:t>
            </a:r>
            <a:endPar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159741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14640466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II SAMUEL 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228600"/>
            <a:ext cx="6019800" cy="550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Text Box 3"/>
          <p:cNvSpPr txBox="1">
            <a:spLocks noChangeArrowheads="1"/>
          </p:cNvSpPr>
          <p:nvPr/>
        </p:nvSpPr>
        <p:spPr bwMode="auto">
          <a:xfrm>
            <a:off x="228600" y="5334000"/>
            <a:ext cx="3733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endParaRPr lang="en-US" sz="1800">
              <a:latin typeface="Arial" charset="0"/>
            </a:endParaRPr>
          </a:p>
        </p:txBody>
      </p:sp>
      <p:sp>
        <p:nvSpPr>
          <p:cNvPr id="79875" name="Text Box 4"/>
          <p:cNvSpPr txBox="1">
            <a:spLocks noChangeArrowheads="1"/>
          </p:cNvSpPr>
          <p:nvPr/>
        </p:nvSpPr>
        <p:spPr bwMode="auto">
          <a:xfrm>
            <a:off x="228600" y="53340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endParaRPr lang="en-US" sz="1800">
              <a:latin typeface="Arial" charset="0"/>
            </a:endParaRPr>
          </a:p>
        </p:txBody>
      </p:sp>
      <p:sp>
        <p:nvSpPr>
          <p:cNvPr id="79876" name="Text Box 5"/>
          <p:cNvSpPr txBox="1">
            <a:spLocks noChangeArrowheads="1"/>
          </p:cNvSpPr>
          <p:nvPr/>
        </p:nvSpPr>
        <p:spPr bwMode="auto">
          <a:xfrm>
            <a:off x="1143000" y="5029200"/>
            <a:ext cx="3981450" cy="1200329"/>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dirty="0">
                <a:solidFill>
                  <a:schemeClr val="bg1"/>
                </a:solidFill>
                <a:latin typeface="Book Antiqua" charset="0"/>
              </a:rPr>
              <a:t>大卫</a:t>
            </a:r>
            <a:r>
              <a:rPr lang="en-US" altLang="zh-CN" dirty="0">
                <a:solidFill>
                  <a:schemeClr val="bg1"/>
                </a:solidFill>
                <a:latin typeface="Book Antiqua" charset="0"/>
              </a:rPr>
              <a:t>(</a:t>
            </a:r>
            <a:r>
              <a:rPr lang="zh-CN" altLang="en-US" dirty="0">
                <a:solidFill>
                  <a:schemeClr val="bg1"/>
                </a:solidFill>
                <a:latin typeface="Book Antiqua" charset="0"/>
              </a:rPr>
              <a:t>向米非波设</a:t>
            </a:r>
            <a:r>
              <a:rPr lang="en-US" altLang="zh-CN" dirty="0">
                <a:solidFill>
                  <a:schemeClr val="bg1"/>
                </a:solidFill>
                <a:latin typeface="Book Antiqua" charset="0"/>
              </a:rPr>
              <a:t>, </a:t>
            </a:r>
            <a:r>
              <a:rPr lang="zh-CN" altLang="en-US" dirty="0">
                <a:solidFill>
                  <a:schemeClr val="bg1"/>
                </a:solidFill>
                <a:latin typeface="Book Antiqua" charset="0"/>
              </a:rPr>
              <a:t>约拿单的儿子</a:t>
            </a:r>
            <a:r>
              <a:rPr lang="en-US" altLang="zh-CN" dirty="0">
                <a:solidFill>
                  <a:schemeClr val="bg1"/>
                </a:solidFill>
                <a:latin typeface="Book Antiqua" charset="0"/>
              </a:rPr>
              <a:t>)</a:t>
            </a:r>
            <a:r>
              <a:rPr lang="zh-CN" altLang="en-US" dirty="0">
                <a:solidFill>
                  <a:schemeClr val="bg1"/>
                </a:solidFill>
                <a:latin typeface="Book Antiqua" charset="0"/>
              </a:rPr>
              <a:t>说：</a:t>
            </a:r>
            <a:r>
              <a:rPr lang="en-US" altLang="zh-CN" dirty="0">
                <a:solidFill>
                  <a:schemeClr val="bg1"/>
                </a:solidFill>
                <a:latin typeface="Book Antiqua" charset="0"/>
              </a:rPr>
              <a:t> “</a:t>
            </a:r>
            <a:r>
              <a:rPr lang="zh-CN" altLang="en-US" dirty="0">
                <a:solidFill>
                  <a:schemeClr val="bg1"/>
                </a:solidFill>
                <a:latin typeface="Book Antiqua" charset="0"/>
              </a:rPr>
              <a:t>你不要惧怕</a:t>
            </a:r>
            <a:r>
              <a:rPr lang="en-US" altLang="zh-CN" dirty="0">
                <a:solidFill>
                  <a:schemeClr val="bg1"/>
                </a:solidFill>
                <a:latin typeface="Book Antiqua" charset="0"/>
              </a:rPr>
              <a:t>”</a:t>
            </a:r>
          </a:p>
          <a:p>
            <a:pPr algn="ctr" eaLnBrk="1" hangingPunct="1"/>
            <a:r>
              <a:rPr lang="zh-CN" altLang="en-US" i="1" dirty="0">
                <a:solidFill>
                  <a:schemeClr val="bg1"/>
                </a:solidFill>
                <a:latin typeface="Book Antiqua" charset="0"/>
              </a:rPr>
              <a:t>撒母耳记下</a:t>
            </a:r>
            <a:r>
              <a:rPr lang="en-US" altLang="zh-CN" i="1" dirty="0">
                <a:solidFill>
                  <a:schemeClr val="bg1"/>
                </a:solidFill>
                <a:latin typeface="Book Antiqua" charset="0"/>
              </a:rPr>
              <a:t> 9:7</a:t>
            </a:r>
          </a:p>
        </p:txBody>
      </p:sp>
      <p:sp>
        <p:nvSpPr>
          <p:cNvPr id="79877" name="Rectangle 6"/>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zh-CN" altLang="en-US" sz="3200" b="1">
                <a:solidFill>
                  <a:schemeClr val="bg1"/>
                </a:solidFill>
                <a:latin typeface="Arial" charset="0"/>
              </a:rPr>
              <a:t>新儿子</a:t>
            </a:r>
            <a:br>
              <a:rPr lang="en-US" altLang="zh-CN" sz="3200" b="1">
                <a:solidFill>
                  <a:schemeClr val="bg1"/>
                </a:solidFill>
                <a:latin typeface="Arial" charset="0"/>
              </a:rPr>
            </a:br>
            <a:r>
              <a:rPr lang="en-US" altLang="zh-CN" sz="2400" b="1">
                <a:solidFill>
                  <a:schemeClr val="bg1"/>
                </a:solidFill>
                <a:latin typeface="Arial" charset="0"/>
              </a:rPr>
              <a:t>(</a:t>
            </a:r>
            <a:r>
              <a:rPr lang="zh-CN" altLang="en-US" sz="2400" b="1">
                <a:solidFill>
                  <a:schemeClr val="bg1"/>
                </a:solidFill>
                <a:latin typeface="Arial" charset="0"/>
              </a:rPr>
              <a:t>撒下</a:t>
            </a:r>
            <a:r>
              <a:rPr lang="en-US" altLang="zh-CN" sz="2400" b="1">
                <a:solidFill>
                  <a:schemeClr val="bg1"/>
                </a:solidFill>
                <a:latin typeface="Arial" charset="0"/>
              </a:rPr>
              <a:t> 9)</a:t>
            </a:r>
            <a:endParaRPr lang="en-US" altLang="zh-CN" sz="3200">
              <a:solidFill>
                <a:schemeClr val="bg1"/>
              </a:solidFill>
              <a:latin typeface="Arial"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6545433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00098" name="Rectangle 2"/>
          <p:cNvSpPr>
            <a:spLocks noGrp="1" noChangeArrowheads="1"/>
          </p:cNvSpPr>
          <p:nvPr>
            <p:ph type="ctrTitle"/>
          </p:nvPr>
        </p:nvSpPr>
        <p:spPr>
          <a:xfrm>
            <a:off x="-1" y="43012"/>
            <a:ext cx="4572001" cy="2203339"/>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大卫的新附庸国</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以色列</a:t>
            </a:r>
            <a:endPar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ko-KR" altLang="en-US" sz="2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撒母耳下</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altLang="zh-CN"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10</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亚扪</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亚兰</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以东</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摩押</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埃及</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8"/>
          <p:cNvSpPr txBox="1">
            <a:spLocks noChangeArrowheads="1"/>
          </p:cNvSpPr>
          <p:nvPr/>
        </p:nvSpPr>
        <p:spPr bwMode="auto">
          <a:xfrm rot="17809876">
            <a:off x="4526030" y="526077"/>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腓尼基 </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非利士</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琐巴</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7477799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80">
                                          <p:stCondLst>
                                            <p:cond delay="0"/>
                                          </p:stCondLst>
                                        </p:cTn>
                                        <p:tgtEl>
                                          <p:spTgt spid="24"/>
                                        </p:tgtEl>
                                      </p:cBhvr>
                                    </p:animEffect>
                                    <p:anim calcmode="lin" valueType="num">
                                      <p:cBhvr>
                                        <p:cTn id="3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5" dur="26">
                                          <p:stCondLst>
                                            <p:cond delay="650"/>
                                          </p:stCondLst>
                                        </p:cTn>
                                        <p:tgtEl>
                                          <p:spTgt spid="24"/>
                                        </p:tgtEl>
                                      </p:cBhvr>
                                      <p:to x="100000" y="60000"/>
                                    </p:animScale>
                                    <p:animScale>
                                      <p:cBhvr>
                                        <p:cTn id="36" dur="166" decel="50000">
                                          <p:stCondLst>
                                            <p:cond delay="676"/>
                                          </p:stCondLst>
                                        </p:cTn>
                                        <p:tgtEl>
                                          <p:spTgt spid="24"/>
                                        </p:tgtEl>
                                      </p:cBhvr>
                                      <p:to x="100000" y="100000"/>
                                    </p:animScale>
                                    <p:animScale>
                                      <p:cBhvr>
                                        <p:cTn id="37" dur="26">
                                          <p:stCondLst>
                                            <p:cond delay="1312"/>
                                          </p:stCondLst>
                                        </p:cTn>
                                        <p:tgtEl>
                                          <p:spTgt spid="24"/>
                                        </p:tgtEl>
                                      </p:cBhvr>
                                      <p:to x="100000" y="80000"/>
                                    </p:animScale>
                                    <p:animScale>
                                      <p:cBhvr>
                                        <p:cTn id="38" dur="166" decel="50000">
                                          <p:stCondLst>
                                            <p:cond delay="1338"/>
                                          </p:stCondLst>
                                        </p:cTn>
                                        <p:tgtEl>
                                          <p:spTgt spid="24"/>
                                        </p:tgtEl>
                                      </p:cBhvr>
                                      <p:to x="100000" y="100000"/>
                                    </p:animScale>
                                    <p:animScale>
                                      <p:cBhvr>
                                        <p:cTn id="39" dur="26">
                                          <p:stCondLst>
                                            <p:cond delay="1642"/>
                                          </p:stCondLst>
                                        </p:cTn>
                                        <p:tgtEl>
                                          <p:spTgt spid="24"/>
                                        </p:tgtEl>
                                      </p:cBhvr>
                                      <p:to x="100000" y="90000"/>
                                    </p:animScale>
                                    <p:animScale>
                                      <p:cBhvr>
                                        <p:cTn id="40" dur="166" decel="50000">
                                          <p:stCondLst>
                                            <p:cond delay="1668"/>
                                          </p:stCondLst>
                                        </p:cTn>
                                        <p:tgtEl>
                                          <p:spTgt spid="24"/>
                                        </p:tgtEl>
                                      </p:cBhvr>
                                      <p:to x="100000" y="100000"/>
                                    </p:animScale>
                                    <p:animScale>
                                      <p:cBhvr>
                                        <p:cTn id="41" dur="26">
                                          <p:stCondLst>
                                            <p:cond delay="1808"/>
                                          </p:stCondLst>
                                        </p:cTn>
                                        <p:tgtEl>
                                          <p:spTgt spid="24"/>
                                        </p:tgtEl>
                                      </p:cBhvr>
                                      <p:to x="100000" y="95000"/>
                                    </p:animScale>
                                    <p:animScale>
                                      <p:cBhvr>
                                        <p:cTn id="42" dur="166" decel="50000">
                                          <p:stCondLst>
                                            <p:cond delay="1834"/>
                                          </p:stCondLst>
                                        </p:cTn>
                                        <p:tgtEl>
                                          <p:spTgt spid="2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26"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80">
                                          <p:stCondLst>
                                            <p:cond delay="0"/>
                                          </p:stCondLst>
                                        </p:cTn>
                                        <p:tgtEl>
                                          <p:spTgt spid="26"/>
                                        </p:tgtEl>
                                      </p:cBhvr>
                                    </p:animEffect>
                                    <p:anim calcmode="lin" valueType="num">
                                      <p:cBhvr>
                                        <p:cTn id="5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5" dur="26">
                                          <p:stCondLst>
                                            <p:cond delay="650"/>
                                          </p:stCondLst>
                                        </p:cTn>
                                        <p:tgtEl>
                                          <p:spTgt spid="26"/>
                                        </p:tgtEl>
                                      </p:cBhvr>
                                      <p:to x="100000" y="60000"/>
                                    </p:animScale>
                                    <p:animScale>
                                      <p:cBhvr>
                                        <p:cTn id="56" dur="166" decel="50000">
                                          <p:stCondLst>
                                            <p:cond delay="676"/>
                                          </p:stCondLst>
                                        </p:cTn>
                                        <p:tgtEl>
                                          <p:spTgt spid="26"/>
                                        </p:tgtEl>
                                      </p:cBhvr>
                                      <p:to x="100000" y="100000"/>
                                    </p:animScale>
                                    <p:animScale>
                                      <p:cBhvr>
                                        <p:cTn id="57" dur="26">
                                          <p:stCondLst>
                                            <p:cond delay="1312"/>
                                          </p:stCondLst>
                                        </p:cTn>
                                        <p:tgtEl>
                                          <p:spTgt spid="26"/>
                                        </p:tgtEl>
                                      </p:cBhvr>
                                      <p:to x="100000" y="80000"/>
                                    </p:animScale>
                                    <p:animScale>
                                      <p:cBhvr>
                                        <p:cTn id="58" dur="166" decel="50000">
                                          <p:stCondLst>
                                            <p:cond delay="1338"/>
                                          </p:stCondLst>
                                        </p:cTn>
                                        <p:tgtEl>
                                          <p:spTgt spid="26"/>
                                        </p:tgtEl>
                                      </p:cBhvr>
                                      <p:to x="100000" y="100000"/>
                                    </p:animScale>
                                    <p:animScale>
                                      <p:cBhvr>
                                        <p:cTn id="59" dur="26">
                                          <p:stCondLst>
                                            <p:cond delay="1642"/>
                                          </p:stCondLst>
                                        </p:cTn>
                                        <p:tgtEl>
                                          <p:spTgt spid="26"/>
                                        </p:tgtEl>
                                      </p:cBhvr>
                                      <p:to x="100000" y="90000"/>
                                    </p:animScale>
                                    <p:animScale>
                                      <p:cBhvr>
                                        <p:cTn id="60" dur="166" decel="50000">
                                          <p:stCondLst>
                                            <p:cond delay="1668"/>
                                          </p:stCondLst>
                                        </p:cTn>
                                        <p:tgtEl>
                                          <p:spTgt spid="26"/>
                                        </p:tgtEl>
                                      </p:cBhvr>
                                      <p:to x="100000" y="100000"/>
                                    </p:animScale>
                                    <p:animScale>
                                      <p:cBhvr>
                                        <p:cTn id="61" dur="26">
                                          <p:stCondLst>
                                            <p:cond delay="1808"/>
                                          </p:stCondLst>
                                        </p:cTn>
                                        <p:tgtEl>
                                          <p:spTgt spid="26"/>
                                        </p:tgtEl>
                                      </p:cBhvr>
                                      <p:to x="100000" y="95000"/>
                                    </p:animScale>
                                    <p:animScale>
                                      <p:cBhvr>
                                        <p:cTn id="62" dur="166" decel="50000">
                                          <p:stCondLst>
                                            <p:cond delay="1834"/>
                                          </p:stCondLst>
                                        </p:cTn>
                                        <p:tgtEl>
                                          <p:spTgt spid="2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26"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down)">
                                      <p:cBhvr>
                                        <p:cTn id="69" dur="580">
                                          <p:stCondLst>
                                            <p:cond delay="0"/>
                                          </p:stCondLst>
                                        </p:cTn>
                                        <p:tgtEl>
                                          <p:spTgt spid="25"/>
                                        </p:tgtEl>
                                      </p:cBhvr>
                                    </p:animEffect>
                                    <p:anim calcmode="lin" valueType="num">
                                      <p:cBhvr>
                                        <p:cTn id="7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75" dur="26">
                                          <p:stCondLst>
                                            <p:cond delay="650"/>
                                          </p:stCondLst>
                                        </p:cTn>
                                        <p:tgtEl>
                                          <p:spTgt spid="25"/>
                                        </p:tgtEl>
                                      </p:cBhvr>
                                      <p:to x="100000" y="60000"/>
                                    </p:animScale>
                                    <p:animScale>
                                      <p:cBhvr>
                                        <p:cTn id="76" dur="166" decel="50000">
                                          <p:stCondLst>
                                            <p:cond delay="676"/>
                                          </p:stCondLst>
                                        </p:cTn>
                                        <p:tgtEl>
                                          <p:spTgt spid="25"/>
                                        </p:tgtEl>
                                      </p:cBhvr>
                                      <p:to x="100000" y="100000"/>
                                    </p:animScale>
                                    <p:animScale>
                                      <p:cBhvr>
                                        <p:cTn id="77" dur="26">
                                          <p:stCondLst>
                                            <p:cond delay="1312"/>
                                          </p:stCondLst>
                                        </p:cTn>
                                        <p:tgtEl>
                                          <p:spTgt spid="25"/>
                                        </p:tgtEl>
                                      </p:cBhvr>
                                      <p:to x="100000" y="80000"/>
                                    </p:animScale>
                                    <p:animScale>
                                      <p:cBhvr>
                                        <p:cTn id="78" dur="166" decel="50000">
                                          <p:stCondLst>
                                            <p:cond delay="1338"/>
                                          </p:stCondLst>
                                        </p:cTn>
                                        <p:tgtEl>
                                          <p:spTgt spid="25"/>
                                        </p:tgtEl>
                                      </p:cBhvr>
                                      <p:to x="100000" y="100000"/>
                                    </p:animScale>
                                    <p:animScale>
                                      <p:cBhvr>
                                        <p:cTn id="79" dur="26">
                                          <p:stCondLst>
                                            <p:cond delay="1642"/>
                                          </p:stCondLst>
                                        </p:cTn>
                                        <p:tgtEl>
                                          <p:spTgt spid="25"/>
                                        </p:tgtEl>
                                      </p:cBhvr>
                                      <p:to x="100000" y="90000"/>
                                    </p:animScale>
                                    <p:animScale>
                                      <p:cBhvr>
                                        <p:cTn id="80" dur="166" decel="50000">
                                          <p:stCondLst>
                                            <p:cond delay="1668"/>
                                          </p:stCondLst>
                                        </p:cTn>
                                        <p:tgtEl>
                                          <p:spTgt spid="25"/>
                                        </p:tgtEl>
                                      </p:cBhvr>
                                      <p:to x="100000" y="100000"/>
                                    </p:animScale>
                                    <p:animScale>
                                      <p:cBhvr>
                                        <p:cTn id="81" dur="26">
                                          <p:stCondLst>
                                            <p:cond delay="1808"/>
                                          </p:stCondLst>
                                        </p:cTn>
                                        <p:tgtEl>
                                          <p:spTgt spid="25"/>
                                        </p:tgtEl>
                                      </p:cBhvr>
                                      <p:to x="100000" y="95000"/>
                                    </p:animScale>
                                    <p:animScale>
                                      <p:cBhvr>
                                        <p:cTn id="82" dur="166" decel="50000">
                                          <p:stCondLst>
                                            <p:cond delay="1834"/>
                                          </p:stCondLst>
                                        </p:cTn>
                                        <p:tgtEl>
                                          <p:spTgt spid="25"/>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26"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wipe(down)">
                                      <p:cBhvr>
                                        <p:cTn id="89" dur="580">
                                          <p:stCondLst>
                                            <p:cond delay="0"/>
                                          </p:stCondLst>
                                        </p:cTn>
                                        <p:tgtEl>
                                          <p:spTgt spid="28"/>
                                        </p:tgtEl>
                                      </p:cBhvr>
                                    </p:animEffect>
                                    <p:anim calcmode="lin" valueType="num">
                                      <p:cBhvr>
                                        <p:cTn id="9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95" dur="26">
                                          <p:stCondLst>
                                            <p:cond delay="650"/>
                                          </p:stCondLst>
                                        </p:cTn>
                                        <p:tgtEl>
                                          <p:spTgt spid="28"/>
                                        </p:tgtEl>
                                      </p:cBhvr>
                                      <p:to x="100000" y="60000"/>
                                    </p:animScale>
                                    <p:animScale>
                                      <p:cBhvr>
                                        <p:cTn id="96" dur="166" decel="50000">
                                          <p:stCondLst>
                                            <p:cond delay="676"/>
                                          </p:stCondLst>
                                        </p:cTn>
                                        <p:tgtEl>
                                          <p:spTgt spid="28"/>
                                        </p:tgtEl>
                                      </p:cBhvr>
                                      <p:to x="100000" y="100000"/>
                                    </p:animScale>
                                    <p:animScale>
                                      <p:cBhvr>
                                        <p:cTn id="97" dur="26">
                                          <p:stCondLst>
                                            <p:cond delay="1312"/>
                                          </p:stCondLst>
                                        </p:cTn>
                                        <p:tgtEl>
                                          <p:spTgt spid="28"/>
                                        </p:tgtEl>
                                      </p:cBhvr>
                                      <p:to x="100000" y="80000"/>
                                    </p:animScale>
                                    <p:animScale>
                                      <p:cBhvr>
                                        <p:cTn id="98" dur="166" decel="50000">
                                          <p:stCondLst>
                                            <p:cond delay="1338"/>
                                          </p:stCondLst>
                                        </p:cTn>
                                        <p:tgtEl>
                                          <p:spTgt spid="28"/>
                                        </p:tgtEl>
                                      </p:cBhvr>
                                      <p:to x="100000" y="100000"/>
                                    </p:animScale>
                                    <p:animScale>
                                      <p:cBhvr>
                                        <p:cTn id="99" dur="26">
                                          <p:stCondLst>
                                            <p:cond delay="1642"/>
                                          </p:stCondLst>
                                        </p:cTn>
                                        <p:tgtEl>
                                          <p:spTgt spid="28"/>
                                        </p:tgtEl>
                                      </p:cBhvr>
                                      <p:to x="100000" y="90000"/>
                                    </p:animScale>
                                    <p:animScale>
                                      <p:cBhvr>
                                        <p:cTn id="100" dur="166" decel="50000">
                                          <p:stCondLst>
                                            <p:cond delay="1668"/>
                                          </p:stCondLst>
                                        </p:cTn>
                                        <p:tgtEl>
                                          <p:spTgt spid="28"/>
                                        </p:tgtEl>
                                      </p:cBhvr>
                                      <p:to x="100000" y="100000"/>
                                    </p:animScale>
                                    <p:animScale>
                                      <p:cBhvr>
                                        <p:cTn id="101" dur="26">
                                          <p:stCondLst>
                                            <p:cond delay="1808"/>
                                          </p:stCondLst>
                                        </p:cTn>
                                        <p:tgtEl>
                                          <p:spTgt spid="28"/>
                                        </p:tgtEl>
                                      </p:cBhvr>
                                      <p:to x="100000" y="95000"/>
                                    </p:animScale>
                                    <p:animScale>
                                      <p:cBhvr>
                                        <p:cTn id="102" dur="166" decel="50000">
                                          <p:stCondLst>
                                            <p:cond delay="1834"/>
                                          </p:stCondLst>
                                        </p:cTn>
                                        <p:tgtEl>
                                          <p:spTgt spid="28"/>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childTnLst>
                                </p:cTn>
                              </p:par>
                              <p:par>
                                <p:cTn id="107" presetID="26"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wipe(down)">
                                      <p:cBhvr>
                                        <p:cTn id="109" dur="580">
                                          <p:stCondLst>
                                            <p:cond delay="0"/>
                                          </p:stCondLst>
                                        </p:cTn>
                                        <p:tgtEl>
                                          <p:spTgt spid="27"/>
                                        </p:tgtEl>
                                      </p:cBhvr>
                                    </p:animEffect>
                                    <p:anim calcmode="lin" valueType="num">
                                      <p:cBhvr>
                                        <p:cTn id="1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15" dur="26">
                                          <p:stCondLst>
                                            <p:cond delay="650"/>
                                          </p:stCondLst>
                                        </p:cTn>
                                        <p:tgtEl>
                                          <p:spTgt spid="27"/>
                                        </p:tgtEl>
                                      </p:cBhvr>
                                      <p:to x="100000" y="60000"/>
                                    </p:animScale>
                                    <p:animScale>
                                      <p:cBhvr>
                                        <p:cTn id="116" dur="166" decel="50000">
                                          <p:stCondLst>
                                            <p:cond delay="676"/>
                                          </p:stCondLst>
                                        </p:cTn>
                                        <p:tgtEl>
                                          <p:spTgt spid="27"/>
                                        </p:tgtEl>
                                      </p:cBhvr>
                                      <p:to x="100000" y="100000"/>
                                    </p:animScale>
                                    <p:animScale>
                                      <p:cBhvr>
                                        <p:cTn id="117" dur="26">
                                          <p:stCondLst>
                                            <p:cond delay="1312"/>
                                          </p:stCondLst>
                                        </p:cTn>
                                        <p:tgtEl>
                                          <p:spTgt spid="27"/>
                                        </p:tgtEl>
                                      </p:cBhvr>
                                      <p:to x="100000" y="80000"/>
                                    </p:animScale>
                                    <p:animScale>
                                      <p:cBhvr>
                                        <p:cTn id="118" dur="166" decel="50000">
                                          <p:stCondLst>
                                            <p:cond delay="1338"/>
                                          </p:stCondLst>
                                        </p:cTn>
                                        <p:tgtEl>
                                          <p:spTgt spid="27"/>
                                        </p:tgtEl>
                                      </p:cBhvr>
                                      <p:to x="100000" y="100000"/>
                                    </p:animScale>
                                    <p:animScale>
                                      <p:cBhvr>
                                        <p:cTn id="119" dur="26">
                                          <p:stCondLst>
                                            <p:cond delay="1642"/>
                                          </p:stCondLst>
                                        </p:cTn>
                                        <p:tgtEl>
                                          <p:spTgt spid="27"/>
                                        </p:tgtEl>
                                      </p:cBhvr>
                                      <p:to x="100000" y="90000"/>
                                    </p:animScale>
                                    <p:animScale>
                                      <p:cBhvr>
                                        <p:cTn id="120" dur="166" decel="50000">
                                          <p:stCondLst>
                                            <p:cond delay="1668"/>
                                          </p:stCondLst>
                                        </p:cTn>
                                        <p:tgtEl>
                                          <p:spTgt spid="27"/>
                                        </p:tgtEl>
                                      </p:cBhvr>
                                      <p:to x="100000" y="100000"/>
                                    </p:animScale>
                                    <p:animScale>
                                      <p:cBhvr>
                                        <p:cTn id="121" dur="26">
                                          <p:stCondLst>
                                            <p:cond delay="1808"/>
                                          </p:stCondLst>
                                        </p:cTn>
                                        <p:tgtEl>
                                          <p:spTgt spid="27"/>
                                        </p:tgtEl>
                                      </p:cBhvr>
                                      <p:to x="100000" y="95000"/>
                                    </p:animScale>
                                    <p:animScale>
                                      <p:cBhvr>
                                        <p:cTn id="122"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5" grpId="0" animBg="1"/>
      <p:bldP spid="26" grpId="0" animBg="1"/>
      <p:bldP spid="24" grpId="0" animBg="1"/>
      <p:bldP spid="13" grpId="0"/>
      <p:bldP spid="14" grpId="0"/>
      <p:bldP spid="15" grpId="0"/>
      <p:bldP spid="16" grpId="0"/>
      <p:bldP spid="2" grpId="0" animBg="1"/>
      <p:bldP spid="18"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6842" t="7438" r="1799" b="8472"/>
          <a:stretch/>
        </p:blipFill>
        <p:spPr>
          <a:xfrm>
            <a:off x="0" y="433812"/>
            <a:ext cx="9144000" cy="5947516"/>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29 </a:t>
            </a:r>
            <a:r>
              <a:rPr lang="en-US" sz="1200" b="1" dirty="0">
                <a:solidFill>
                  <a:prstClr val="black"/>
                </a:solidFill>
              </a:rPr>
              <a:t>G</a:t>
            </a:r>
            <a:r>
              <a:rPr lang="en-US" sz="1200" dirty="0">
                <a:solidFill>
                  <a:prstClr val="black"/>
                </a:solidFill>
              </a:rPr>
              <a:t>enealogy of Jesus Christ</a:t>
            </a:r>
          </a:p>
          <a:p>
            <a:pPr defTabSz="457200" fontAlgn="auto">
              <a:spcBef>
                <a:spcPts val="0"/>
              </a:spcBef>
              <a:spcAft>
                <a:spcPts val="0"/>
              </a:spcAft>
            </a:pPr>
            <a:r>
              <a:rPr lang="en-US" sz="1200" dirty="0">
                <a:solidFill>
                  <a:prstClr val="black"/>
                </a:solidFill>
              </a:rPr>
              <a:t>30 </a:t>
            </a:r>
            <a:r>
              <a:rPr lang="en-US" sz="1200" b="1" dirty="0">
                <a:solidFill>
                  <a:prstClr val="black"/>
                </a:solidFill>
              </a:rPr>
              <a:t>O</a:t>
            </a:r>
            <a:r>
              <a:rPr lang="en-US" sz="1200" dirty="0">
                <a:solidFill>
                  <a:prstClr val="black"/>
                </a:solidFill>
              </a:rPr>
              <a:t>pposition of King Herod</a:t>
            </a:r>
          </a:p>
          <a:p>
            <a:pPr defTabSz="457200" fontAlgn="auto">
              <a:spcBef>
                <a:spcPts val="0"/>
              </a:spcBef>
              <a:spcAft>
                <a:spcPts val="0"/>
              </a:spcAft>
            </a:pPr>
            <a:r>
              <a:rPr lang="en-US" sz="1200" dirty="0">
                <a:solidFill>
                  <a:prstClr val="black"/>
                </a:solidFill>
              </a:rPr>
              <a:t>31 </a:t>
            </a:r>
            <a:r>
              <a:rPr lang="en-US" sz="1200" b="1" dirty="0">
                <a:solidFill>
                  <a:prstClr val="black"/>
                </a:solidFill>
              </a:rPr>
              <a:t>S</a:t>
            </a:r>
            <a:r>
              <a:rPr lang="en-US" sz="1200" dirty="0">
                <a:solidFill>
                  <a:prstClr val="black"/>
                </a:solidFill>
              </a:rPr>
              <a:t>pirit</a:t>
            </a:r>
            <a:r>
              <a:rPr lang="uk-UA" sz="1200" dirty="0">
                <a:solidFill>
                  <a:prstClr val="black"/>
                </a:solidFill>
              </a:rPr>
              <a:t>'</a:t>
            </a:r>
            <a:r>
              <a:rPr lang="en-US" sz="1200" dirty="0">
                <a:solidFill>
                  <a:prstClr val="black"/>
                </a:solidFill>
              </a:rPr>
              <a:t>s descent upon Jesus</a:t>
            </a:r>
          </a:p>
          <a:p>
            <a:pPr defTabSz="457200" fontAlgn="auto">
              <a:spcBef>
                <a:spcPts val="0"/>
              </a:spcBef>
              <a:spcAft>
                <a:spcPts val="0"/>
              </a:spcAft>
            </a:pPr>
            <a:r>
              <a:rPr lang="en-US" sz="1200" dirty="0">
                <a:solidFill>
                  <a:prstClr val="black"/>
                </a:solidFill>
              </a:rPr>
              <a:t>32 </a:t>
            </a:r>
            <a:r>
              <a:rPr lang="en-US" sz="1200" b="1" dirty="0">
                <a:solidFill>
                  <a:prstClr val="black"/>
                </a:solidFill>
              </a:rPr>
              <a:t>P</a:t>
            </a:r>
            <a:r>
              <a:rPr lang="en-US" sz="1200" dirty="0">
                <a:solidFill>
                  <a:prstClr val="black"/>
                </a:solidFill>
              </a:rPr>
              <a:t>ower over Satan</a:t>
            </a:r>
            <a:r>
              <a:rPr lang="uk-UA" sz="1200" dirty="0">
                <a:solidFill>
                  <a:prstClr val="black"/>
                </a:solidFill>
              </a:rPr>
              <a:t>'</a:t>
            </a:r>
            <a:r>
              <a:rPr lang="en-US" sz="1200" dirty="0">
                <a:solidFill>
                  <a:prstClr val="black"/>
                </a:solidFill>
              </a:rPr>
              <a:t>s temptations</a:t>
            </a:r>
          </a:p>
          <a:p>
            <a:pPr defTabSz="457200" fontAlgn="auto">
              <a:spcBef>
                <a:spcPts val="0"/>
              </a:spcBef>
              <a:spcAft>
                <a:spcPts val="0"/>
              </a:spcAft>
            </a:pPr>
            <a:r>
              <a:rPr lang="en-US" sz="1200" dirty="0">
                <a:solidFill>
                  <a:prstClr val="black"/>
                </a:solidFill>
              </a:rPr>
              <a:t>33 </a:t>
            </a:r>
            <a:r>
              <a:rPr lang="en-US" sz="1200" b="1" dirty="0">
                <a:solidFill>
                  <a:prstClr val="black"/>
                </a:solidFill>
              </a:rPr>
              <a:t>E</a:t>
            </a:r>
            <a:r>
              <a:rPr lang="en-US" sz="1200" dirty="0">
                <a:solidFill>
                  <a:prstClr val="black"/>
                </a:solidFill>
              </a:rPr>
              <a:t>xpounding Sermon on Mount</a:t>
            </a:r>
          </a:p>
          <a:p>
            <a:pPr defTabSz="457200" fontAlgn="auto">
              <a:spcBef>
                <a:spcPts val="0"/>
              </a:spcBef>
              <a:spcAft>
                <a:spcPts val="0"/>
              </a:spcAft>
            </a:pPr>
            <a:r>
              <a:rPr lang="en-US" sz="1200" dirty="0">
                <a:solidFill>
                  <a:prstClr val="black"/>
                </a:solidFill>
              </a:rPr>
              <a:t>34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35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36 </a:t>
            </a:r>
            <a:r>
              <a:rPr lang="en-US" sz="1200" b="1" dirty="0">
                <a:solidFill>
                  <a:prstClr val="black"/>
                </a:solidFill>
              </a:rPr>
              <a:t>F</a:t>
            </a:r>
            <a:r>
              <a:rPr lang="en-US" sz="120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37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38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39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40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41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42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43 </a:t>
            </a:r>
            <a:r>
              <a:rPr lang="en-US" sz="1200" b="1" dirty="0">
                <a:solidFill>
                  <a:prstClr val="black"/>
                </a:solidFill>
              </a:rPr>
              <a:t>W</a:t>
            </a:r>
            <a:r>
              <a:rPr lang="en-US" sz="1200" dirty="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44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45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46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47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48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49 </a:t>
            </a:r>
            <a:r>
              <a:rPr lang="en-US" sz="1200" b="1" dirty="0">
                <a:solidFill>
                  <a:prstClr val="black"/>
                </a:solidFill>
              </a:rPr>
              <a:t>F</a:t>
            </a:r>
            <a:r>
              <a:rPr lang="en-US" sz="120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50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51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fontAlgn="auto">
              <a:spcBef>
                <a:spcPts val="0"/>
              </a:spcBef>
              <a:spcAft>
                <a:spcPts val="0"/>
              </a:spcAft>
            </a:pPr>
            <a:r>
              <a:rPr lang="en-US" sz="1200" dirty="0">
                <a:solidFill>
                  <a:prstClr val="black"/>
                </a:solidFill>
              </a:rPr>
              <a:t>52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53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54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55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56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 Inception of the world</a:t>
            </a:r>
          </a:p>
          <a:p>
            <a:pPr defTabSz="457200" fontAlgn="auto">
              <a:spcBef>
                <a:spcPts val="0"/>
              </a:spcBef>
              <a:spcAft>
                <a:spcPts val="0"/>
              </a:spcAft>
            </a:pPr>
            <a:r>
              <a:rPr lang="en-US" sz="1200" dirty="0">
                <a:solidFill>
                  <a:prstClr val="black"/>
                </a:solidFill>
              </a:rPr>
              <a:t>2 </a:t>
            </a:r>
            <a:r>
              <a:rPr lang="en-US" sz="1200" b="1" dirty="0">
                <a:solidFill>
                  <a:prstClr val="black"/>
                </a:solidFill>
              </a:rPr>
              <a:t>N</a:t>
            </a:r>
            <a:r>
              <a:rPr lang="en-US" sz="1200" dirty="0">
                <a:solidFill>
                  <a:prstClr val="black"/>
                </a:solidFill>
              </a:rPr>
              <a:t>ewlyweds placed in Eden</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 </a:t>
            </a:r>
            <a:r>
              <a:rPr lang="en-US" sz="1200" b="1" dirty="0">
                <a:solidFill>
                  <a:prstClr val="black"/>
                </a:solidFill>
              </a:rPr>
              <a:t>T</a:t>
            </a:r>
            <a:r>
              <a:rPr lang="en-US" sz="1200" dirty="0">
                <a:solidFill>
                  <a:prstClr val="black"/>
                </a:solidFill>
              </a:rPr>
              <a:t>emptation and man</a:t>
            </a:r>
            <a:r>
              <a:rPr lang="uk-UA" sz="1200" dirty="0">
                <a:solidFill>
                  <a:prstClr val="black"/>
                </a:solidFill>
              </a:rPr>
              <a:t>'</a:t>
            </a:r>
            <a:r>
              <a:rPr lang="en-US" sz="1200" dirty="0">
                <a:solidFill>
                  <a:prstClr val="black"/>
                </a:solidFill>
              </a:rPr>
              <a:t>s fall</a:t>
            </a:r>
          </a:p>
          <a:p>
            <a:pPr defTabSz="457200" fontAlgn="auto">
              <a:spcBef>
                <a:spcPts val="0"/>
              </a:spcBef>
              <a:spcAft>
                <a:spcPts val="0"/>
              </a:spcAft>
            </a:pPr>
            <a:r>
              <a:rPr lang="en-US" sz="1200" dirty="0">
                <a:solidFill>
                  <a:prstClr val="black"/>
                </a:solidFill>
              </a:rPr>
              <a:t>4 </a:t>
            </a:r>
            <a:r>
              <a:rPr lang="en-US" sz="1200" b="1" dirty="0">
                <a:solidFill>
                  <a:prstClr val="black"/>
                </a:solidFill>
              </a:rPr>
              <a:t>H</a:t>
            </a:r>
            <a:r>
              <a:rPr lang="en-US" sz="1200" dirty="0">
                <a:solidFill>
                  <a:prstClr val="black"/>
                </a:solidFill>
              </a:rPr>
              <a:t>atred and first murder</a:t>
            </a:r>
          </a:p>
          <a:p>
            <a:pPr defTabSz="457200" fontAlgn="auto">
              <a:spcBef>
                <a:spcPts val="0"/>
              </a:spcBef>
              <a:spcAft>
                <a:spcPts val="0"/>
              </a:spcAft>
            </a:pPr>
            <a:r>
              <a:rPr lang="en-US" sz="1200" dirty="0">
                <a:solidFill>
                  <a:prstClr val="black"/>
                </a:solidFill>
              </a:rPr>
              <a:t>5 </a:t>
            </a:r>
            <a:r>
              <a:rPr lang="en-US" sz="1200" b="1" dirty="0">
                <a:solidFill>
                  <a:prstClr val="black"/>
                </a:solidFill>
              </a:rPr>
              <a:t>E</a:t>
            </a:r>
            <a:r>
              <a:rPr lang="en-US" sz="1200" dirty="0">
                <a:solidFill>
                  <a:prstClr val="black"/>
                </a:solidFill>
              </a:rPr>
              <a:t>ntire genealogy of Adam</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6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r>
              <a:rPr lang="en-US" sz="1200" dirty="0">
                <a:solidFill>
                  <a:prstClr val="black"/>
                </a:solidFill>
              </a:rPr>
              <a:t>7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8 </a:t>
            </a:r>
            <a:r>
              <a:rPr lang="en-US" sz="1200" b="1" dirty="0">
                <a:solidFill>
                  <a:prstClr val="black"/>
                </a:solidFill>
              </a:rPr>
              <a:t>F</a:t>
            </a:r>
            <a:r>
              <a:rPr lang="en-US" sz="120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  9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10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11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12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13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14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15 </a:t>
            </a:r>
            <a:r>
              <a:rPr lang="en-US" sz="1200" b="1" dirty="0">
                <a:solidFill>
                  <a:prstClr val="black"/>
                </a:solidFill>
              </a:rPr>
              <a:t>W</a:t>
            </a:r>
            <a:r>
              <a:rPr lang="en-US" sz="120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16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17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18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19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20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21 </a:t>
            </a:r>
            <a:r>
              <a:rPr lang="en-US" sz="1200" b="1" dirty="0">
                <a:solidFill>
                  <a:prstClr val="black"/>
                </a:solidFill>
              </a:rPr>
              <a:t>F</a:t>
            </a:r>
            <a:r>
              <a:rPr lang="en-US" sz="120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22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23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fontAlgn="auto">
              <a:spcBef>
                <a:spcPts val="0"/>
              </a:spcBef>
              <a:spcAft>
                <a:spcPts val="0"/>
              </a:spcAft>
            </a:pPr>
            <a:r>
              <a:rPr lang="en-US" sz="1200" dirty="0">
                <a:solidFill>
                  <a:prstClr val="black"/>
                </a:solidFill>
              </a:rPr>
              <a:t>24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25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26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27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28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ea typeface="ＭＳ Ｐゴシック" charset="0"/>
                <a:cs typeface="+mn-cs"/>
              </a:rPr>
              <a:t> </a:t>
            </a:r>
            <a:endParaRPr lang="en-US" sz="1800">
              <a:solidFill>
                <a:prstClr val="black"/>
              </a:solidFill>
              <a:latin typeface="Tw Cen MT"/>
              <a:ea typeface="ＭＳ Ｐゴシック" charset="0"/>
              <a:cs typeface="+mn-cs"/>
            </a:endParaRPr>
          </a:p>
        </p:txBody>
      </p:sp>
      <p:sp>
        <p:nvSpPr>
          <p:cNvPr id="13" name="Title 1"/>
          <p:cNvSpPr txBox="1">
            <a:spLocks/>
          </p:cNvSpPr>
          <p:nvPr/>
        </p:nvSpPr>
        <p:spPr bwMode="auto">
          <a:xfrm>
            <a:off x="0" y="1"/>
            <a:ext cx="9144000" cy="723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lvl="0" algn="ctr" defTabSz="457200">
              <a:defRPr/>
            </a:pPr>
            <a:r>
              <a:rPr lang="zh-TW" altLang="en-US" sz="4800" b="1" dirty="0">
                <a:solidFill>
                  <a:srgbClr val="FFFFFF"/>
                </a:solidFill>
                <a:effectLst>
                  <a:glow rad="127000">
                    <a:srgbClr val="000000"/>
                  </a:glow>
                </a:effectLst>
                <a:latin typeface="Arial" charset="0"/>
              </a:rPr>
              <a:t>撒母耳下</a:t>
            </a:r>
          </a:p>
        </p:txBody>
      </p:sp>
      <p:sp>
        <p:nvSpPr>
          <p:cNvPr id="15" name="Rectangle 14"/>
          <p:cNvSpPr/>
          <p:nvPr/>
        </p:nvSpPr>
        <p:spPr>
          <a:xfrm>
            <a:off x="385621" y="4492146"/>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4221718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8375650" y="76200"/>
            <a:ext cx="692150" cy="457200"/>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en-US" altLang="zh-CN" b="1">
                <a:solidFill>
                  <a:schemeClr val="bg1"/>
                </a:solidFill>
                <a:effectLst>
                  <a:outerShdw blurRad="38100" dist="38100" dir="2700000" algn="tl">
                    <a:srgbClr val="DDDDDD"/>
                  </a:outerShdw>
                </a:effectLst>
                <a:latin typeface="Arial" charset="0"/>
              </a:rPr>
              <a:t>209</a:t>
            </a:r>
            <a:endParaRPr lang="en-US" altLang="zh-CN" sz="1800">
              <a:latin typeface="Arial" charset="0"/>
            </a:endParaRPr>
          </a:p>
        </p:txBody>
      </p:sp>
      <p:pic>
        <p:nvPicPr>
          <p:cNvPr id="81922" name="Picture 3" descr="DavidsEmpire"/>
          <p:cNvPicPr>
            <a:picLocks noChangeAspect="1" noChangeArrowheads="1"/>
          </p:cNvPicPr>
          <p:nvPr/>
        </p:nvPicPr>
        <p:blipFill>
          <a:blip r:embed="rId3" cstate="screen">
            <a:extLst>
              <a:ext uri="{28A0092B-C50C-407E-A947-70E740481C1C}">
                <a14:useLocalDpi xmlns:a14="http://schemas.microsoft.com/office/drawing/2010/main" val="0"/>
              </a:ext>
            </a:extLst>
          </a:blip>
          <a:srcRect l="30000" t="10387" b="22504"/>
          <a:stretch>
            <a:fillRect/>
          </a:stretch>
        </p:blipFill>
        <p:spPr bwMode="auto">
          <a:xfrm>
            <a:off x="3175" y="-76200"/>
            <a:ext cx="49117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4"/>
          <p:cNvSpPr>
            <a:spLocks noGrp="1" noChangeArrowheads="1"/>
          </p:cNvSpPr>
          <p:nvPr>
            <p:ph type="ctrTitle"/>
          </p:nvPr>
        </p:nvSpPr>
        <p:spPr>
          <a:xfrm>
            <a:off x="3962400" y="4724400"/>
            <a:ext cx="5181600" cy="609600"/>
          </a:xfrm>
          <a:solidFill>
            <a:schemeClr val="accent2"/>
          </a:solidFill>
        </p:spPr>
        <p:txBody>
          <a:bodyPr/>
          <a:lstStyle/>
          <a:p>
            <a:pPr eaLnBrk="1" hangingPunct="1"/>
            <a:r>
              <a:rPr lang="zh-CN" altLang="en-US">
                <a:solidFill>
                  <a:schemeClr val="bg1"/>
                </a:solidFill>
                <a:latin typeface="Arial" charset="0"/>
              </a:rPr>
              <a:t>大卫的征战</a:t>
            </a:r>
            <a:endParaRPr lang="en-US" altLang="zh-CN">
              <a:latin typeface="Arial" charset="0"/>
            </a:endParaRPr>
          </a:p>
        </p:txBody>
      </p:sp>
      <p:sp>
        <p:nvSpPr>
          <p:cNvPr id="81925" name="Rectangle 6"/>
          <p:cNvSpPr>
            <a:spLocks noGrp="1" noChangeArrowheads="1"/>
          </p:cNvSpPr>
          <p:nvPr>
            <p:ph type="subTitle" idx="1"/>
          </p:nvPr>
        </p:nvSpPr>
        <p:spPr>
          <a:xfrm>
            <a:off x="3657600" y="2514600"/>
            <a:ext cx="1219200" cy="1828800"/>
          </a:xfrm>
        </p:spPr>
        <p:txBody>
          <a:bodyPr/>
          <a:lstStyle/>
          <a:p>
            <a:pPr eaLnBrk="1" hangingPunct="1"/>
            <a:r>
              <a:rPr lang="en-US" altLang="zh-CN" sz="1800" i="1">
                <a:solidFill>
                  <a:schemeClr val="tx2"/>
                </a:solidFill>
                <a:latin typeface="Arial" charset="0"/>
              </a:rPr>
              <a:t>Moody Atlas of Bible Lands, </a:t>
            </a:r>
            <a:r>
              <a:rPr lang="en-US" altLang="zh-CN" sz="1800">
                <a:solidFill>
                  <a:schemeClr val="tx2"/>
                </a:solidFill>
                <a:latin typeface="Arial" charset="0"/>
              </a:rPr>
              <a:t>121</a:t>
            </a:r>
            <a:endParaRPr lang="en-US" altLang="zh-CN" sz="1800" i="1">
              <a:solidFill>
                <a:schemeClr val="tx2"/>
              </a:solidFill>
              <a:latin typeface="Arial" charset="0"/>
            </a:endParaRPr>
          </a:p>
        </p:txBody>
      </p:sp>
      <p:sp>
        <p:nvSpPr>
          <p:cNvPr id="81924" name="Rectangle 5"/>
          <p:cNvSpPr>
            <a:spLocks noChangeArrowheads="1"/>
          </p:cNvSpPr>
          <p:nvPr/>
        </p:nvSpPr>
        <p:spPr bwMode="auto">
          <a:xfrm>
            <a:off x="5562600" y="58674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3200" b="1">
                <a:solidFill>
                  <a:schemeClr val="bg1"/>
                </a:solidFill>
                <a:latin typeface="Arial" charset="0"/>
              </a:rPr>
              <a:t>新封臣</a:t>
            </a:r>
            <a:r>
              <a:rPr lang="en-US" altLang="zh-CN" sz="4400">
                <a:solidFill>
                  <a:schemeClr val="bg1"/>
                </a:solidFill>
                <a:latin typeface="Arial" charset="0"/>
              </a:rPr>
              <a:t> </a:t>
            </a:r>
            <a:br>
              <a:rPr lang="en-US" altLang="zh-CN" sz="3200" b="1">
                <a:solidFill>
                  <a:schemeClr val="bg1"/>
                </a:solidFill>
                <a:latin typeface="Arial" charset="0"/>
              </a:rPr>
            </a:br>
            <a:r>
              <a:rPr lang="en-US" altLang="zh-CN" b="1">
                <a:solidFill>
                  <a:schemeClr val="bg1"/>
                </a:solidFill>
                <a:latin typeface="Arial" charset="0"/>
              </a:rPr>
              <a:t>(</a:t>
            </a:r>
            <a:r>
              <a:rPr lang="zh-CN" altLang="en-US" b="1">
                <a:solidFill>
                  <a:schemeClr val="bg1"/>
                </a:solidFill>
                <a:latin typeface="Arial" charset="0"/>
              </a:rPr>
              <a:t>撒下</a:t>
            </a:r>
            <a:r>
              <a:rPr lang="en-US" altLang="zh-CN" b="1">
                <a:solidFill>
                  <a:schemeClr val="bg1"/>
                </a:solidFill>
                <a:latin typeface="Arial" charset="0"/>
              </a:rPr>
              <a:t> 10)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899593" y="368300"/>
            <a:ext cx="7416824" cy="1080120"/>
          </a:xfrm>
          <a:effectLst/>
        </p:spPr>
        <p:txBody>
          <a:bodyPr/>
          <a:lstStyle/>
          <a:p>
            <a:pPr>
              <a:defRPr/>
            </a:pPr>
            <a:r>
              <a:rPr lang="zh-CN" altLang="en-US" b="1" dirty="0">
                <a:solidFill>
                  <a:srgbClr val="FFFFFF"/>
                </a:solidFill>
                <a:effectLst/>
                <a:latin typeface="Arial" charset="0"/>
                <a:ea typeface="ＭＳ Ｐゴシック" charset="0"/>
                <a:cs typeface="ＭＳ Ｐゴシック" charset="0"/>
              </a:rPr>
              <a:t>上帝很仁慈，赐给我们耶稣作为君王。</a:t>
            </a:r>
            <a:endParaRPr lang="en-US" b="1" dirty="0">
              <a:solidFill>
                <a:srgbClr val="FFFFFF"/>
              </a:solidFill>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0" y="1916832"/>
            <a:ext cx="9144000" cy="4504962"/>
          </a:xfrm>
          <a:prstGeom prst="rect">
            <a:avLst/>
          </a:prstGeom>
        </p:spPr>
      </p:pic>
    </p:spTree>
    <p:extLst>
      <p:ext uri="{BB962C8B-B14F-4D97-AF65-F5344CB8AC3E}">
        <p14:creationId xmlns:p14="http://schemas.microsoft.com/office/powerpoint/2010/main" val="2507670554"/>
      </p:ext>
    </p:extLst>
  </p:cSld>
  <p:clrMapOvr>
    <a:overrideClrMapping bg1="lt1" tx1="dk1" bg2="lt2" tx2="dk2" accent1="accent1" accent2="accent2" accent3="accent3" accent4="accent4" accent5="accent5" accent6="accent6" hlink="hlink" folHlink="folHlink"/>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91220"/>
            <a:ext cx="9144000" cy="609194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我们要民主。</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303129"/>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Demos（“</a:t>
            </a: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人民”）</a:t>
            </a:r>
            <a:r>
              <a:rPr kumimoji="0" lang="en-US" altLang="zh-CN"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40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kratos</a:t>
            </a: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统治”）</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66556792"/>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5" name="Picture 4"/>
          <p:cNvPicPr>
            <a:picLocks noChangeAspect="1"/>
          </p:cNvPicPr>
          <p:nvPr/>
        </p:nvPicPr>
        <p:blipFill>
          <a:blip r:embed="rId4"/>
          <a:stretch>
            <a:fillRect/>
          </a:stretch>
        </p:blipFill>
        <p:spPr>
          <a:xfrm>
            <a:off x="0" y="2090142"/>
            <a:ext cx="9144000" cy="4795242"/>
          </a:xfrm>
          <a:prstGeom prst="rect">
            <a:avLst/>
          </a:prstGeom>
        </p:spPr>
      </p:pic>
      <p:sp>
        <p:nvSpPr>
          <p:cNvPr id="900098" name="Rectangle 2"/>
          <p:cNvSpPr>
            <a:spLocks noGrp="1" noChangeArrowheads="1"/>
          </p:cNvSpPr>
          <p:nvPr>
            <p:ph type="ctrTitle"/>
          </p:nvPr>
        </p:nvSpPr>
        <p:spPr>
          <a:xfrm>
            <a:off x="0" y="368300"/>
            <a:ext cx="9144000" cy="17645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zh-CN" altLang="en-US" sz="4800" b="1" dirty="0">
                <a:effectLst>
                  <a:glow rad="127000">
                    <a:schemeClr val="tx1"/>
                  </a:glow>
                </a:effectLst>
                <a:latin typeface="Arial" charset="0"/>
                <a:ea typeface="ＭＳ Ｐゴシック" charset="0"/>
                <a:cs typeface="ＭＳ Ｐゴシック" charset="0"/>
              </a:rPr>
              <a:t>我们喜欢民主，但上帝赋予君王权力</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57472952"/>
      </p:ext>
    </p:extLst>
  </p:cSld>
  <p:clrMapOvr>
    <a:overrideClrMapping bg1="lt1" tx1="dk1" bg2="lt2" tx2="dk2" accent1="accent1" accent2="accent2" accent3="accent3" accent4="accent4" accent5="accent5" accent6="accent6" hlink="hlink" folHlink="folHlink"/>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5017"/>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罗马统治？</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7324" y="1858103"/>
            <a:ext cx="9144000" cy="4987636"/>
          </a:xfrm>
          <a:prstGeom prst="rect">
            <a:avLst/>
          </a:prstGeom>
        </p:spPr>
      </p:pic>
    </p:spTree>
    <p:extLst>
      <p:ext uri="{BB962C8B-B14F-4D97-AF65-F5344CB8AC3E}">
        <p14:creationId xmlns:p14="http://schemas.microsoft.com/office/powerpoint/2010/main" val="187510466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6028273"/>
            <a:ext cx="9144000" cy="829727"/>
          </a:xfrm>
          <a:effectLst>
            <a:outerShdw blurRad="63500" dist="35921" dir="2700000" algn="ctr" rotWithShape="0">
              <a:schemeClr val="tx2">
                <a:alpha val="74998"/>
              </a:schemeClr>
            </a:outerShdw>
          </a:effectLst>
        </p:spPr>
        <p:txBody>
          <a:bodyPr anchor="t"/>
          <a:lstStyle/>
          <a:p>
            <a:pPr>
              <a:defRPr/>
            </a:pPr>
            <a:r>
              <a:rPr lang="en-US" sz="3600" b="1" dirty="0" err="1">
                <a:effectLst>
                  <a:glow rad="127000">
                    <a:schemeClr val="tx1"/>
                  </a:glow>
                </a:effectLst>
                <a:latin typeface="Arial" charset="0"/>
                <a:ea typeface="ＭＳ Ｐゴシック" charset="0"/>
                <a:cs typeface="ＭＳ Ｐゴシック" charset="0"/>
              </a:rPr>
              <a:t>耶路撒冷</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6512" y="7952"/>
            <a:ext cx="9204159" cy="5869319"/>
          </a:xfrm>
          <a:prstGeom prst="rect">
            <a:avLst/>
          </a:prstGeom>
        </p:spPr>
      </p:pic>
    </p:spTree>
    <p:extLst>
      <p:ext uri="{BB962C8B-B14F-4D97-AF65-F5344CB8AC3E}">
        <p14:creationId xmlns:p14="http://schemas.microsoft.com/office/powerpoint/2010/main" val="343499915"/>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8520" y="836712"/>
            <a:ext cx="9144000" cy="8297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1000 </a:t>
            </a:r>
            <a:r>
              <a:rPr lang="en-US" sz="5400" b="1" dirty="0" err="1">
                <a:effectLst>
                  <a:glow rad="127000">
                    <a:schemeClr val="tx1"/>
                  </a:glow>
                </a:effectLst>
                <a:latin typeface="Arial" charset="0"/>
                <a:ea typeface="ＭＳ Ｐゴシック" charset="0"/>
                <a:cs typeface="ＭＳ Ｐゴシック" charset="0"/>
              </a:rPr>
              <a:t>年</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2489200"/>
            <a:ext cx="9144000" cy="1866122"/>
          </a:xfrm>
          <a:prstGeom prst="rect">
            <a:avLst/>
          </a:prstGeom>
        </p:spPr>
      </p:pic>
      <p:sp>
        <p:nvSpPr>
          <p:cNvPr id="4" name="TextBox 3">
            <a:extLst>
              <a:ext uri="{FF2B5EF4-FFF2-40B4-BE49-F238E27FC236}">
                <a16:creationId xmlns:a16="http://schemas.microsoft.com/office/drawing/2014/main" id="{84530655-B212-5F71-C793-EBF8710B35BC}"/>
              </a:ext>
            </a:extLst>
          </p:cNvPr>
          <p:cNvSpPr txBox="1"/>
          <p:nvPr/>
        </p:nvSpPr>
        <p:spPr>
          <a:xfrm>
            <a:off x="4463480" y="2713451"/>
            <a:ext cx="2652823"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Lucida Console" charset="0"/>
                <a:ea typeface="SimSun" charset="0"/>
              </a:rPr>
              <a:t>基督的千禧年统治</a:t>
            </a:r>
            <a:endParaRPr kumimoji="0" lang="en-US" sz="2400" b="0" i="0" u="none" strike="noStrike" kern="1200" cap="none" spc="0" normalizeH="0" baseline="0" noProof="0" dirty="0">
              <a:ln>
                <a:noFill/>
              </a:ln>
              <a:solidFill>
                <a:srgbClr val="FFFFFF"/>
              </a:solidFill>
              <a:effectLst/>
              <a:uLnTx/>
              <a:uFillTx/>
              <a:latin typeface="Lucida Console" charset="0"/>
              <a:ea typeface="SimSun" charset="0"/>
            </a:endParaRPr>
          </a:p>
        </p:txBody>
      </p:sp>
    </p:spTree>
    <p:extLst>
      <p:ext uri="{BB962C8B-B14F-4D97-AF65-F5344CB8AC3E}">
        <p14:creationId xmlns:p14="http://schemas.microsoft.com/office/powerpoint/2010/main" val="3448243366"/>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243046"/>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神如何示范祂的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恩慈</a:t>
            </a:r>
            <a:r>
              <a:rPr lang="zh-CN" altLang="en-US" sz="4800" b="1" dirty="0">
                <a:effectLst>
                  <a:glow rad="127000">
                    <a:schemeClr val="tx1"/>
                  </a:glow>
                </a:effectLst>
                <a:latin typeface="Arial" charset="0"/>
                <a:ea typeface="ＭＳ Ｐゴシック" charset="0"/>
                <a:cs typeface="ＭＳ Ｐゴシック" charset="0"/>
              </a:rPr>
              <a:t>使我们也可以对别人有恩慈</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2477221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神因着恩慈赐给我们</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领袖</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撒下</a:t>
            </a:r>
            <a:r>
              <a:rPr lang="en-US" sz="4800" b="1" dirty="0">
                <a:effectLst>
                  <a:glow rad="127000">
                    <a:schemeClr val="tx1"/>
                  </a:glow>
                </a:effectLst>
                <a:latin typeface="Arial" charset="0"/>
                <a:ea typeface="ＭＳ Ｐゴシック" charset="0"/>
                <a:cs typeface="ＭＳ Ｐゴシック" charset="0"/>
              </a:rPr>
              <a:t> 1–10).</a:t>
            </a:r>
          </a:p>
        </p:txBody>
      </p:sp>
    </p:spTree>
    <p:extLst>
      <p:ext uri="{BB962C8B-B14F-4D97-AF65-F5344CB8AC3E}">
        <p14:creationId xmlns:p14="http://schemas.microsoft.com/office/powerpoint/2010/main" val="1312766944"/>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神因着恩慈赐我们</a:t>
            </a:r>
            <a:r>
              <a:rPr lang="zh-CN" altLang="en-US" sz="4800" b="1" dirty="0">
                <a:solidFill>
                  <a:srgbClr val="FFFF00"/>
                </a:solidFill>
                <a:effectLst>
                  <a:glow rad="127000">
                    <a:schemeClr val="tx1"/>
                  </a:glow>
                </a:effectLst>
                <a:latin typeface="Arial" charset="0"/>
                <a:ea typeface="ＭＳ Ｐゴシック" charset="0"/>
              </a:rPr>
              <a:t>管</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教</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撒下</a:t>
            </a:r>
            <a:r>
              <a:rPr lang="en-US" sz="4800" b="1" dirty="0">
                <a:effectLst>
                  <a:glow rad="127000">
                    <a:schemeClr val="tx1"/>
                  </a:glow>
                </a:effectLst>
                <a:latin typeface="Arial" charset="0"/>
                <a:ea typeface="ＭＳ Ｐゴシック" charset="0"/>
                <a:cs typeface="ＭＳ Ｐゴシック" charset="0"/>
              </a:rPr>
              <a:t>11–24).</a:t>
            </a:r>
          </a:p>
        </p:txBody>
      </p:sp>
      <p:pic>
        <p:nvPicPr>
          <p:cNvPr id="2" name="Picture 1"/>
          <p:cNvPicPr>
            <a:picLocks noChangeAspect="1"/>
          </p:cNvPicPr>
          <p:nvPr/>
        </p:nvPicPr>
        <p:blipFill>
          <a:blip r:embed="rId3"/>
          <a:stretch>
            <a:fillRect/>
          </a:stretch>
        </p:blipFill>
        <p:spPr>
          <a:xfrm>
            <a:off x="1475656" y="2060848"/>
            <a:ext cx="6550032" cy="4327996"/>
          </a:xfrm>
          <a:prstGeom prst="rect">
            <a:avLst/>
          </a:prstGeom>
        </p:spPr>
      </p:pic>
    </p:spTree>
    <p:extLst>
      <p:ext uri="{BB962C8B-B14F-4D97-AF65-F5344CB8AC3E}">
        <p14:creationId xmlns:p14="http://schemas.microsoft.com/office/powerpoint/2010/main" val="19808518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3167" b="12694"/>
          <a:stretch/>
        </p:blipFill>
        <p:spPr>
          <a:xfrm>
            <a:off x="1187624" y="1628800"/>
            <a:ext cx="7080448" cy="3936988"/>
          </a:xfrm>
          <a:prstGeom prst="rect">
            <a:avLst/>
          </a:prstGeom>
        </p:spPr>
      </p:pic>
      <p:sp>
        <p:nvSpPr>
          <p:cNvPr id="8" name="Rectangle 2"/>
          <p:cNvSpPr txBox="1">
            <a:spLocks noChangeArrowheads="1"/>
          </p:cNvSpPr>
          <p:nvPr/>
        </p:nvSpPr>
        <p:spPr bwMode="auto">
          <a:xfrm>
            <a:off x="34529" y="436510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撒母耳下</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作个善良的人</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73058264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153492321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016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5442857" y="0"/>
            <a:ext cx="3449623" cy="2636912"/>
          </a:xfrm>
        </p:spPr>
        <p:txBody>
          <a:bodyPr/>
          <a:lstStyle/>
          <a:p>
            <a:pPr algn="ctr" eaLnBrk="1" hangingPunct="1">
              <a:defRPr/>
            </a:pPr>
            <a:r>
              <a:rPr lang="zh-CN" altLang="en-US" sz="4000" b="1" i="1" dirty="0">
                <a:solidFill>
                  <a:srgbClr val="FFFFFF"/>
                </a:solidFill>
                <a:effectLst>
                  <a:glow rad="317500">
                    <a:schemeClr val="bg1"/>
                  </a:glow>
                </a:effectLst>
              </a:rPr>
              <a:t>当生活“太好”时 要小心</a:t>
            </a:r>
            <a:r>
              <a:rPr lang="en-US" altLang="zh-CN" sz="4000" b="1" i="1" dirty="0">
                <a:solidFill>
                  <a:srgbClr val="FFFFFF"/>
                </a:solidFill>
                <a:effectLst>
                  <a:glow rad="317500">
                    <a:schemeClr val="bg1"/>
                  </a:glow>
                </a:effectLst>
              </a:rPr>
              <a:t>……</a:t>
            </a:r>
            <a:endParaRPr lang="en-US" sz="4000" b="1" i="1" dirty="0">
              <a:solidFill>
                <a:srgbClr val="FFFFFF"/>
              </a:solidFill>
              <a:effectLst>
                <a:glow rad="317500">
                  <a:schemeClr val="bg1"/>
                </a:glow>
              </a:effectLst>
            </a:endParaRPr>
          </a:p>
        </p:txBody>
      </p:sp>
    </p:spTree>
    <p:extLst>
      <p:ext uri="{BB962C8B-B14F-4D97-AF65-F5344CB8AC3E}">
        <p14:creationId xmlns:p14="http://schemas.microsoft.com/office/powerpoint/2010/main" val="1479143810"/>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118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842963"/>
            <a:ext cx="9118600" cy="601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0" y="0"/>
            <a:ext cx="9144000" cy="836712"/>
          </a:xfrm>
        </p:spPr>
        <p:txBody>
          <a:bodyPr/>
          <a:lstStyle/>
          <a:p>
            <a:pPr algn="ctr" eaLnBrk="1" hangingPunct="1">
              <a:defRPr/>
            </a:pPr>
            <a:r>
              <a:rPr lang="zh-CN" altLang="en-US" sz="4000" b="1" i="1" dirty="0">
                <a:solidFill>
                  <a:srgbClr val="FFFFFF"/>
                </a:solidFill>
                <a:effectLst>
                  <a:glow rad="317500">
                    <a:schemeClr val="bg1"/>
                  </a:glow>
                </a:effectLst>
              </a:rPr>
              <a:t>第 </a:t>
            </a:r>
            <a:r>
              <a:rPr lang="en-US" altLang="zh-CN" sz="4000" b="1" i="1" dirty="0">
                <a:solidFill>
                  <a:srgbClr val="FFFFFF"/>
                </a:solidFill>
                <a:effectLst>
                  <a:glow rad="317500">
                    <a:schemeClr val="bg1"/>
                  </a:glow>
                </a:effectLst>
              </a:rPr>
              <a:t>11 </a:t>
            </a:r>
            <a:r>
              <a:rPr lang="zh-CN" altLang="en-US" sz="4000" b="1" i="1" dirty="0">
                <a:solidFill>
                  <a:srgbClr val="FFFFFF"/>
                </a:solidFill>
                <a:effectLst>
                  <a:glow rad="317500">
                    <a:schemeClr val="bg1"/>
                  </a:glow>
                </a:effectLst>
              </a:rPr>
              <a:t>章 </a:t>
            </a:r>
            <a:r>
              <a:rPr lang="en-US" altLang="zh-CN" sz="4000" b="1" i="1" dirty="0">
                <a:solidFill>
                  <a:srgbClr val="FFFFFF"/>
                </a:solidFill>
                <a:effectLst>
                  <a:glow rad="317500">
                    <a:schemeClr val="bg1"/>
                  </a:glow>
                </a:effectLst>
              </a:rPr>
              <a:t>= </a:t>
            </a:r>
            <a:r>
              <a:rPr lang="zh-CN" altLang="en-US" sz="4000" b="1" i="1" dirty="0">
                <a:solidFill>
                  <a:srgbClr val="FFFFFF"/>
                </a:solidFill>
                <a:effectLst>
                  <a:glow rad="317500">
                    <a:schemeClr val="bg1"/>
                  </a:glow>
                </a:effectLst>
              </a:rPr>
              <a:t>破产</a:t>
            </a:r>
            <a:endParaRPr lang="en-US" sz="4000" b="1" i="1" dirty="0">
              <a:solidFill>
                <a:srgbClr val="FFFFFF"/>
              </a:solidFill>
              <a:effectLst>
                <a:glow rad="317500">
                  <a:schemeClr val="bg1"/>
                </a:glow>
              </a:effectLst>
            </a:endParaRPr>
          </a:p>
        </p:txBody>
      </p:sp>
      <p:sp>
        <p:nvSpPr>
          <p:cNvPr id="3" name="TextBox 2">
            <a:extLst>
              <a:ext uri="{FF2B5EF4-FFF2-40B4-BE49-F238E27FC236}">
                <a16:creationId xmlns:a16="http://schemas.microsoft.com/office/drawing/2014/main" id="{C9EC09BF-A1D8-F8A0-C9E8-3AC1484E8D16}"/>
              </a:ext>
            </a:extLst>
          </p:cNvPr>
          <p:cNvSpPr txBox="1"/>
          <p:nvPr/>
        </p:nvSpPr>
        <p:spPr>
          <a:xfrm rot="21281434">
            <a:off x="916743" y="3685729"/>
            <a:ext cx="2331730" cy="584775"/>
          </a:xfrm>
          <a:prstGeom prst="rect">
            <a:avLst/>
          </a:prstGeom>
          <a:solidFill>
            <a:srgbClr val="E3E4E4"/>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Lucida Console" charset="0"/>
                <a:ea typeface="SimSun" charset="0"/>
              </a:rPr>
              <a:t>破产</a:t>
            </a:r>
            <a:endParaRPr kumimoji="0" lang="en-US" sz="3200" b="1" i="0" u="none" strike="noStrike" kern="1200" cap="none" spc="0" normalizeH="0" baseline="0" noProof="0" dirty="0">
              <a:ln>
                <a:noFill/>
              </a:ln>
              <a:solidFill>
                <a:srgbClr val="000000"/>
              </a:solidFill>
              <a:effectLst/>
              <a:uLnTx/>
              <a:uFillTx/>
              <a:latin typeface="Lucida Console" charset="0"/>
              <a:ea typeface="SimSun" charset="0"/>
            </a:endParaRPr>
          </a:p>
        </p:txBody>
      </p:sp>
    </p:spTree>
    <p:extLst>
      <p:ext uri="{BB962C8B-B14F-4D97-AF65-F5344CB8AC3E}">
        <p14:creationId xmlns:p14="http://schemas.microsoft.com/office/powerpoint/2010/main" val="833765117"/>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Group 2"/>
          <p:cNvGraphicFramePr>
            <a:graphicFrameLocks noGrp="1"/>
          </p:cNvGraphicFramePr>
          <p:nvPr/>
        </p:nvGraphicFramePr>
        <p:xfrm>
          <a:off x="1524000" y="550863"/>
          <a:ext cx="6096000" cy="5756278"/>
        </p:xfrm>
        <a:graphic>
          <a:graphicData uri="http://schemas.openxmlformats.org/drawingml/2006/table">
            <a:tbl>
              <a:tblPr/>
              <a:tblGrid>
                <a:gridCol w="22860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tblGrid>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犯罪</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Arial" charset="0"/>
                          <a:ea typeface="SimSun" charset="0"/>
                          <a:cs typeface="SimSun" charset="0"/>
                        </a:rPr>
                        <a:t> </a:t>
                      </a:r>
                      <a:r>
                        <a:rPr kumimoji="0" lang="zh-CN" altLang="en-US" sz="2800" b="0" i="0" u="none" strike="noStrike" cap="none" normalizeH="0" baseline="0" dirty="0">
                          <a:ln>
                            <a:noFill/>
                          </a:ln>
                          <a:solidFill>
                            <a:srgbClr val="FFFF00"/>
                          </a:solidFill>
                          <a:effectLst/>
                          <a:latin typeface="Arial" charset="0"/>
                          <a:ea typeface="SimSun" charset="0"/>
                          <a:cs typeface="SimSun" charset="0"/>
                        </a:rPr>
                        <a:t>违背</a:t>
                      </a:r>
                      <a:r>
                        <a:rPr kumimoji="0" lang="en-US" altLang="zh-CN" sz="2800" b="0" i="0" u="none" strike="noStrike" cap="none" normalizeH="0" baseline="0" dirty="0">
                          <a:ln>
                            <a:noFill/>
                          </a:ln>
                          <a:solidFill>
                            <a:srgbClr val="FFFF00"/>
                          </a:solidFill>
                          <a:effectLst/>
                          <a:latin typeface="Arial" charset="0"/>
                          <a:ea typeface="SimSun" charset="0"/>
                          <a:cs typeface="SimSun"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92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不服从</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651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rgbClr val="FFFF00"/>
                          </a:solidFill>
                          <a:effectLst/>
                          <a:latin typeface="Arial" charset="0"/>
                          <a:ea typeface="SimSun" charset="0"/>
                          <a:cs typeface="SimSun" charset="0"/>
                        </a:rPr>
                        <a:t>11</a:t>
                      </a:r>
                      <a:r>
                        <a:rPr kumimoji="0" lang="zh-CN" altLang="en-US" sz="2800" b="0" i="0" u="none" strike="noStrike" cap="none" normalizeH="0" baseline="0" dirty="0">
                          <a:ln>
                            <a:noFill/>
                          </a:ln>
                          <a:solidFill>
                            <a:srgbClr val="FFFF00"/>
                          </a:solidFill>
                          <a:effectLst/>
                          <a:latin typeface="Arial" charset="0"/>
                          <a:ea typeface="SimSun" charset="0"/>
                          <a:cs typeface="SimSun" charset="0"/>
                        </a:rPr>
                        <a:t>章</a:t>
                      </a:r>
                      <a:r>
                        <a:rPr kumimoji="0" lang="en-US" altLang="zh-CN" sz="2800" b="0" i="0" u="none" strike="noStrike" cap="none" normalizeH="0" baseline="0" dirty="0">
                          <a:ln>
                            <a:noFill/>
                          </a:ln>
                          <a:solidFill>
                            <a:srgbClr val="FFFF00"/>
                          </a:solidFill>
                          <a:effectLst/>
                          <a:latin typeface="Arial" charset="0"/>
                          <a:ea typeface="SimSun" charset="0"/>
                          <a:cs typeface="SimSun"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944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通奸</a:t>
                      </a:r>
                      <a:r>
                        <a:rPr kumimoji="0" lang="en-US" altLang="zh-CN" sz="2800" b="0" i="0" u="none" strike="noStrike" cap="none" normalizeH="0" baseline="0" dirty="0">
                          <a:ln>
                            <a:noFill/>
                          </a:ln>
                          <a:solidFill>
                            <a:schemeClr val="tx1"/>
                          </a:solidFill>
                          <a:effectLst/>
                          <a:latin typeface="Arial" charset="0"/>
                          <a:ea typeface="SimSun" charset="0"/>
                          <a:cs typeface="SimSun"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C4F02"/>
                        </a:solidFill>
                        <a:effectLst/>
                        <a:latin typeface="Century Gothic"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凶杀</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1 – 5</a:t>
                      </a:r>
                      <a:r>
                        <a:rPr kumimoji="0" lang="zh-CN" altLang="en-US" sz="2800" b="0" i="0" u="none" strike="noStrike" cap="none" normalizeH="0" baseline="0">
                          <a:ln>
                            <a:noFill/>
                          </a:ln>
                          <a:solidFill>
                            <a:srgbClr val="FFFF00"/>
                          </a:solidFill>
                          <a:effectLst/>
                          <a:latin typeface="Arial" charset="0"/>
                          <a:ea typeface="SimSun" charset="0"/>
                          <a:cs typeface="SimSun" charset="0"/>
                        </a:rPr>
                        <a:t>节</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C4F02"/>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6 – 27</a:t>
                      </a:r>
                      <a:r>
                        <a:rPr kumimoji="0" lang="zh-CN" altLang="en-US" sz="2800" b="0" i="0" u="none" strike="noStrike" cap="none" normalizeH="0" baseline="0">
                          <a:ln>
                            <a:noFill/>
                          </a:ln>
                          <a:solidFill>
                            <a:srgbClr val="FFFF00"/>
                          </a:solidFill>
                          <a:effectLst/>
                          <a:latin typeface="Arial" charset="0"/>
                          <a:ea typeface="SimSun" charset="0"/>
                          <a:cs typeface="SimSun" charset="0"/>
                        </a:rPr>
                        <a:t>节</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遍及全以色列</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492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从耶路撒冷</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9445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33 </a:t>
                      </a:r>
                      <a:r>
                        <a:rPr kumimoji="0" lang="zh-CN" altLang="en-US" sz="2800" b="0" i="0" u="none" strike="noStrike" cap="none" normalizeH="0" baseline="0">
                          <a:ln>
                            <a:noFill/>
                          </a:ln>
                          <a:solidFill>
                            <a:srgbClr val="FFFF00"/>
                          </a:solidFill>
                          <a:effectLst/>
                          <a:latin typeface="Arial" charset="0"/>
                          <a:ea typeface="SimSun" charset="0"/>
                          <a:cs typeface="SimSun" charset="0"/>
                        </a:rPr>
                        <a:t>年</a:t>
                      </a:r>
                      <a:r>
                        <a:rPr kumimoji="0" lang="en-US" altLang="zh-CN" sz="2800" b="0" i="0" u="none" strike="noStrike" cap="none" normalizeH="0" baseline="0">
                          <a:ln>
                            <a:noFill/>
                          </a:ln>
                          <a:solidFill>
                            <a:srgbClr val="FFFF00"/>
                          </a:solidFill>
                          <a:effectLst/>
                          <a:latin typeface="Arial" charset="0"/>
                          <a:ea typeface="SimSun" charset="0"/>
                          <a:cs typeface="SimSun" charset="0"/>
                        </a:rPr>
                        <a:t>. (1004 – 971 BC)</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83997" name="Text Box 30"/>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en-US" altLang="zh-CN" b="1">
                <a:solidFill>
                  <a:schemeClr val="bg1"/>
                </a:solidFill>
                <a:latin typeface="Arial" charset="0"/>
              </a:rPr>
              <a:t>209</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32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225" y="-28575"/>
            <a:ext cx="9153525"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4174054" y="7144"/>
            <a:ext cx="4882604" cy="1124744"/>
          </a:xfrm>
        </p:spPr>
        <p:txBody>
          <a:bodyPr/>
          <a:lstStyle/>
          <a:p>
            <a:pPr algn="ctr" eaLnBrk="1" hangingPunct="1">
              <a:defRPr/>
            </a:pPr>
            <a:r>
              <a:rPr lang="zh-CN" altLang="en-US" sz="4000" b="1" dirty="0">
                <a:solidFill>
                  <a:srgbClr val="FFFFFF"/>
                </a:solidFill>
                <a:effectLst>
                  <a:glow rad="317500">
                    <a:schemeClr val="bg1"/>
                  </a:glow>
                </a:effectLst>
              </a:rPr>
              <a:t>闲散的心思</a:t>
            </a:r>
            <a:r>
              <a:rPr lang="en-US" altLang="zh-CN" sz="4000" b="1" dirty="0">
                <a:solidFill>
                  <a:srgbClr val="FFFFFF"/>
                </a:solidFill>
                <a:effectLst>
                  <a:glow rad="317500">
                    <a:schemeClr val="bg1"/>
                  </a:glow>
                </a:effectLst>
              </a:rPr>
              <a:t>……</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marR="0" lvl="0" indent="0" algn="ctr" defTabSz="914400" rtl="0" eaLnBrk="1" fontAlgn="base" latinLnBrk="0" hangingPunct="1">
              <a:lnSpc>
                <a:spcPct val="100000"/>
              </a:lnSpc>
              <a:spcBef>
                <a:spcPct val="20000"/>
              </a:spcBef>
              <a:spcAft>
                <a:spcPct val="0"/>
              </a:spcAft>
              <a:buClr>
                <a:srgbClr val="FF3399"/>
              </a:buClr>
              <a:buSzTx/>
              <a:buFontTx/>
              <a:buNone/>
              <a:tabLst/>
              <a:defRPr/>
            </a:pPr>
            <a:r>
              <a:rPr kumimoji="0" lang="ru-RU"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在春天，当诸王出征的时候</a:t>
            </a:r>
            <a:r>
              <a:rPr kumimoji="0" lang="en-US" altLang="zh-CN"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a:t>
            </a:r>
            <a:r>
              <a:rPr kumimoji="0" lang="ru-RU"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(11:1)</a:t>
            </a:r>
            <a:endParaRPr kumimoji="0" lang="en-US" sz="1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endParaRPr>
          </a:p>
        </p:txBody>
      </p:sp>
      <p:sp>
        <p:nvSpPr>
          <p:cNvPr id="223236" name="TextBox 3"/>
          <p:cNvSpPr txBox="1">
            <a:spLocks noChangeArrowheads="1"/>
          </p:cNvSpPr>
          <p:nvPr/>
        </p:nvSpPr>
        <p:spPr bwMode="auto">
          <a:xfrm>
            <a:off x="7646988" y="-354013"/>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charset="0"/>
              <a:ea typeface="ＭＳ Ｐゴシック" charset="0"/>
            </a:endParaRPr>
          </a:p>
        </p:txBody>
      </p:sp>
      <p:sp>
        <p:nvSpPr>
          <p:cNvPr id="6" name="Rectangle 2"/>
          <p:cNvSpPr txBox="1">
            <a:spLocks noChangeArrowheads="1"/>
          </p:cNvSpPr>
          <p:nvPr/>
        </p:nvSpPr>
        <p:spPr bwMode="auto">
          <a:xfrm>
            <a:off x="4174054" y="817972"/>
            <a:ext cx="4882604" cy="1124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mr-IN" sz="40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rPr>
              <a:t>…</a:t>
            </a:r>
            <a:r>
              <a:rPr kumimoji="0" lang="zh-CN" altLang="en-US" sz="40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导致 </a:t>
            </a:r>
            <a:r>
              <a:rPr kumimoji="0" lang="en-US" sz="40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a:t>
            </a:r>
            <a:endParaRPr kumimoji="0" lang="en-US" sz="44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endParaRPr>
          </a:p>
        </p:txBody>
      </p:sp>
      <p:sp>
        <p:nvSpPr>
          <p:cNvPr id="7" name="Rectangle 2"/>
          <p:cNvSpPr txBox="1">
            <a:spLocks noChangeArrowheads="1"/>
          </p:cNvSpPr>
          <p:nvPr/>
        </p:nvSpPr>
        <p:spPr bwMode="auto">
          <a:xfrm>
            <a:off x="4174054" y="1628800"/>
            <a:ext cx="4882604" cy="1124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偶像思维</a:t>
            </a:r>
            <a:r>
              <a:rPr kumimoji="0" lang="en-US" sz="40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a:t>
            </a:r>
            <a:endParaRPr kumimoji="0" lang="en-US" sz="44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2318458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1" grpId="0"/>
      <p:bldP spid="6" grpId="0"/>
      <p:bldP spid="7" grpId="0"/>
    </p:bld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425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932363"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425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24975" y="115888"/>
            <a:ext cx="5440363"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395536" y="7144"/>
            <a:ext cx="8555012" cy="1981696"/>
          </a:xfrm>
        </p:spPr>
        <p:txBody>
          <a:bodyPr anchor="t"/>
          <a:lstStyle/>
          <a:p>
            <a:pPr algn="ctr" eaLnBrk="1" hangingPunct="1">
              <a:defRPr/>
            </a:pPr>
            <a:r>
              <a:rPr lang="zh-CN" altLang="en-US" sz="4800" b="1" dirty="0">
                <a:solidFill>
                  <a:srgbClr val="FFFFFF"/>
                </a:solidFill>
                <a:effectLst>
                  <a:glow rad="317500">
                    <a:schemeClr val="bg1"/>
                  </a:glow>
                </a:effectLst>
              </a:rPr>
              <a:t>拔示巴沐浴</a:t>
            </a:r>
            <a:endParaRPr lang="en-US" sz="5400" b="1" dirty="0">
              <a:solidFill>
                <a:srgbClr val="FFFFFF"/>
              </a:solidFill>
              <a:effectLst>
                <a:glow rad="317500">
                  <a:schemeClr val="bg1"/>
                </a:glow>
              </a:effectLst>
            </a:endParaRPr>
          </a:p>
        </p:txBody>
      </p:sp>
    </p:spTree>
    <p:extLst>
      <p:ext uri="{BB962C8B-B14F-4D97-AF65-F5344CB8AC3E}">
        <p14:creationId xmlns:p14="http://schemas.microsoft.com/office/powerpoint/2010/main" val="1885403778"/>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8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25" y="981075"/>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395536" y="7144"/>
            <a:ext cx="8555012" cy="829568"/>
          </a:xfrm>
        </p:spPr>
        <p:txBody>
          <a:bodyPr anchor="t"/>
          <a:lstStyle/>
          <a:p>
            <a:pPr algn="ctr" eaLnBrk="1" hangingPunct="1">
              <a:defRPr/>
            </a:pPr>
            <a:r>
              <a:rPr lang="zh-CN" altLang="en-US" sz="4000" b="1" dirty="0">
                <a:solidFill>
                  <a:srgbClr val="FFFFFF"/>
                </a:solidFill>
                <a:effectLst>
                  <a:glow rad="317500">
                    <a:schemeClr val="bg1"/>
                  </a:glow>
                </a:effectLst>
              </a:rPr>
              <a:t>不可避免的结论</a:t>
            </a:r>
            <a:endParaRPr lang="en-US" b="1" dirty="0">
              <a:solidFill>
                <a:srgbClr val="FFFFFF"/>
              </a:solidFill>
              <a:effectLst>
                <a:glow rad="317500">
                  <a:schemeClr val="bg1"/>
                </a:glow>
              </a:effectLst>
            </a:endParaRPr>
          </a:p>
        </p:txBody>
      </p:sp>
    </p:spTree>
    <p:extLst>
      <p:ext uri="{BB962C8B-B14F-4D97-AF65-F5344CB8AC3E}">
        <p14:creationId xmlns:p14="http://schemas.microsoft.com/office/powerpoint/2010/main" val="1403772087"/>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uriah-lastman"/>
          <p:cNvPicPr>
            <a:picLocks noChangeAspect="1" noChangeArrowheads="1"/>
          </p:cNvPicPr>
          <p:nvPr/>
        </p:nvPicPr>
        <p:blipFill rotWithShape="1">
          <a:blip r:embed="rId3">
            <a:extLst>
              <a:ext uri="{28A0092B-C50C-407E-A947-70E740481C1C}">
                <a14:useLocalDpi xmlns:a14="http://schemas.microsoft.com/office/drawing/2010/main" val="0"/>
              </a:ext>
            </a:extLst>
          </a:blip>
          <a:srcRect b="10430"/>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6" name="Text Box 3"/>
          <p:cNvSpPr txBox="1">
            <a:spLocks noChangeArrowheads="1"/>
          </p:cNvSpPr>
          <p:nvPr/>
        </p:nvSpPr>
        <p:spPr bwMode="auto">
          <a:xfrm>
            <a:off x="5545777" y="5029200"/>
            <a:ext cx="3598223"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3200" b="1" dirty="0">
                <a:solidFill>
                  <a:srgbClr val="FFFFFF"/>
                </a:solidFill>
                <a:effectLst>
                  <a:glow rad="228600">
                    <a:schemeClr val="tx1"/>
                  </a:glow>
                </a:effectLst>
                <a:latin typeface="Arial" charset="0"/>
                <a:ea typeface="ＭＳ Ｐゴシック" charset="0"/>
                <a:cs typeface="Arial" charset="0"/>
              </a:rPr>
              <a:t>赫人乌利亚</a:t>
            </a:r>
            <a:endParaRPr lang="en-US" altLang="zh-CN" sz="3200" b="1" dirty="0">
              <a:solidFill>
                <a:srgbClr val="FFFFFF"/>
              </a:solidFill>
              <a:effectLst>
                <a:glow rad="228600">
                  <a:schemeClr val="tx1"/>
                </a:glow>
              </a:effectLst>
              <a:latin typeface="Arial" charset="0"/>
              <a:ea typeface="ＭＳ Ｐゴシック" charset="0"/>
              <a:cs typeface="Arial" charset="0"/>
            </a:endParaRPr>
          </a:p>
          <a:p>
            <a:pPr algn="ctr" eaLnBrk="1" hangingPunct="1">
              <a:defRPr/>
            </a:pPr>
            <a:r>
              <a:rPr lang="zh-CN" altLang="en-US" sz="3200" b="1" dirty="0">
                <a:solidFill>
                  <a:srgbClr val="FFFFFF"/>
                </a:solidFill>
                <a:effectLst>
                  <a:glow rad="228600">
                    <a:schemeClr val="tx1"/>
                  </a:glow>
                </a:effectLst>
                <a:latin typeface="Arial" charset="0"/>
                <a:ea typeface="ＭＳ Ｐゴシック" charset="0"/>
                <a:cs typeface="Arial" charset="0"/>
              </a:rPr>
              <a:t>和</a:t>
            </a:r>
            <a:endParaRPr lang="en-US" altLang="zh-CN" sz="3200" b="1" dirty="0">
              <a:solidFill>
                <a:srgbClr val="FFFFFF"/>
              </a:solidFill>
              <a:effectLst>
                <a:glow rad="228600">
                  <a:schemeClr val="tx1"/>
                </a:glow>
              </a:effectLst>
              <a:latin typeface="Arial" charset="0"/>
              <a:ea typeface="ＭＳ Ｐゴシック" charset="0"/>
              <a:cs typeface="Arial" charset="0"/>
            </a:endParaRPr>
          </a:p>
          <a:p>
            <a:pPr algn="ctr" eaLnBrk="1" hangingPunct="1">
              <a:defRPr/>
            </a:pPr>
            <a:r>
              <a:rPr lang="zh-CN" altLang="en-US" sz="3200" b="1" dirty="0">
                <a:solidFill>
                  <a:srgbClr val="FFFFFF"/>
                </a:solidFill>
                <a:effectLst>
                  <a:glow rad="228600">
                    <a:schemeClr val="tx1"/>
                  </a:glow>
                </a:effectLst>
                <a:latin typeface="Arial" charset="0"/>
                <a:ea typeface="ＭＳ Ｐゴシック" charset="0"/>
                <a:cs typeface="Arial" charset="0"/>
              </a:rPr>
              <a:t>他邪恶的王</a:t>
            </a:r>
            <a:r>
              <a:rPr lang="en-US" altLang="zh-CN" sz="3200" b="1" dirty="0">
                <a:solidFill>
                  <a:srgbClr val="FFFFFF"/>
                </a:solidFill>
                <a:effectLst>
                  <a:glow rad="228600">
                    <a:schemeClr val="tx1"/>
                  </a:glow>
                </a:effectLst>
                <a:latin typeface="Arial" charset="0"/>
                <a:ea typeface="ＭＳ Ｐゴシック" charset="0"/>
                <a:cs typeface="Arial" charset="0"/>
              </a:rPr>
              <a:t>, </a:t>
            </a:r>
            <a:r>
              <a:rPr lang="zh-CN" altLang="en-US" sz="3200" b="1" dirty="0">
                <a:solidFill>
                  <a:srgbClr val="FFFFFF"/>
                </a:solidFill>
                <a:effectLst>
                  <a:glow rad="228600">
                    <a:schemeClr val="tx1"/>
                  </a:glow>
                </a:effectLst>
                <a:latin typeface="Arial" charset="0"/>
                <a:ea typeface="ＭＳ Ｐゴシック" charset="0"/>
                <a:cs typeface="Arial" charset="0"/>
              </a:rPr>
              <a:t>大卫</a:t>
            </a:r>
            <a:endParaRPr lang="en-US" altLang="zh-CN" sz="3200" b="1" dirty="0">
              <a:solidFill>
                <a:srgbClr val="FFFFFF"/>
              </a:solidFill>
              <a:effectLst>
                <a:glow rad="228600">
                  <a:schemeClr val="tx1"/>
                </a:glow>
              </a:effectLst>
              <a:latin typeface="Arial" charset="0"/>
              <a:ea typeface="ＭＳ Ｐゴシック" charset="0"/>
              <a:cs typeface="Arial"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395536" y="7144"/>
            <a:ext cx="8555012" cy="1981696"/>
          </a:xfrm>
        </p:spPr>
        <p:txBody>
          <a:bodyPr anchor="ctr"/>
          <a:lstStyle/>
          <a:p>
            <a:pPr algn="ctr" eaLnBrk="1" hangingPunct="1">
              <a:defRPr/>
            </a:pPr>
            <a:r>
              <a:rPr lang="zh-CN" altLang="en-US" sz="4000" b="1" dirty="0">
                <a:solidFill>
                  <a:srgbClr val="FFFFFF"/>
                </a:solidFill>
                <a:effectLst>
                  <a:glow rad="317500">
                    <a:schemeClr val="bg1"/>
                  </a:glow>
                </a:effectLst>
              </a:rPr>
              <a:t>乌利亚与其他几名以色列士兵一起被杀（撒母耳记下 </a:t>
            </a:r>
            <a:r>
              <a:rPr lang="en-US" altLang="zh-CN" sz="4000" b="1" dirty="0">
                <a:solidFill>
                  <a:srgbClr val="FFFFFF"/>
                </a:solidFill>
                <a:effectLst>
                  <a:glow rad="317500">
                    <a:schemeClr val="bg1"/>
                  </a:glow>
                </a:effectLst>
              </a:rPr>
              <a:t>11:17</a:t>
            </a:r>
            <a:r>
              <a:rPr lang="zh-CN" altLang="en-US" sz="4000" b="1" dirty="0">
                <a:solidFill>
                  <a:srgbClr val="FFFFFF"/>
                </a:solidFill>
                <a:effectLst>
                  <a:glow rad="317500">
                    <a:schemeClr val="bg1"/>
                  </a:glow>
                </a:effectLst>
              </a:rPr>
              <a:t>）。</a:t>
            </a:r>
            <a:endParaRPr lang="en-US" b="1" dirty="0">
              <a:solidFill>
                <a:srgbClr val="FFFFFF"/>
              </a:solidFill>
              <a:effectLst>
                <a:glow rad="317500">
                  <a:schemeClr val="bg1"/>
                </a:glow>
              </a:effectLst>
            </a:endParaRPr>
          </a:p>
        </p:txBody>
      </p:sp>
      <p:pic>
        <p:nvPicPr>
          <p:cNvPr id="22733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8313" y="1989138"/>
            <a:ext cx="8128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4078643"/>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835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612313" cy="796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4067944" y="7144"/>
            <a:ext cx="4882604" cy="1124744"/>
          </a:xfrm>
        </p:spPr>
        <p:txBody>
          <a:bodyPr/>
          <a:lstStyle/>
          <a:p>
            <a:pPr algn="r" eaLnBrk="1" hangingPunct="1">
              <a:defRPr/>
            </a:pPr>
            <a:r>
              <a:rPr lang="zh-CN" altLang="en-US" sz="4000" b="1" dirty="0">
                <a:solidFill>
                  <a:srgbClr val="FFFFFF"/>
                </a:solidFill>
                <a:effectLst>
                  <a:glow rad="317500">
                    <a:schemeClr val="bg1"/>
                  </a:glow>
                </a:effectLst>
              </a:rPr>
              <a:t>大卫所造成的心痛</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marR="0" lvl="0" indent="0" algn="ctr" defTabSz="914400" rtl="0" eaLnBrk="1" fontAlgn="base" latinLnBrk="0" hangingPunct="1">
              <a:lnSpc>
                <a:spcPct val="100000"/>
              </a:lnSpc>
              <a:spcBef>
                <a:spcPct val="20000"/>
              </a:spcBef>
              <a:spcAft>
                <a:spcPct val="0"/>
              </a:spcAft>
              <a:buClr>
                <a:srgbClr val="FF3399"/>
              </a:buClr>
              <a:buSzTx/>
              <a:buFontTx/>
              <a:buNone/>
              <a:tabLst/>
              <a:defRPr/>
            </a:pPr>
            <a:r>
              <a:rPr kumimoji="0" lang="zh-CN" alt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拔示巴哀悼丈夫</a:t>
            </a:r>
            <a:endParaRPr kumimoji="0" lang="en-US" sz="1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endParaRPr>
          </a:p>
        </p:txBody>
      </p:sp>
      <p:sp>
        <p:nvSpPr>
          <p:cNvPr id="228356" name="TextBox 3"/>
          <p:cNvSpPr txBox="1">
            <a:spLocks noChangeArrowheads="1"/>
          </p:cNvSpPr>
          <p:nvPr/>
        </p:nvSpPr>
        <p:spPr bwMode="auto">
          <a:xfrm>
            <a:off x="7646988" y="-354013"/>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charset="0"/>
              <a:ea typeface="ＭＳ Ｐゴシック" charset="0"/>
            </a:endParaRPr>
          </a:p>
        </p:txBody>
      </p:sp>
    </p:spTree>
    <p:extLst>
      <p:ext uri="{BB962C8B-B14F-4D97-AF65-F5344CB8AC3E}">
        <p14:creationId xmlns:p14="http://schemas.microsoft.com/office/powerpoint/2010/main" val="194640436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我们需要恩慈。</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36512" y="1412776"/>
            <a:ext cx="9205268" cy="5184576"/>
          </a:xfrm>
          <a:prstGeom prst="rect">
            <a:avLst/>
          </a:prstGeom>
        </p:spPr>
      </p:pic>
    </p:spTree>
    <p:extLst>
      <p:ext uri="{BB962C8B-B14F-4D97-AF65-F5344CB8AC3E}">
        <p14:creationId xmlns:p14="http://schemas.microsoft.com/office/powerpoint/2010/main" val="326718310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31"/>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en-US" altLang="zh-CN" b="1">
                <a:solidFill>
                  <a:schemeClr val="bg1"/>
                </a:solidFill>
                <a:latin typeface="Arial" charset="0"/>
              </a:rPr>
              <a:t>209</a:t>
            </a:r>
          </a:p>
        </p:txBody>
      </p:sp>
      <p:graphicFrame>
        <p:nvGraphicFramePr>
          <p:cNvPr id="20543" name="Group 63"/>
          <p:cNvGraphicFramePr>
            <a:graphicFrameLocks noGrp="1"/>
          </p:cNvGraphicFramePr>
          <p:nvPr/>
        </p:nvGraphicFramePr>
        <p:xfrm>
          <a:off x="1524000" y="492125"/>
          <a:ext cx="6096000" cy="5756278"/>
        </p:xfrm>
        <a:graphic>
          <a:graphicData uri="http://schemas.openxmlformats.org/drawingml/2006/table">
            <a:tbl>
              <a:tblPr/>
              <a:tblGrid>
                <a:gridCol w="22860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tblGrid>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犯罪</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Arial" charset="0"/>
                          <a:ea typeface="SimSun" charset="0"/>
                          <a:cs typeface="SimSun" charset="0"/>
                        </a:rPr>
                        <a:t> </a:t>
                      </a:r>
                      <a:r>
                        <a:rPr kumimoji="0" lang="zh-CN" altLang="en-US" sz="2800" b="0" i="0" u="none" strike="noStrike" cap="none" normalizeH="0" baseline="0">
                          <a:ln>
                            <a:noFill/>
                          </a:ln>
                          <a:solidFill>
                            <a:srgbClr val="FFFF00"/>
                          </a:solidFill>
                          <a:effectLst/>
                          <a:latin typeface="Arial" charset="0"/>
                          <a:ea typeface="SimSun" charset="0"/>
                          <a:cs typeface="SimSun" charset="0"/>
                        </a:rPr>
                        <a:t>违背</a:t>
                      </a:r>
                      <a:r>
                        <a:rPr kumimoji="0" lang="en-US" altLang="zh-CN" sz="2800" b="0" i="0" u="none" strike="noStrike" cap="none" normalizeH="0" baseline="0">
                          <a:ln>
                            <a:noFill/>
                          </a:ln>
                          <a:solidFill>
                            <a:srgbClr val="FFFF00"/>
                          </a:solidFill>
                          <a:effectLst/>
                          <a:latin typeface="Arial" charset="0"/>
                          <a:ea typeface="SimSun" charset="0"/>
                          <a:cs typeface="SimSun"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92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不服从</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651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11</a:t>
                      </a:r>
                      <a:r>
                        <a:rPr kumimoji="0" lang="zh-CN" altLang="en-US" sz="2800" b="0" i="0" u="none" strike="noStrike" cap="none" normalizeH="0" baseline="0">
                          <a:ln>
                            <a:noFill/>
                          </a:ln>
                          <a:solidFill>
                            <a:srgbClr val="FFFF00"/>
                          </a:solidFill>
                          <a:effectLst/>
                          <a:latin typeface="Arial" charset="0"/>
                          <a:ea typeface="SimSun" charset="0"/>
                          <a:cs typeface="SimSun" charset="0"/>
                        </a:rPr>
                        <a:t>章</a:t>
                      </a:r>
                      <a:r>
                        <a:rPr kumimoji="0" lang="en-US" altLang="zh-CN" sz="2800" b="0" i="0" u="none" strike="noStrike" cap="none" normalizeH="0" baseline="0">
                          <a:ln>
                            <a:noFill/>
                          </a:ln>
                          <a:solidFill>
                            <a:srgbClr val="FFFF00"/>
                          </a:solidFill>
                          <a:effectLst/>
                          <a:latin typeface="Arial" charset="0"/>
                          <a:ea typeface="SimSun" charset="0"/>
                          <a:cs typeface="SimSun"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944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通奸</a:t>
                      </a:r>
                      <a:r>
                        <a:rPr kumimoji="0" lang="en-US" altLang="zh-CN" sz="2800" b="0" i="0" u="none" strike="noStrike" cap="none" normalizeH="0" baseline="0">
                          <a:ln>
                            <a:noFill/>
                          </a:ln>
                          <a:solidFill>
                            <a:schemeClr val="tx1"/>
                          </a:solidFill>
                          <a:effectLst/>
                          <a:latin typeface="Arial" charset="0"/>
                          <a:ea typeface="SimSun" charset="0"/>
                          <a:cs typeface="SimSun"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Century Gothic" charset="0"/>
                          <a:ea typeface="SimSun" charset="0"/>
                          <a:cs typeface="SimSun" charset="0"/>
                        </a:rPr>
                        <a:t>恶的意图</a:t>
                      </a:r>
                      <a:endParaRPr kumimoji="0" lang="en-US" altLang="zh-CN" sz="2800" b="1" i="0" u="none" strike="noStrike" cap="none" normalizeH="0" baseline="0">
                        <a:ln>
                          <a:noFill/>
                        </a:ln>
                        <a:solidFill>
                          <a:schemeClr val="bg1"/>
                        </a:solidFill>
                        <a:effectLst/>
                        <a:latin typeface="Century Gothic"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凶杀</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1 – 5</a:t>
                      </a:r>
                      <a:r>
                        <a:rPr kumimoji="0" lang="zh-CN" altLang="en-US" sz="2800" b="0" i="0" u="none" strike="noStrike" cap="none" normalizeH="0" baseline="0">
                          <a:ln>
                            <a:noFill/>
                          </a:ln>
                          <a:solidFill>
                            <a:srgbClr val="FFFF00"/>
                          </a:solidFill>
                          <a:effectLst/>
                          <a:latin typeface="Arial" charset="0"/>
                          <a:ea typeface="SimSun" charset="0"/>
                          <a:cs typeface="SimSun" charset="0"/>
                        </a:rPr>
                        <a:t>章</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bg1"/>
                          </a:solidFill>
                          <a:effectLst/>
                          <a:latin typeface="Arial" charset="0"/>
                          <a:ea typeface="SimSun" charset="0"/>
                          <a:cs typeface="SimSun" charset="0"/>
                        </a:rPr>
                        <a:t>8, 10, 13</a:t>
                      </a:r>
                      <a:r>
                        <a:rPr kumimoji="0" lang="zh-CN" altLang="en-US" sz="2800" b="0" i="0" u="none" strike="noStrike" cap="none" normalizeH="0" baseline="0">
                          <a:ln>
                            <a:noFill/>
                          </a:ln>
                          <a:solidFill>
                            <a:schemeClr val="bg1"/>
                          </a:solidFill>
                          <a:effectLst/>
                          <a:latin typeface="Arial" charset="0"/>
                          <a:ea typeface="SimSun" charset="0"/>
                          <a:cs typeface="SimSun" charset="0"/>
                        </a:rPr>
                        <a:t>章</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6 – 27</a:t>
                      </a:r>
                      <a:r>
                        <a:rPr kumimoji="0" lang="zh-CN" altLang="en-US" sz="2800" b="0" i="0" u="none" strike="noStrike" cap="none" normalizeH="0" baseline="0">
                          <a:ln>
                            <a:noFill/>
                          </a:ln>
                          <a:solidFill>
                            <a:srgbClr val="FFFF00"/>
                          </a:solidFill>
                          <a:effectLst/>
                          <a:latin typeface="Arial" charset="0"/>
                          <a:ea typeface="SimSun" charset="0"/>
                          <a:cs typeface="SimSun" charset="0"/>
                        </a:rPr>
                        <a:t>章</a:t>
                      </a:r>
                      <a:r>
                        <a:rPr kumimoji="0" lang="en-US" altLang="zh-CN" sz="2800" b="0" i="0" u="none" strike="noStrike" cap="none" normalizeH="0" baseline="0">
                          <a:ln>
                            <a:noFill/>
                          </a:ln>
                          <a:solidFill>
                            <a:srgbClr val="FFFF00"/>
                          </a:solidFill>
                          <a:effectLst/>
                          <a:latin typeface="Arial" charset="0"/>
                          <a:ea typeface="SimSun" charset="0"/>
                          <a:cs typeface="SimSun"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遍及全以色列</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492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从耶路撒冷</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9445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33 </a:t>
                      </a:r>
                      <a:r>
                        <a:rPr kumimoji="0" lang="zh-CN" altLang="en-US" sz="2800" b="0" i="0" u="none" strike="noStrike" cap="none" normalizeH="0" baseline="0">
                          <a:ln>
                            <a:noFill/>
                          </a:ln>
                          <a:solidFill>
                            <a:srgbClr val="FFFF00"/>
                          </a:solidFill>
                          <a:effectLst/>
                          <a:latin typeface="Arial" charset="0"/>
                          <a:ea typeface="SimSun" charset="0"/>
                          <a:cs typeface="SimSun" charset="0"/>
                        </a:rPr>
                        <a:t>年</a:t>
                      </a:r>
                      <a:r>
                        <a:rPr kumimoji="0" lang="en-US" altLang="zh-CN" sz="2800" b="0" i="0" u="none" strike="noStrike" cap="none" normalizeH="0" baseline="0">
                          <a:ln>
                            <a:noFill/>
                          </a:ln>
                          <a:solidFill>
                            <a:srgbClr val="FFFF00"/>
                          </a:solidFill>
                          <a:effectLst/>
                          <a:latin typeface="Arial" charset="0"/>
                          <a:ea typeface="SimSun" charset="0"/>
                          <a:cs typeface="SimSun" charset="0"/>
                        </a:rPr>
                        <a:t>. (</a:t>
                      </a:r>
                      <a:r>
                        <a:rPr kumimoji="0" lang="zh-CN" altLang="en-US" sz="2800" b="0" i="0" u="none" strike="noStrike" cap="none" normalizeH="0" baseline="0">
                          <a:ln>
                            <a:noFill/>
                          </a:ln>
                          <a:solidFill>
                            <a:srgbClr val="FFFF00"/>
                          </a:solidFill>
                          <a:effectLst/>
                          <a:latin typeface="Arial" charset="0"/>
                          <a:ea typeface="SimSun" charset="0"/>
                          <a:cs typeface="SimSun" charset="0"/>
                        </a:rPr>
                        <a:t>公元前</a:t>
                      </a:r>
                      <a:r>
                        <a:rPr kumimoji="0" lang="en-US" altLang="zh-CN" sz="2800" b="0" i="0" u="none" strike="noStrike" cap="none" normalizeH="0" baseline="0">
                          <a:ln>
                            <a:noFill/>
                          </a:ln>
                          <a:solidFill>
                            <a:srgbClr val="FFFF00"/>
                          </a:solidFill>
                          <a:effectLst/>
                          <a:latin typeface="Arial" charset="0"/>
                          <a:ea typeface="SimSun" charset="0"/>
                          <a:cs typeface="SimSun" charset="0"/>
                        </a:rPr>
                        <a:t>1004 – 971 )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2035415215"/>
      </p:ext>
    </p:extLst>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ru-RU" sz="4000" b="1" i="1" dirty="0">
                <a:solidFill>
                  <a:srgbClr val="FFFFFF"/>
                </a:solidFill>
                <a:effectLst>
                  <a:glow rad="317500">
                    <a:schemeClr val="bg1"/>
                  </a:glow>
                </a:effectLst>
              </a:rPr>
              <a:t>"</a:t>
            </a:r>
            <a:r>
              <a:rPr lang="zh-CN" altLang="en-US" sz="4000" b="1" i="1" dirty="0">
                <a:solidFill>
                  <a:srgbClr val="FFFFFF"/>
                </a:solidFill>
                <a:effectLst>
                  <a:glow rad="317500">
                    <a:schemeClr val="bg1"/>
                  </a:glow>
                </a:effectLst>
              </a:rPr>
              <a:t>你就是那个男人</a:t>
            </a:r>
            <a:r>
              <a:rPr lang="en-US" sz="4000" b="1" i="1" dirty="0">
                <a:solidFill>
                  <a:srgbClr val="FFFFFF"/>
                </a:solidFill>
                <a:effectLst>
                  <a:glow rad="317500">
                    <a:schemeClr val="bg1"/>
                  </a:glow>
                </a:effectLst>
              </a:rPr>
              <a:t>!</a:t>
            </a:r>
            <a:r>
              <a:rPr lang="ru-RU" sz="4000" b="1" i="1" dirty="0">
                <a:solidFill>
                  <a:srgbClr val="FFFFFF"/>
                </a:solidFill>
                <a:effectLst>
                  <a:glow rad="317500">
                    <a:schemeClr val="bg1"/>
                  </a:glow>
                </a:effectLst>
              </a:rPr>
              <a:t>"</a:t>
            </a:r>
            <a:endParaRPr lang="en-US" sz="4000" b="1" i="1" dirty="0">
              <a:solidFill>
                <a:srgbClr val="FFFFFF"/>
              </a:solidFill>
              <a:effectLst>
                <a:glow rad="317500">
                  <a:schemeClr val="bg1"/>
                </a:glow>
              </a:effectLst>
            </a:endParaRPr>
          </a:p>
        </p:txBody>
      </p:sp>
      <p:pic>
        <p:nvPicPr>
          <p:cNvPr id="23040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5634038" cy="682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5590480" y="4077072"/>
            <a:ext cx="3563888" cy="263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拿单责备大卫的罪（</a:t>
            </a:r>
            <a:r>
              <a:rPr kumimoji="0" lang="en-US" altLang="zh-CN"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12:1-12</a:t>
            </a:r>
            <a:r>
              <a:rPr kumimoji="0" lang="zh-CN" altLang="en-US"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a:t>
            </a:r>
            <a:endParaRPr kumimoji="0" lang="en-US"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2363074214"/>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142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876425"/>
            <a:ext cx="9144000" cy="500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4572000" y="0"/>
            <a:ext cx="4320480" cy="2636912"/>
          </a:xfrm>
        </p:spPr>
        <p:txBody>
          <a:bodyPr/>
          <a:lstStyle/>
          <a:p>
            <a:pPr algn="ctr" eaLnBrk="1" hangingPunct="1">
              <a:defRPr/>
            </a:pPr>
            <a:r>
              <a:rPr lang="zh-CN" altLang="en-US" sz="4000" b="1" i="1" dirty="0">
                <a:solidFill>
                  <a:srgbClr val="FFFFFF"/>
                </a:solidFill>
                <a:effectLst>
                  <a:glow rad="317500">
                    <a:schemeClr val="bg1"/>
                  </a:glow>
                </a:effectLst>
              </a:rPr>
              <a:t>拔示巴的婴儿去世</a:t>
            </a:r>
            <a:endParaRPr lang="en-US" sz="4000" b="1" i="1" dirty="0">
              <a:solidFill>
                <a:srgbClr val="FFFFFF"/>
              </a:solidFill>
              <a:effectLst>
                <a:glow rad="317500">
                  <a:schemeClr val="bg1"/>
                </a:glow>
              </a:effectLst>
            </a:endParaRPr>
          </a:p>
        </p:txBody>
      </p:sp>
    </p:spTree>
    <p:extLst>
      <p:ext uri="{BB962C8B-B14F-4D97-AF65-F5344CB8AC3E}">
        <p14:creationId xmlns:p14="http://schemas.microsoft.com/office/powerpoint/2010/main" val="286745026"/>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zh-CN" altLang="en-US" sz="4000" b="1" i="1" dirty="0">
                <a:solidFill>
                  <a:srgbClr val="FFFFFF"/>
                </a:solidFill>
                <a:effectLst>
                  <a:glow rad="317500">
                    <a:schemeClr val="bg1"/>
                  </a:glow>
                </a:effectLst>
              </a:rPr>
              <a:t>他们的孩子死了</a:t>
            </a:r>
            <a:endParaRPr lang="en-US" sz="4000" b="1" i="1" dirty="0">
              <a:solidFill>
                <a:srgbClr val="FFFFFF"/>
              </a:solidFill>
              <a:effectLst>
                <a:glow rad="317500">
                  <a:schemeClr val="bg1"/>
                </a:glow>
              </a:effectLst>
            </a:endParaRPr>
          </a:p>
        </p:txBody>
      </p:sp>
      <p:sp>
        <p:nvSpPr>
          <p:cNvPr id="5" name="Rectangle 2"/>
          <p:cNvSpPr txBox="1">
            <a:spLocks noChangeArrowheads="1"/>
          </p:cNvSpPr>
          <p:nvPr/>
        </p:nvSpPr>
        <p:spPr bwMode="auto">
          <a:xfrm>
            <a:off x="5590480" y="4077072"/>
            <a:ext cx="3563888" cy="263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上帝审判大卫一家（</a:t>
            </a:r>
            <a:r>
              <a:rPr kumimoji="0" lang="en-US" altLang="zh-CN"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12:1-12</a:t>
            </a:r>
            <a:r>
              <a:rPr kumimoji="0" lang="zh-CN" altLang="en-US"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a:t>
            </a:r>
            <a:endParaRPr kumimoji="0" lang="en-US"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endParaRPr>
          </a:p>
        </p:txBody>
      </p:sp>
      <p:pic>
        <p:nvPicPr>
          <p:cNvPr id="23245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00563"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76964583"/>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Group 2"/>
          <p:cNvGraphicFramePr>
            <a:graphicFrameLocks noGrp="1"/>
          </p:cNvGraphicFramePr>
          <p:nvPr/>
        </p:nvGraphicFramePr>
        <p:xfrm>
          <a:off x="1524000" y="755650"/>
          <a:ext cx="6096000" cy="5348290"/>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后果</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烦恼</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审判</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rgbClr val="FFFF00"/>
                          </a:solidFill>
                          <a:effectLst/>
                          <a:latin typeface="Arial" charset="0"/>
                          <a:ea typeface="SimSun" charset="0"/>
                          <a:cs typeface="SimSun" charset="0"/>
                        </a:rPr>
                        <a:t> 12 – 20</a:t>
                      </a:r>
                      <a:r>
                        <a:rPr kumimoji="0" lang="zh-CN" altLang="en-US" sz="2800" b="0" i="0" u="none" strike="noStrike" cap="none" normalizeH="0" baseline="0" dirty="0">
                          <a:ln>
                            <a:noFill/>
                          </a:ln>
                          <a:solidFill>
                            <a:srgbClr val="FFFF00"/>
                          </a:solidFill>
                          <a:effectLst/>
                          <a:latin typeface="Arial" charset="0"/>
                          <a:ea typeface="SimSun" charset="0"/>
                          <a:cs typeface="SimSun" charset="0"/>
                        </a:rPr>
                        <a:t>章</a:t>
                      </a:r>
                      <a:r>
                        <a:rPr kumimoji="0" lang="en-US" altLang="zh-CN" sz="2800" b="0" i="0" u="none" strike="noStrike" cap="none" normalizeH="0" baseline="0" dirty="0">
                          <a:ln>
                            <a:noFill/>
                          </a:ln>
                          <a:solidFill>
                            <a:srgbClr val="FFFF00"/>
                          </a:solidFill>
                          <a:effectLst/>
                          <a:latin typeface="Arial" charset="0"/>
                          <a:ea typeface="SimSun" charset="0"/>
                          <a:cs typeface="SimSun"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家庭</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政治</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12 – 14</a:t>
                      </a:r>
                      <a:r>
                        <a:rPr kumimoji="0" lang="zh-CN" altLang="en-US" sz="2800" b="0" i="0" u="none" strike="noStrike" cap="none" normalizeH="0" baseline="0">
                          <a:ln>
                            <a:noFill/>
                          </a:ln>
                          <a:solidFill>
                            <a:srgbClr val="FFFF00"/>
                          </a:solidFill>
                          <a:effectLst/>
                          <a:latin typeface="Arial" charset="0"/>
                          <a:ea typeface="SimSun" charset="0"/>
                          <a:cs typeface="SimSun" charset="0"/>
                        </a:rPr>
                        <a:t>章</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15 – 20 </a:t>
                      </a:r>
                      <a:r>
                        <a:rPr kumimoji="0" lang="zh-CN" altLang="en-US" sz="2800" b="0" i="0" u="none" strike="noStrike" cap="none" normalizeH="0" baseline="0">
                          <a:ln>
                            <a:noFill/>
                          </a:ln>
                          <a:solidFill>
                            <a:srgbClr val="FFFF00"/>
                          </a:solidFill>
                          <a:effectLst/>
                          <a:latin typeface="Arial" charset="0"/>
                          <a:ea typeface="SimSun" charset="0"/>
                          <a:cs typeface="SimSun" charset="0"/>
                        </a:rPr>
                        <a:t>章</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遍及全以色列</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从耶路撒冷</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94456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33 </a:t>
                      </a:r>
                      <a:r>
                        <a:rPr kumimoji="0" lang="zh-CN" altLang="en-US" sz="2800" b="0" i="0" u="none" strike="noStrike" cap="none" normalizeH="0" baseline="0">
                          <a:ln>
                            <a:noFill/>
                          </a:ln>
                          <a:solidFill>
                            <a:srgbClr val="FFFF00"/>
                          </a:solidFill>
                          <a:effectLst/>
                          <a:latin typeface="Arial" charset="0"/>
                          <a:ea typeface="SimSun" charset="0"/>
                          <a:cs typeface="SimSun" charset="0"/>
                        </a:rPr>
                        <a:t>年</a:t>
                      </a:r>
                      <a:r>
                        <a:rPr kumimoji="0" lang="en-US" altLang="zh-CN" sz="2800" b="0" i="0" u="none" strike="noStrike" cap="none" normalizeH="0" baseline="0">
                          <a:ln>
                            <a:noFill/>
                          </a:ln>
                          <a:solidFill>
                            <a:srgbClr val="FFFF00"/>
                          </a:solidFill>
                          <a:effectLst/>
                          <a:latin typeface="Arial" charset="0"/>
                          <a:ea typeface="SimSun" charset="0"/>
                          <a:cs typeface="SimSun" charset="0"/>
                        </a:rPr>
                        <a:t>  (</a:t>
                      </a:r>
                      <a:r>
                        <a:rPr kumimoji="0" lang="zh-CN" altLang="en-US" sz="2800" b="0" i="0" u="none" strike="noStrike" cap="none" normalizeH="0" baseline="0">
                          <a:ln>
                            <a:noFill/>
                          </a:ln>
                          <a:solidFill>
                            <a:srgbClr val="FFFF00"/>
                          </a:solidFill>
                          <a:effectLst/>
                          <a:latin typeface="Arial" charset="0"/>
                          <a:ea typeface="SimSun" charset="0"/>
                          <a:cs typeface="SimSun" charset="0"/>
                        </a:rPr>
                        <a:t>公元前</a:t>
                      </a:r>
                      <a:r>
                        <a:rPr kumimoji="0" lang="en-US" altLang="zh-CN" sz="2800" b="0" i="0" u="none" strike="noStrike" cap="none" normalizeH="0" baseline="0">
                          <a:ln>
                            <a:noFill/>
                          </a:ln>
                          <a:solidFill>
                            <a:srgbClr val="FFFF00"/>
                          </a:solidFill>
                          <a:effectLst/>
                          <a:latin typeface="Arial" charset="0"/>
                          <a:ea typeface="SimSun" charset="0"/>
                          <a:cs typeface="SimSun" charset="0"/>
                        </a:rPr>
                        <a:t>1004 – 971)</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96282" name="Text Box 28"/>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en-US" altLang="zh-CN" b="1">
                <a:solidFill>
                  <a:schemeClr val="bg1"/>
                </a:solidFill>
                <a:latin typeface="Arial" charset="0"/>
              </a:rPr>
              <a:t>209</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idx="4294967295"/>
          </p:nvPr>
        </p:nvSpPr>
        <p:spPr>
          <a:xfrm>
            <a:off x="0" y="274638"/>
            <a:ext cx="8229600" cy="1143000"/>
          </a:xfrm>
        </p:spPr>
        <p:txBody>
          <a:bodyPr/>
          <a:lstStyle/>
          <a:p>
            <a:pPr eaLnBrk="1" hangingPunct="1"/>
            <a:r>
              <a:rPr lang="en-US" altLang="zh-CN">
                <a:latin typeface="Arial" charset="0"/>
              </a:rPr>
              <a:t>Descendants of David</a:t>
            </a:r>
          </a:p>
        </p:txBody>
      </p:sp>
      <p:pic>
        <p:nvPicPr>
          <p:cNvPr id="97282"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1000" y="490538"/>
            <a:ext cx="8437563" cy="584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83" name="Text Box 10"/>
          <p:cNvSpPr txBox="1">
            <a:spLocks noChangeArrowheads="1"/>
          </p:cNvSpPr>
          <p:nvPr/>
        </p:nvSpPr>
        <p:spPr bwMode="auto">
          <a:xfrm>
            <a:off x="5943600" y="609600"/>
            <a:ext cx="2743200" cy="3667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800" b="1">
                <a:latin typeface="Arial" charset="0"/>
              </a:rPr>
              <a:t>大卫的后裔</a:t>
            </a:r>
            <a:endParaRPr lang="en-US" altLang="zh-CN" sz="1800" b="1">
              <a:latin typeface="Arial" charset="0"/>
            </a:endParaRPr>
          </a:p>
        </p:txBody>
      </p:sp>
      <p:sp>
        <p:nvSpPr>
          <p:cNvPr id="23561" name="AutoShape 9"/>
          <p:cNvSpPr>
            <a:spLocks noChangeArrowheads="1"/>
          </p:cNvSpPr>
          <p:nvPr/>
        </p:nvSpPr>
        <p:spPr bwMode="auto">
          <a:xfrm>
            <a:off x="5410200" y="1219200"/>
            <a:ext cx="762000" cy="838200"/>
          </a:xfrm>
          <a:custGeom>
            <a:avLst/>
            <a:gdLst>
              <a:gd name="T0" fmla="*/ 474162720 w 21600"/>
              <a:gd name="T1" fmla="*/ 0 h 21600"/>
              <a:gd name="T2" fmla="*/ 138868714 w 21600"/>
              <a:gd name="T3" fmla="*/ 184833655 h 21600"/>
              <a:gd name="T4" fmla="*/ 0 w 21600"/>
              <a:gd name="T5" fmla="*/ 631110583 h 21600"/>
              <a:gd name="T6" fmla="*/ 138868714 w 21600"/>
              <a:gd name="T7" fmla="*/ 1077387549 h 21600"/>
              <a:gd name="T8" fmla="*/ 474162720 w 21600"/>
              <a:gd name="T9" fmla="*/ 1262221204 h 21600"/>
              <a:gd name="T10" fmla="*/ 809456760 w 21600"/>
              <a:gd name="T11" fmla="*/ 1077387549 h 21600"/>
              <a:gd name="T12" fmla="*/ 948325475 w 21600"/>
              <a:gd name="T13" fmla="*/ 631110583 h 21600"/>
              <a:gd name="T14" fmla="*/ 809456760 w 21600"/>
              <a:gd name="T15" fmla="*/ 18483365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97285" name="Text Box 12"/>
          <p:cNvSpPr txBox="1">
            <a:spLocks noChangeArrowheads="1"/>
          </p:cNvSpPr>
          <p:nvPr/>
        </p:nvSpPr>
        <p:spPr bwMode="auto">
          <a:xfrm>
            <a:off x="5410200" y="2133600"/>
            <a:ext cx="7620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400">
                <a:latin typeface="Arial" charset="0"/>
              </a:rPr>
              <a:t>米甲</a:t>
            </a:r>
            <a:endParaRPr lang="en-US" altLang="zh-CN" sz="1400">
              <a:latin typeface="Arial" charset="0"/>
            </a:endParaRPr>
          </a:p>
        </p:txBody>
      </p:sp>
      <p:sp>
        <p:nvSpPr>
          <p:cNvPr id="23560" name="AutoShape 8"/>
          <p:cNvSpPr>
            <a:spLocks noChangeArrowheads="1"/>
          </p:cNvSpPr>
          <p:nvPr/>
        </p:nvSpPr>
        <p:spPr bwMode="auto">
          <a:xfrm>
            <a:off x="2971800" y="2819400"/>
            <a:ext cx="762000" cy="838200"/>
          </a:xfrm>
          <a:custGeom>
            <a:avLst/>
            <a:gdLst>
              <a:gd name="T0" fmla="*/ 474162720 w 21600"/>
              <a:gd name="T1" fmla="*/ 0 h 21600"/>
              <a:gd name="T2" fmla="*/ 138868714 w 21600"/>
              <a:gd name="T3" fmla="*/ 184833655 h 21600"/>
              <a:gd name="T4" fmla="*/ 0 w 21600"/>
              <a:gd name="T5" fmla="*/ 631110583 h 21600"/>
              <a:gd name="T6" fmla="*/ 138868714 w 21600"/>
              <a:gd name="T7" fmla="*/ 1077387549 h 21600"/>
              <a:gd name="T8" fmla="*/ 474162720 w 21600"/>
              <a:gd name="T9" fmla="*/ 1262221204 h 21600"/>
              <a:gd name="T10" fmla="*/ 809456760 w 21600"/>
              <a:gd name="T11" fmla="*/ 1077387549 h 21600"/>
              <a:gd name="T12" fmla="*/ 948325475 w 21600"/>
              <a:gd name="T13" fmla="*/ 631110583 h 21600"/>
              <a:gd name="T14" fmla="*/ 809456760 w 21600"/>
              <a:gd name="T15" fmla="*/ 18483365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97287" name="Text Box 14"/>
          <p:cNvSpPr txBox="1">
            <a:spLocks noChangeArrowheads="1"/>
          </p:cNvSpPr>
          <p:nvPr/>
        </p:nvSpPr>
        <p:spPr bwMode="auto">
          <a:xfrm>
            <a:off x="3048000" y="3625850"/>
            <a:ext cx="6096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latin typeface="Arial" charset="0"/>
              </a:rPr>
              <a:t>她玛</a:t>
            </a:r>
            <a:endParaRPr lang="en-US" altLang="zh-CN" sz="1400">
              <a:latin typeface="Arial" charset="0"/>
            </a:endParaRPr>
          </a:p>
        </p:txBody>
      </p:sp>
      <p:sp>
        <p:nvSpPr>
          <p:cNvPr id="23556" name="AutoShape 4"/>
          <p:cNvSpPr>
            <a:spLocks noChangeArrowheads="1"/>
          </p:cNvSpPr>
          <p:nvPr/>
        </p:nvSpPr>
        <p:spPr bwMode="auto">
          <a:xfrm>
            <a:off x="2286000" y="2590800"/>
            <a:ext cx="762000" cy="838200"/>
          </a:xfrm>
          <a:custGeom>
            <a:avLst/>
            <a:gdLst>
              <a:gd name="T0" fmla="*/ 474162720 w 21600"/>
              <a:gd name="T1" fmla="*/ 0 h 21600"/>
              <a:gd name="T2" fmla="*/ 138868714 w 21600"/>
              <a:gd name="T3" fmla="*/ 184833655 h 21600"/>
              <a:gd name="T4" fmla="*/ 0 w 21600"/>
              <a:gd name="T5" fmla="*/ 631110583 h 21600"/>
              <a:gd name="T6" fmla="*/ 138868714 w 21600"/>
              <a:gd name="T7" fmla="*/ 1077387549 h 21600"/>
              <a:gd name="T8" fmla="*/ 474162720 w 21600"/>
              <a:gd name="T9" fmla="*/ 1262221204 h 21600"/>
              <a:gd name="T10" fmla="*/ 809456760 w 21600"/>
              <a:gd name="T11" fmla="*/ 1077387549 h 21600"/>
              <a:gd name="T12" fmla="*/ 948325475 w 21600"/>
              <a:gd name="T13" fmla="*/ 631110583 h 21600"/>
              <a:gd name="T14" fmla="*/ 809456760 w 21600"/>
              <a:gd name="T15" fmla="*/ 18483365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97289" name="Text Box 15"/>
          <p:cNvSpPr txBox="1">
            <a:spLocks noChangeArrowheads="1"/>
          </p:cNvSpPr>
          <p:nvPr/>
        </p:nvSpPr>
        <p:spPr bwMode="auto">
          <a:xfrm>
            <a:off x="2286000" y="3657600"/>
            <a:ext cx="7620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latin typeface="Arial" charset="0"/>
              </a:rPr>
              <a:t>押沙龙</a:t>
            </a:r>
            <a:endParaRPr lang="en-US" altLang="zh-CN" sz="1400">
              <a:latin typeface="Arial" charset="0"/>
            </a:endParaRPr>
          </a:p>
        </p:txBody>
      </p:sp>
      <p:sp>
        <p:nvSpPr>
          <p:cNvPr id="23557" name="AutoShape 5"/>
          <p:cNvSpPr>
            <a:spLocks noChangeArrowheads="1"/>
          </p:cNvSpPr>
          <p:nvPr/>
        </p:nvSpPr>
        <p:spPr bwMode="auto">
          <a:xfrm>
            <a:off x="1066800" y="2590800"/>
            <a:ext cx="762000" cy="838200"/>
          </a:xfrm>
          <a:custGeom>
            <a:avLst/>
            <a:gdLst>
              <a:gd name="T0" fmla="*/ 474162720 w 21600"/>
              <a:gd name="T1" fmla="*/ 0 h 21600"/>
              <a:gd name="T2" fmla="*/ 138868714 w 21600"/>
              <a:gd name="T3" fmla="*/ 184833655 h 21600"/>
              <a:gd name="T4" fmla="*/ 0 w 21600"/>
              <a:gd name="T5" fmla="*/ 631110583 h 21600"/>
              <a:gd name="T6" fmla="*/ 138868714 w 21600"/>
              <a:gd name="T7" fmla="*/ 1077387549 h 21600"/>
              <a:gd name="T8" fmla="*/ 474162720 w 21600"/>
              <a:gd name="T9" fmla="*/ 1262221204 h 21600"/>
              <a:gd name="T10" fmla="*/ 809456760 w 21600"/>
              <a:gd name="T11" fmla="*/ 1077387549 h 21600"/>
              <a:gd name="T12" fmla="*/ 948325475 w 21600"/>
              <a:gd name="T13" fmla="*/ 631110583 h 21600"/>
              <a:gd name="T14" fmla="*/ 809456760 w 21600"/>
              <a:gd name="T15" fmla="*/ 18483365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97291" name="Text Box 16"/>
          <p:cNvSpPr txBox="1">
            <a:spLocks noChangeArrowheads="1"/>
          </p:cNvSpPr>
          <p:nvPr/>
        </p:nvSpPr>
        <p:spPr bwMode="auto">
          <a:xfrm>
            <a:off x="990600" y="3581400"/>
            <a:ext cx="838200" cy="3365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600">
                <a:latin typeface="Arial" charset="0"/>
              </a:rPr>
              <a:t>音嫩</a:t>
            </a:r>
            <a:endParaRPr lang="en-US" altLang="zh-CN" sz="1600">
              <a:latin typeface="Arial" charset="0"/>
            </a:endParaRPr>
          </a:p>
        </p:txBody>
      </p:sp>
      <p:sp>
        <p:nvSpPr>
          <p:cNvPr id="23558" name="AutoShape 6"/>
          <p:cNvSpPr>
            <a:spLocks noChangeArrowheads="1"/>
          </p:cNvSpPr>
          <p:nvPr/>
        </p:nvSpPr>
        <p:spPr bwMode="auto">
          <a:xfrm>
            <a:off x="3429000" y="2743200"/>
            <a:ext cx="762000" cy="838200"/>
          </a:xfrm>
          <a:custGeom>
            <a:avLst/>
            <a:gdLst>
              <a:gd name="T0" fmla="*/ 474162720 w 21600"/>
              <a:gd name="T1" fmla="*/ 0 h 21600"/>
              <a:gd name="T2" fmla="*/ 138868714 w 21600"/>
              <a:gd name="T3" fmla="*/ 184833655 h 21600"/>
              <a:gd name="T4" fmla="*/ 0 w 21600"/>
              <a:gd name="T5" fmla="*/ 631110583 h 21600"/>
              <a:gd name="T6" fmla="*/ 138868714 w 21600"/>
              <a:gd name="T7" fmla="*/ 1077387549 h 21600"/>
              <a:gd name="T8" fmla="*/ 474162720 w 21600"/>
              <a:gd name="T9" fmla="*/ 1262221204 h 21600"/>
              <a:gd name="T10" fmla="*/ 809456760 w 21600"/>
              <a:gd name="T11" fmla="*/ 1077387549 h 21600"/>
              <a:gd name="T12" fmla="*/ 948325475 w 21600"/>
              <a:gd name="T13" fmla="*/ 631110583 h 21600"/>
              <a:gd name="T14" fmla="*/ 809456760 w 21600"/>
              <a:gd name="T15" fmla="*/ 18483365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97293" name="Text Box 20"/>
          <p:cNvSpPr txBox="1">
            <a:spLocks noChangeArrowheads="1"/>
          </p:cNvSpPr>
          <p:nvPr/>
        </p:nvSpPr>
        <p:spPr bwMode="auto">
          <a:xfrm>
            <a:off x="3352800" y="3962400"/>
            <a:ext cx="9144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latin typeface="Arial" charset="0"/>
              </a:rPr>
              <a:t>亚多尼雅</a:t>
            </a:r>
            <a:endParaRPr lang="en-US" altLang="zh-CN" sz="1400">
              <a:latin typeface="Arial" charset="0"/>
            </a:endParaRPr>
          </a:p>
        </p:txBody>
      </p:sp>
      <p:sp>
        <p:nvSpPr>
          <p:cNvPr id="97294" name="Text Box 28"/>
          <p:cNvSpPr txBox="1">
            <a:spLocks noChangeArrowheads="1"/>
          </p:cNvSpPr>
          <p:nvPr/>
        </p:nvSpPr>
        <p:spPr bwMode="auto">
          <a:xfrm>
            <a:off x="3962400" y="3581400"/>
            <a:ext cx="9906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t>示法提雅</a:t>
            </a:r>
            <a:endParaRPr lang="en-US" altLang="zh-CN" sz="1400"/>
          </a:p>
        </p:txBody>
      </p:sp>
      <p:sp>
        <p:nvSpPr>
          <p:cNvPr id="97295" name="Text Box 30"/>
          <p:cNvSpPr txBox="1">
            <a:spLocks noChangeArrowheads="1"/>
          </p:cNvSpPr>
          <p:nvPr/>
        </p:nvSpPr>
        <p:spPr bwMode="auto">
          <a:xfrm>
            <a:off x="4800600" y="3962400"/>
            <a:ext cx="8382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t>以特念</a:t>
            </a:r>
            <a:endParaRPr lang="en-US" altLang="zh-CN" sz="1400"/>
          </a:p>
        </p:txBody>
      </p:sp>
      <p:sp>
        <p:nvSpPr>
          <p:cNvPr id="97296" name="Text Box 36"/>
          <p:cNvSpPr txBox="1">
            <a:spLocks noChangeArrowheads="1"/>
          </p:cNvSpPr>
          <p:nvPr/>
        </p:nvSpPr>
        <p:spPr bwMode="auto">
          <a:xfrm>
            <a:off x="6172200" y="2133600"/>
            <a:ext cx="9144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t>拔示巴</a:t>
            </a:r>
            <a:endParaRPr lang="en-US" altLang="zh-CN" sz="1400"/>
          </a:p>
        </p:txBody>
      </p:sp>
      <p:sp>
        <p:nvSpPr>
          <p:cNvPr id="97297" name="Text Box 37"/>
          <p:cNvSpPr txBox="1">
            <a:spLocks noChangeArrowheads="1"/>
          </p:cNvSpPr>
          <p:nvPr/>
        </p:nvSpPr>
        <p:spPr bwMode="auto">
          <a:xfrm>
            <a:off x="7010400" y="3962400"/>
            <a:ext cx="957263"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400"/>
              <a:t>所罗门</a:t>
            </a:r>
            <a:endParaRPr lang="en-US" altLang="zh-CN" sz="1400"/>
          </a:p>
        </p:txBody>
      </p:sp>
      <p:sp>
        <p:nvSpPr>
          <p:cNvPr id="97298" name="Text Box 38"/>
          <p:cNvSpPr txBox="1">
            <a:spLocks noChangeArrowheads="1"/>
          </p:cNvSpPr>
          <p:nvPr/>
        </p:nvSpPr>
        <p:spPr bwMode="auto">
          <a:xfrm>
            <a:off x="6705600" y="3581400"/>
            <a:ext cx="6096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t>拿单</a:t>
            </a:r>
            <a:endParaRPr lang="en-US" altLang="zh-CN" sz="1400"/>
          </a:p>
        </p:txBody>
      </p:sp>
      <p:sp>
        <p:nvSpPr>
          <p:cNvPr id="97299" name="Text Box 39"/>
          <p:cNvSpPr txBox="1">
            <a:spLocks noChangeArrowheads="1"/>
          </p:cNvSpPr>
          <p:nvPr/>
        </p:nvSpPr>
        <p:spPr bwMode="auto">
          <a:xfrm>
            <a:off x="5410200" y="3581400"/>
            <a:ext cx="8382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400"/>
              <a:t>沙母亚</a:t>
            </a:r>
            <a:endParaRPr lang="en-US" altLang="zh-CN" sz="1400"/>
          </a:p>
        </p:txBody>
      </p:sp>
      <p:sp>
        <p:nvSpPr>
          <p:cNvPr id="97300" name="Text Box 40"/>
          <p:cNvSpPr txBox="1">
            <a:spLocks noChangeArrowheads="1"/>
          </p:cNvSpPr>
          <p:nvPr/>
        </p:nvSpPr>
        <p:spPr bwMode="auto">
          <a:xfrm>
            <a:off x="5943600" y="3962400"/>
            <a:ext cx="8382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400"/>
              <a:t>朔罢</a:t>
            </a:r>
            <a:endParaRPr lang="en-US" altLang="zh-CN" sz="1400"/>
          </a:p>
        </p:txBody>
      </p:sp>
      <p:sp>
        <p:nvSpPr>
          <p:cNvPr id="23559" name="AutoShape 7"/>
          <p:cNvSpPr>
            <a:spLocks noChangeArrowheads="1"/>
          </p:cNvSpPr>
          <p:nvPr/>
        </p:nvSpPr>
        <p:spPr bwMode="auto">
          <a:xfrm>
            <a:off x="6070600" y="2374900"/>
            <a:ext cx="762000" cy="838200"/>
          </a:xfrm>
          <a:custGeom>
            <a:avLst/>
            <a:gdLst>
              <a:gd name="T0" fmla="*/ 474162720 w 21600"/>
              <a:gd name="T1" fmla="*/ 0 h 21600"/>
              <a:gd name="T2" fmla="*/ 138868714 w 21600"/>
              <a:gd name="T3" fmla="*/ 184833655 h 21600"/>
              <a:gd name="T4" fmla="*/ 0 w 21600"/>
              <a:gd name="T5" fmla="*/ 631110583 h 21600"/>
              <a:gd name="T6" fmla="*/ 138868714 w 21600"/>
              <a:gd name="T7" fmla="*/ 1077387549 h 21600"/>
              <a:gd name="T8" fmla="*/ 474162720 w 21600"/>
              <a:gd name="T9" fmla="*/ 1262221204 h 21600"/>
              <a:gd name="T10" fmla="*/ 809456760 w 21600"/>
              <a:gd name="T11" fmla="*/ 1077387549 h 21600"/>
              <a:gd name="T12" fmla="*/ 948325475 w 21600"/>
              <a:gd name="T13" fmla="*/ 631110583 h 21600"/>
              <a:gd name="T14" fmla="*/ 809456760 w 21600"/>
              <a:gd name="T15" fmla="*/ 18483365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97302" name="Text Box 41"/>
          <p:cNvSpPr txBox="1">
            <a:spLocks noChangeArrowheads="1"/>
          </p:cNvSpPr>
          <p:nvPr/>
        </p:nvSpPr>
        <p:spPr bwMode="auto">
          <a:xfrm>
            <a:off x="7086600" y="2057400"/>
            <a:ext cx="17145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400"/>
              <a:t>其他妻和妾</a:t>
            </a:r>
            <a:endParaRPr lang="en-US" altLang="zh-CN" sz="1400"/>
          </a:p>
        </p:txBody>
      </p:sp>
      <p:sp>
        <p:nvSpPr>
          <p:cNvPr id="97303" name="Text Box 22"/>
          <p:cNvSpPr txBox="1">
            <a:spLocks noChangeArrowheads="1"/>
          </p:cNvSpPr>
          <p:nvPr/>
        </p:nvSpPr>
        <p:spPr bwMode="auto">
          <a:xfrm>
            <a:off x="6527800" y="5956300"/>
            <a:ext cx="2209800" cy="34607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600">
                <a:latin typeface="Arial" charset="0"/>
              </a:rPr>
              <a:t>显示有基督的血统</a:t>
            </a:r>
            <a:endParaRPr lang="en-US" altLang="zh-CN" sz="1600">
              <a:latin typeface="Arial" charset="0"/>
            </a:endParaRPr>
          </a:p>
        </p:txBody>
      </p:sp>
      <p:grpSp>
        <p:nvGrpSpPr>
          <p:cNvPr id="97304" name="Group 56"/>
          <p:cNvGrpSpPr>
            <a:grpSpLocks/>
          </p:cNvGrpSpPr>
          <p:nvPr/>
        </p:nvGrpSpPr>
        <p:grpSpPr bwMode="auto">
          <a:xfrm>
            <a:off x="457200" y="2057400"/>
            <a:ext cx="8343900" cy="4195763"/>
            <a:chOff x="288" y="1296"/>
            <a:chExt cx="5256" cy="2643"/>
          </a:xfrm>
        </p:grpSpPr>
        <p:grpSp>
          <p:nvGrpSpPr>
            <p:cNvPr id="97305" name="Group 35"/>
            <p:cNvGrpSpPr>
              <a:grpSpLocks/>
            </p:cNvGrpSpPr>
            <p:nvPr/>
          </p:nvGrpSpPr>
          <p:grpSpPr bwMode="auto">
            <a:xfrm>
              <a:off x="288" y="1296"/>
              <a:ext cx="3216" cy="240"/>
              <a:chOff x="288" y="1296"/>
              <a:chExt cx="3216" cy="240"/>
            </a:xfrm>
          </p:grpSpPr>
          <p:sp>
            <p:nvSpPr>
              <p:cNvPr id="97319" name="Text Box 23"/>
              <p:cNvSpPr txBox="1">
                <a:spLocks noChangeArrowheads="1"/>
              </p:cNvSpPr>
              <p:nvPr/>
            </p:nvSpPr>
            <p:spPr bwMode="auto">
              <a:xfrm>
                <a:off x="288" y="1296"/>
                <a:ext cx="384"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t>大卫</a:t>
                </a:r>
                <a:endParaRPr lang="en-US" altLang="zh-CN" sz="1400"/>
              </a:p>
            </p:txBody>
          </p:sp>
          <p:sp>
            <p:nvSpPr>
              <p:cNvPr id="97320" name="Text Box 24"/>
              <p:cNvSpPr txBox="1">
                <a:spLocks noChangeArrowheads="1"/>
              </p:cNvSpPr>
              <p:nvPr/>
            </p:nvSpPr>
            <p:spPr bwMode="auto">
              <a:xfrm>
                <a:off x="672" y="1344"/>
                <a:ext cx="672"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t>亚希暖</a:t>
                </a:r>
                <a:endParaRPr lang="en-US" altLang="zh-CN" sz="1400"/>
              </a:p>
            </p:txBody>
          </p:sp>
          <p:sp>
            <p:nvSpPr>
              <p:cNvPr id="97321" name="Text Box 25"/>
              <p:cNvSpPr txBox="1">
                <a:spLocks noChangeArrowheads="1"/>
              </p:cNvSpPr>
              <p:nvPr/>
            </p:nvSpPr>
            <p:spPr bwMode="auto">
              <a:xfrm>
                <a:off x="1200" y="1344"/>
                <a:ext cx="528"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t>亚比该</a:t>
                </a:r>
                <a:endParaRPr lang="en-US" altLang="zh-CN" sz="1400"/>
              </a:p>
            </p:txBody>
          </p:sp>
          <p:sp>
            <p:nvSpPr>
              <p:cNvPr id="97322" name="Text Box 26"/>
              <p:cNvSpPr txBox="1">
                <a:spLocks noChangeArrowheads="1"/>
              </p:cNvSpPr>
              <p:nvPr/>
            </p:nvSpPr>
            <p:spPr bwMode="auto">
              <a:xfrm>
                <a:off x="1728" y="1344"/>
                <a:ext cx="528"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t>玛迦</a:t>
                </a:r>
                <a:endParaRPr lang="en-US" altLang="zh-CN" sz="1400"/>
              </a:p>
            </p:txBody>
          </p:sp>
          <p:sp>
            <p:nvSpPr>
              <p:cNvPr id="97323" name="Text Box 27"/>
              <p:cNvSpPr txBox="1">
                <a:spLocks noChangeArrowheads="1"/>
              </p:cNvSpPr>
              <p:nvPr/>
            </p:nvSpPr>
            <p:spPr bwMode="auto">
              <a:xfrm>
                <a:off x="2112" y="1344"/>
                <a:ext cx="528"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400"/>
                  <a:t>哈及</a:t>
                </a:r>
                <a:endParaRPr lang="en-US" altLang="zh-CN" sz="1400"/>
              </a:p>
            </p:txBody>
          </p:sp>
          <p:sp>
            <p:nvSpPr>
              <p:cNvPr id="97324" name="Text Box 29"/>
              <p:cNvSpPr txBox="1">
                <a:spLocks noChangeArrowheads="1"/>
              </p:cNvSpPr>
              <p:nvPr/>
            </p:nvSpPr>
            <p:spPr bwMode="auto">
              <a:xfrm>
                <a:off x="2592" y="1344"/>
                <a:ext cx="480"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t>亚比他</a:t>
                </a:r>
                <a:endParaRPr lang="en-US" altLang="zh-CN" sz="1400"/>
              </a:p>
            </p:txBody>
          </p:sp>
          <p:sp>
            <p:nvSpPr>
              <p:cNvPr id="97325" name="Text Box 31"/>
              <p:cNvSpPr txBox="1">
                <a:spLocks noChangeArrowheads="1"/>
              </p:cNvSpPr>
              <p:nvPr/>
            </p:nvSpPr>
            <p:spPr bwMode="auto">
              <a:xfrm>
                <a:off x="3024" y="1344"/>
                <a:ext cx="480"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t>以格拉</a:t>
                </a:r>
                <a:endParaRPr lang="en-US" altLang="zh-CN" sz="1400"/>
              </a:p>
            </p:txBody>
          </p:sp>
        </p:grpSp>
        <p:grpSp>
          <p:nvGrpSpPr>
            <p:cNvPr id="97306" name="Group 55"/>
            <p:cNvGrpSpPr>
              <a:grpSpLocks/>
            </p:cNvGrpSpPr>
            <p:nvPr/>
          </p:nvGrpSpPr>
          <p:grpSpPr bwMode="auto">
            <a:xfrm>
              <a:off x="1094" y="2491"/>
              <a:ext cx="4450" cy="1448"/>
              <a:chOff x="1094" y="2491"/>
              <a:chExt cx="4450" cy="1448"/>
            </a:xfrm>
          </p:grpSpPr>
          <p:grpSp>
            <p:nvGrpSpPr>
              <p:cNvPr id="97307" name="Group 53"/>
              <p:cNvGrpSpPr>
                <a:grpSpLocks/>
              </p:cNvGrpSpPr>
              <p:nvPr/>
            </p:nvGrpSpPr>
            <p:grpSpPr bwMode="auto">
              <a:xfrm>
                <a:off x="1174" y="3507"/>
                <a:ext cx="4370" cy="432"/>
                <a:chOff x="1174" y="3507"/>
                <a:chExt cx="4370" cy="432"/>
              </a:xfrm>
            </p:grpSpPr>
            <p:sp>
              <p:nvSpPr>
                <p:cNvPr id="97309" name="Rectangle 42"/>
                <p:cNvSpPr>
                  <a:spLocks noChangeArrowheads="1"/>
                </p:cNvSpPr>
                <p:nvPr/>
              </p:nvSpPr>
              <p:spPr bwMode="auto">
                <a:xfrm>
                  <a:off x="2830" y="3739"/>
                  <a:ext cx="452"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1400"/>
                    <a:t>雅非亚</a:t>
                  </a:r>
                  <a:endParaRPr lang="en-US" altLang="zh-CN" sz="1400"/>
                </a:p>
              </p:txBody>
            </p:sp>
            <p:sp>
              <p:nvSpPr>
                <p:cNvPr id="97310" name="Rectangle 43"/>
                <p:cNvSpPr>
                  <a:spLocks noChangeArrowheads="1"/>
                </p:cNvSpPr>
                <p:nvPr/>
              </p:nvSpPr>
              <p:spPr bwMode="auto">
                <a:xfrm>
                  <a:off x="1174" y="3507"/>
                  <a:ext cx="340"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1400"/>
                    <a:t>益辖</a:t>
                  </a:r>
                  <a:endParaRPr lang="en-US" altLang="zh-CN" sz="1400"/>
                </a:p>
              </p:txBody>
            </p:sp>
            <p:sp>
              <p:nvSpPr>
                <p:cNvPr id="97311" name="Rectangle 44"/>
                <p:cNvSpPr>
                  <a:spLocks noChangeArrowheads="1"/>
                </p:cNvSpPr>
                <p:nvPr/>
              </p:nvSpPr>
              <p:spPr bwMode="auto">
                <a:xfrm>
                  <a:off x="1360" y="3747"/>
                  <a:ext cx="564"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1400"/>
                    <a:t>以利书亚</a:t>
                  </a:r>
                  <a:endParaRPr lang="en-US" altLang="zh-CN" sz="1400"/>
                </a:p>
              </p:txBody>
            </p:sp>
            <p:sp>
              <p:nvSpPr>
                <p:cNvPr id="97312" name="Rectangle 45"/>
                <p:cNvSpPr>
                  <a:spLocks noChangeArrowheads="1"/>
                </p:cNvSpPr>
                <p:nvPr/>
              </p:nvSpPr>
              <p:spPr bwMode="auto">
                <a:xfrm>
                  <a:off x="2520" y="3547"/>
                  <a:ext cx="412"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zh-CN" altLang="en-US" sz="1400"/>
                    <a:t>尼斐</a:t>
                  </a:r>
                  <a:endParaRPr lang="en-US" altLang="zh-CN" sz="1400"/>
                </a:p>
              </p:txBody>
            </p:sp>
            <p:sp>
              <p:nvSpPr>
                <p:cNvPr id="97313" name="Rectangle 46"/>
                <p:cNvSpPr>
                  <a:spLocks noChangeArrowheads="1"/>
                </p:cNvSpPr>
                <p:nvPr/>
              </p:nvSpPr>
              <p:spPr bwMode="auto">
                <a:xfrm>
                  <a:off x="3830" y="3547"/>
                  <a:ext cx="564"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1400"/>
                    <a:t>以利法列</a:t>
                  </a:r>
                  <a:endParaRPr lang="en-US" altLang="zh-CN" sz="1400"/>
                </a:p>
              </p:txBody>
            </p:sp>
            <p:sp>
              <p:nvSpPr>
                <p:cNvPr id="97314" name="Rectangle 47"/>
                <p:cNvSpPr>
                  <a:spLocks noChangeArrowheads="1"/>
                </p:cNvSpPr>
                <p:nvPr/>
              </p:nvSpPr>
              <p:spPr bwMode="auto">
                <a:xfrm>
                  <a:off x="3088" y="3531"/>
                  <a:ext cx="564"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1400"/>
                    <a:t>以利沙玛</a:t>
                  </a:r>
                  <a:endParaRPr lang="en-US" altLang="zh-CN" sz="1400"/>
                </a:p>
              </p:txBody>
            </p:sp>
            <p:sp>
              <p:nvSpPr>
                <p:cNvPr id="97315" name="Rectangle 48"/>
                <p:cNvSpPr>
                  <a:spLocks noChangeArrowheads="1"/>
                </p:cNvSpPr>
                <p:nvPr/>
              </p:nvSpPr>
              <p:spPr bwMode="auto">
                <a:xfrm>
                  <a:off x="1728" y="3547"/>
                  <a:ext cx="564"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1400"/>
                    <a:t>以利雅大</a:t>
                  </a:r>
                  <a:endParaRPr lang="en-US" altLang="zh-CN" sz="1400"/>
                </a:p>
              </p:txBody>
            </p:sp>
            <p:sp>
              <p:nvSpPr>
                <p:cNvPr id="97316" name="Rectangle 49"/>
                <p:cNvSpPr>
                  <a:spLocks noChangeArrowheads="1"/>
                </p:cNvSpPr>
                <p:nvPr/>
              </p:nvSpPr>
              <p:spPr bwMode="auto">
                <a:xfrm>
                  <a:off x="2182" y="3731"/>
                  <a:ext cx="388"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1400"/>
                    <a:t>挪迦</a:t>
                  </a:r>
                  <a:endParaRPr lang="en-US" altLang="zh-CN" sz="1400"/>
                </a:p>
              </p:txBody>
            </p:sp>
            <p:sp>
              <p:nvSpPr>
                <p:cNvPr id="97317" name="Rectangle 50"/>
                <p:cNvSpPr>
                  <a:spLocks noChangeArrowheads="1"/>
                </p:cNvSpPr>
                <p:nvPr/>
              </p:nvSpPr>
              <p:spPr bwMode="auto">
                <a:xfrm>
                  <a:off x="3462" y="3707"/>
                  <a:ext cx="564"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1400"/>
                    <a:t>比利雅大</a:t>
                  </a:r>
                  <a:endParaRPr lang="en-US" altLang="zh-CN" sz="1400"/>
                </a:p>
              </p:txBody>
            </p:sp>
            <p:sp>
              <p:nvSpPr>
                <p:cNvPr id="97318" name="Text Box 51"/>
                <p:cNvSpPr txBox="1">
                  <a:spLocks noChangeArrowheads="1"/>
                </p:cNvSpPr>
                <p:nvPr/>
              </p:nvSpPr>
              <p:spPr bwMode="auto">
                <a:xfrm>
                  <a:off x="4576" y="3560"/>
                  <a:ext cx="968"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400"/>
                    <a:t>其他子女</a:t>
                  </a:r>
                  <a:endParaRPr lang="en-US" altLang="zh-CN" sz="1400"/>
                </a:p>
              </p:txBody>
            </p:sp>
          </p:grpSp>
          <p:sp>
            <p:nvSpPr>
              <p:cNvPr id="97308" name="Rectangle 54"/>
              <p:cNvSpPr>
                <a:spLocks noChangeArrowheads="1"/>
              </p:cNvSpPr>
              <p:nvPr/>
            </p:nvSpPr>
            <p:spPr bwMode="auto">
              <a:xfrm>
                <a:off x="1094" y="2491"/>
                <a:ext cx="452"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1400"/>
                  <a:t>基利押</a:t>
                </a:r>
                <a:endParaRPr lang="en-US" altLang="zh-CN" sz="1400"/>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6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55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animBg="1"/>
      <p:bldP spid="23560" grpId="0" animBg="1"/>
      <p:bldP spid="23556" grpId="0" animBg="1"/>
      <p:bldP spid="23557" grpId="0" animBg="1"/>
      <p:bldP spid="23558" grpId="0" animBg="1"/>
      <p:bldP spid="23559" grpId="0" animBg="1"/>
    </p:bld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0"/>
            <a:ext cx="9144000" cy="1124744"/>
          </a:xfrm>
        </p:spPr>
        <p:txBody>
          <a:bodyPr/>
          <a:lstStyle/>
          <a:p>
            <a:pPr algn="ctr" eaLnBrk="1" hangingPunct="1">
              <a:defRPr/>
            </a:pPr>
            <a:r>
              <a:rPr lang="zh-CN" altLang="en-US" b="1" dirty="0">
                <a:solidFill>
                  <a:srgbClr val="FFFFFF"/>
                </a:solidFill>
                <a:effectLst>
                  <a:glow rad="317500">
                    <a:schemeClr val="bg1"/>
                  </a:glow>
                </a:effectLst>
              </a:rPr>
              <a:t>家庭问题</a:t>
            </a:r>
            <a:endParaRPr lang="en-US" b="1" dirty="0">
              <a:solidFill>
                <a:srgbClr val="FFFFFF"/>
              </a:solidFill>
              <a:effectLst>
                <a:glow rad="317500">
                  <a:schemeClr val="bg1"/>
                </a:glow>
              </a:effectLst>
            </a:endParaRPr>
          </a:p>
        </p:txBody>
      </p:sp>
      <p:pic>
        <p:nvPicPr>
          <p:cNvPr id="23552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844675"/>
            <a:ext cx="9167813" cy="504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030"/>
          <p:cNvSpPr txBox="1">
            <a:spLocks noChangeArrowheads="1"/>
          </p:cNvSpPr>
          <p:nvPr/>
        </p:nvSpPr>
        <p:spPr bwMode="auto">
          <a:xfrm>
            <a:off x="971550" y="981075"/>
            <a:ext cx="7239000" cy="584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淫乱之子死了</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12:15-23</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Text Box 1032"/>
          <p:cNvSpPr txBox="1">
            <a:spLocks noChangeArrowheads="1"/>
          </p:cNvSpPr>
          <p:nvPr/>
        </p:nvSpPr>
        <p:spPr bwMode="auto">
          <a:xfrm>
            <a:off x="3059832" y="2209800"/>
            <a:ext cx="6084168"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尽管如此，神的恩典仍在</a:t>
            </a:r>
            <a:r>
              <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拔示巴为大卫所生的第二个儿子名叫所罗门，别名耶底底亚</a:t>
            </a:r>
            <a:r>
              <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耶和华所爱的人”</a:t>
            </a:r>
            <a:r>
              <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因为耶和华爱他（</a:t>
            </a:r>
            <a:r>
              <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12:24-25</a:t>
            </a:r>
            <a:r>
              <a:rPr kumimoji="0" lang="zh-CN" alt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331511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6583453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65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5400"/>
            <a:ext cx="9226550" cy="619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067944" y="7144"/>
            <a:ext cx="4882604" cy="1124744"/>
          </a:xfrm>
        </p:spPr>
        <p:txBody>
          <a:bodyPr/>
          <a:lstStyle/>
          <a:p>
            <a:pPr algn="r" eaLnBrk="1" hangingPunct="1">
              <a:defRPr/>
            </a:pPr>
            <a:r>
              <a:rPr lang="zh-CN" altLang="en-US" sz="4000" b="1" dirty="0">
                <a:solidFill>
                  <a:srgbClr val="FFFFFF"/>
                </a:solidFill>
                <a:effectLst>
                  <a:glow rad="317500">
                    <a:schemeClr val="bg1"/>
                  </a:glow>
                </a:effectLst>
              </a:rPr>
              <a:t>暗嫩</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Clr>
                <a:srgbClr val="FF3399"/>
              </a:buClr>
              <a:buNone/>
              <a:defRPr/>
            </a:pPr>
            <a:r>
              <a:rPr lang="zh-CN" altLang="en-US" sz="2800" b="1" dirty="0">
                <a:solidFill>
                  <a:srgbClr val="FFFFFF"/>
                </a:solidFill>
                <a:effectLst>
                  <a:glow rad="317500">
                    <a:srgbClr val="000000"/>
                  </a:glow>
                </a:effectLst>
              </a:rPr>
              <a:t>家庭问题随着大卫的儿子暗嫩而继续。</a:t>
            </a:r>
            <a:endParaRPr lang="en-US" sz="1800" b="1" dirty="0">
              <a:solidFill>
                <a:srgbClr val="FFFFFF"/>
              </a:solidFill>
              <a:effectLst>
                <a:glow rad="317500">
                  <a:srgbClr val="000000"/>
                </a:glow>
              </a:effectLst>
            </a:endParaRPr>
          </a:p>
        </p:txBody>
      </p:sp>
    </p:spTree>
    <p:extLst>
      <p:ext uri="{BB962C8B-B14F-4D97-AF65-F5344CB8AC3E}">
        <p14:creationId xmlns:p14="http://schemas.microsoft.com/office/powerpoint/2010/main" val="638662265"/>
      </p:ext>
    </p:extLst>
  </p:cSld>
  <p:clrMapOvr>
    <a:overrideClrMapping bg1="dk2" tx1="lt1" bg2="dk1" tx2="lt2" accent1="accent1" accent2="accent2" accent3="accent3" accent4="accent4" accent5="accent5" accent6="accent6" hlink="hlink" folHlink="folHlink"/>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神如何示范祂的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恩慈</a:t>
            </a:r>
            <a:r>
              <a:rPr lang="zh-CN" altLang="en-US" sz="4800" b="1" dirty="0">
                <a:effectLst>
                  <a:glow rad="127000">
                    <a:schemeClr val="tx1"/>
                  </a:glow>
                </a:effectLst>
                <a:latin typeface="Arial" charset="0"/>
                <a:ea typeface="ＭＳ Ｐゴシック" charset="0"/>
                <a:cs typeface="ＭＳ Ｐゴシック" charset="0"/>
              </a:rPr>
              <a:t>使我们也可以对别人有恩慈</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145122587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7569"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115888"/>
            <a:ext cx="9251950" cy="664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5"/>
            <a:ext cx="8458200" cy="967135"/>
          </a:xfrm>
        </p:spPr>
        <p:txBody>
          <a:bodyPr/>
          <a:lstStyle/>
          <a:p>
            <a:pPr algn="ctr" eaLnBrk="1" hangingPunct="1">
              <a:defRPr/>
            </a:pPr>
            <a:r>
              <a:rPr lang="zh-CN" altLang="en-US" sz="4000" b="1" dirty="0">
                <a:solidFill>
                  <a:srgbClr val="FFFFFF"/>
                </a:solidFill>
                <a:effectLst>
                  <a:glow rad="317500">
                    <a:schemeClr val="bg1"/>
                  </a:glow>
                </a:effectLst>
              </a:rPr>
              <a:t>暗嫩和她玛</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251520" y="5445224"/>
            <a:ext cx="8134672" cy="1424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marR="0" lvl="0" indent="0" algn="ctr" defTabSz="914400" rtl="0" eaLnBrk="1" fontAlgn="base" latinLnBrk="0" hangingPunct="1">
              <a:lnSpc>
                <a:spcPct val="100000"/>
              </a:lnSpc>
              <a:spcBef>
                <a:spcPct val="20000"/>
              </a:spcBef>
              <a:spcAft>
                <a:spcPct val="0"/>
              </a:spcAft>
              <a:buClr>
                <a:srgbClr val="FF3399"/>
              </a:buClr>
              <a:buSzTx/>
              <a:buFontTx/>
              <a:buNone/>
              <a:tabLst/>
              <a:defRPr/>
            </a:pPr>
            <a:r>
              <a:rPr kumimoji="0" lang="zh-CN" alt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大卫因他的儿子强暴女儿而受到审判。</a:t>
            </a:r>
            <a:endParaRPr kumimoji="0" lang="en-US" sz="1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21916270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0"/>
            <a:ext cx="9144000" cy="1844824"/>
          </a:xfrm>
        </p:spPr>
        <p:txBody>
          <a:bodyPr/>
          <a:lstStyle/>
          <a:p>
            <a:pPr algn="ctr" eaLnBrk="1" hangingPunct="1">
              <a:defRPr/>
            </a:pPr>
            <a:r>
              <a:rPr lang="zh-CN" altLang="en-US" sz="3200" b="1" dirty="0">
                <a:solidFill>
                  <a:srgbClr val="FFFFFF"/>
                </a:solidFill>
                <a:effectLst>
                  <a:glow rad="317500">
                    <a:schemeClr val="bg1"/>
                  </a:glow>
                </a:effectLst>
              </a:rPr>
              <a:t>但暗嫩同父异母的兄弟押沙龙是她玛的亲兄弟</a:t>
            </a:r>
            <a:endParaRPr lang="en-US" sz="3600" b="1" dirty="0">
              <a:solidFill>
                <a:srgbClr val="FFFFFF"/>
              </a:solidFill>
              <a:effectLst>
                <a:glow rad="317500">
                  <a:schemeClr val="bg1"/>
                </a:glow>
              </a:effectLst>
            </a:endParaRPr>
          </a:p>
        </p:txBody>
      </p:sp>
      <p:pic>
        <p:nvPicPr>
          <p:cNvPr id="23859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463" y="1844675"/>
            <a:ext cx="9142413"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52366618"/>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961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400" y="1084263"/>
            <a:ext cx="9167813" cy="673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0" y="0"/>
            <a:ext cx="9144000" cy="1124744"/>
          </a:xfrm>
        </p:spPr>
        <p:txBody>
          <a:bodyPr/>
          <a:lstStyle/>
          <a:p>
            <a:pPr algn="ctr" eaLnBrk="1" hangingPunct="1">
              <a:defRPr/>
            </a:pPr>
            <a:r>
              <a:rPr lang="zh-CN" altLang="en-US" sz="3600" b="1" dirty="0">
                <a:solidFill>
                  <a:srgbClr val="FFFFFF"/>
                </a:solidFill>
                <a:effectLst>
                  <a:glow rad="317500">
                    <a:schemeClr val="bg1"/>
                  </a:glow>
                </a:effectLst>
              </a:rPr>
              <a:t>两年后押沙龙杀了暗嫩</a:t>
            </a:r>
            <a:endParaRPr lang="en-US" sz="4000" b="1" dirty="0">
              <a:solidFill>
                <a:srgbClr val="FFFFFF"/>
              </a:solidFill>
              <a:effectLst>
                <a:glow rad="317500">
                  <a:schemeClr val="bg1"/>
                </a:glow>
              </a:effectLst>
            </a:endParaRPr>
          </a:p>
        </p:txBody>
      </p:sp>
      <p:sp>
        <p:nvSpPr>
          <p:cNvPr id="2" name="TextBox 1">
            <a:extLst>
              <a:ext uri="{FF2B5EF4-FFF2-40B4-BE49-F238E27FC236}">
                <a16:creationId xmlns:a16="http://schemas.microsoft.com/office/drawing/2014/main" id="{5757E7F8-1D88-E2DB-68CD-89A6245F69E4}"/>
              </a:ext>
            </a:extLst>
          </p:cNvPr>
          <p:cNvSpPr txBox="1"/>
          <p:nvPr/>
        </p:nvSpPr>
        <p:spPr>
          <a:xfrm>
            <a:off x="2584687" y="7058721"/>
            <a:ext cx="3570785" cy="677108"/>
          </a:xfrm>
          <a:prstGeom prst="rect">
            <a:avLst/>
          </a:prstGeom>
          <a:solidFill>
            <a:schemeClr val="tx2"/>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Lucida Console" charset="0"/>
                <a:ea typeface="SimSun" charset="0"/>
              </a:rPr>
              <a:t>暗嫩之死</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Lucida Console" charset="0"/>
                <a:ea typeface="SimSun" charset="0"/>
              </a:rPr>
              <a:t>作者：詹姆斯</a:t>
            </a:r>
            <a:r>
              <a:rPr kumimoji="0" lang="en-US" altLang="zh-CN" sz="1400" b="0" i="0" u="none" strike="noStrike" kern="1200" cap="none" spc="0" normalizeH="0" baseline="0" noProof="0" dirty="0">
                <a:ln>
                  <a:noFill/>
                </a:ln>
                <a:solidFill>
                  <a:srgbClr val="000000"/>
                </a:solidFill>
                <a:effectLst/>
                <a:uLnTx/>
                <a:uFillTx/>
                <a:latin typeface="Lucida Console" charset="0"/>
                <a:ea typeface="SimSun" charset="0"/>
              </a:rPr>
              <a:t>·</a:t>
            </a:r>
            <a:r>
              <a:rPr kumimoji="0" lang="zh-CN" altLang="en-US" sz="1400" b="0" i="0" u="none" strike="noStrike" kern="1200" cap="none" spc="0" normalizeH="0" baseline="0" noProof="0" dirty="0">
                <a:ln>
                  <a:noFill/>
                </a:ln>
                <a:solidFill>
                  <a:srgbClr val="000000"/>
                </a:solidFill>
                <a:effectLst/>
                <a:uLnTx/>
                <a:uFillTx/>
                <a:latin typeface="Lucida Console" charset="0"/>
                <a:ea typeface="SimSun" charset="0"/>
              </a:rPr>
              <a:t>蒂索 </a:t>
            </a:r>
            <a:r>
              <a:rPr kumimoji="0" lang="en-US" altLang="zh-CN" sz="1400" b="0" i="0" u="none" strike="noStrike" kern="1200" cap="none" spc="0" normalizeH="0" baseline="0" noProof="0" dirty="0">
                <a:ln>
                  <a:noFill/>
                </a:ln>
                <a:solidFill>
                  <a:srgbClr val="000000"/>
                </a:solidFill>
                <a:effectLst/>
                <a:uLnTx/>
                <a:uFillTx/>
                <a:latin typeface="Lucida Console" charset="0"/>
                <a:ea typeface="SimSun" charset="0"/>
              </a:rPr>
              <a:t>(1836-1902)</a:t>
            </a:r>
            <a:endParaRPr kumimoji="0" lang="en-US" sz="1400" b="0" i="0" u="none" strike="noStrike" kern="1200" cap="none" spc="0" normalizeH="0" baseline="0" noProof="0" dirty="0">
              <a:ln>
                <a:noFill/>
              </a:ln>
              <a:solidFill>
                <a:srgbClr val="000000"/>
              </a:solidFill>
              <a:effectLst/>
              <a:uLnTx/>
              <a:uFillTx/>
              <a:latin typeface="Lucida Console" charset="0"/>
              <a:ea typeface="SimSun" charset="0"/>
            </a:endParaRPr>
          </a:p>
        </p:txBody>
      </p:sp>
    </p:spTree>
    <p:extLst>
      <p:ext uri="{BB962C8B-B14F-4D97-AF65-F5344CB8AC3E}">
        <p14:creationId xmlns:p14="http://schemas.microsoft.com/office/powerpoint/2010/main" val="3638879893"/>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93" t="594" r="1168" b="8809"/>
          <a:stretch/>
        </p:blipFill>
        <p:spPr>
          <a:xfrm>
            <a:off x="0" y="-364250"/>
            <a:ext cx="9144000" cy="7491746"/>
          </a:xfrm>
          <a:prstGeom prst="rect">
            <a:avLst/>
          </a:prstGeom>
        </p:spPr>
      </p:pic>
      <p:sp>
        <p:nvSpPr>
          <p:cNvPr id="87041" name="Rectangle 2"/>
          <p:cNvSpPr>
            <a:spLocks noGrp="1" noChangeArrowheads="1"/>
          </p:cNvSpPr>
          <p:nvPr>
            <p:ph type="title"/>
          </p:nvPr>
        </p:nvSpPr>
        <p:spPr>
          <a:xfrm>
            <a:off x="-6564" y="5445224"/>
            <a:ext cx="9144000" cy="1124744"/>
          </a:xfrm>
        </p:spPr>
        <p:txBody>
          <a:bodyPr/>
          <a:lstStyle/>
          <a:p>
            <a:pPr algn="ctr" eaLnBrk="1" hangingPunct="1">
              <a:defRPr/>
            </a:pPr>
            <a:r>
              <a:rPr lang="zh-CN" altLang="en-US" sz="3600" b="1" dirty="0">
                <a:solidFill>
                  <a:srgbClr val="FFFFFF"/>
                </a:solidFill>
                <a:effectLst>
                  <a:glow rad="317500">
                    <a:schemeClr val="bg1"/>
                  </a:glow>
                </a:effectLst>
              </a:rPr>
              <a:t>大卫哀悼暗嫩的死</a:t>
            </a:r>
            <a:br>
              <a:rPr lang="en-US" sz="3600" b="1" dirty="0">
                <a:solidFill>
                  <a:srgbClr val="FFFFFF"/>
                </a:solidFill>
                <a:effectLst>
                  <a:glow rad="317500">
                    <a:schemeClr val="bg1"/>
                  </a:glow>
                </a:effectLst>
              </a:rPr>
            </a:br>
            <a:r>
              <a:rPr lang="en-US" sz="3600" b="1" dirty="0">
                <a:solidFill>
                  <a:srgbClr val="FFFFFF"/>
                </a:solidFill>
                <a:effectLst>
                  <a:glow rad="317500">
                    <a:schemeClr val="bg1"/>
                  </a:glow>
                </a:effectLst>
              </a:rPr>
              <a:t>(</a:t>
            </a:r>
            <a:r>
              <a:rPr lang="ko-KR" altLang="en-US" sz="3600" b="1" dirty="0" err="1">
                <a:solidFill>
                  <a:srgbClr val="FFFFFF"/>
                </a:solidFill>
                <a:effectLst>
                  <a:glow rad="317500">
                    <a:schemeClr val="bg1"/>
                  </a:glow>
                </a:effectLst>
              </a:rPr>
              <a:t>撒母耳下</a:t>
            </a:r>
            <a:r>
              <a:rPr lang="en-US" sz="3600" b="1" dirty="0">
                <a:solidFill>
                  <a:srgbClr val="FFFFFF"/>
                </a:solidFill>
                <a:effectLst>
                  <a:glow rad="317500">
                    <a:schemeClr val="bg1"/>
                  </a:glow>
                </a:effectLst>
              </a:rPr>
              <a:t> 13:37)</a:t>
            </a:r>
            <a:endParaRPr lang="en-US" sz="4000" b="1" dirty="0">
              <a:solidFill>
                <a:srgbClr val="FFFFFF"/>
              </a:solidFill>
              <a:effectLst>
                <a:glow rad="317500">
                  <a:schemeClr val="bg1"/>
                </a:glow>
              </a:effectLst>
            </a:endParaRPr>
          </a:p>
        </p:txBody>
      </p:sp>
    </p:spTree>
    <p:extLst>
      <p:ext uri="{BB962C8B-B14F-4D97-AF65-F5344CB8AC3E}">
        <p14:creationId xmlns:p14="http://schemas.microsoft.com/office/powerpoint/2010/main" val="475104534"/>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798763" y="3978275"/>
            <a:ext cx="3670300" cy="8223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b="1">
                <a:solidFill>
                  <a:srgbClr val="FF0000"/>
                </a:solidFill>
              </a:rPr>
              <a:t>乱伦发生在大卫的家中</a:t>
            </a:r>
            <a:r>
              <a:rPr lang="en-US" altLang="zh-CN" b="1">
                <a:solidFill>
                  <a:srgbClr val="FF0000"/>
                </a:solidFill>
              </a:rPr>
              <a:t>… </a:t>
            </a:r>
          </a:p>
          <a:p>
            <a:pPr algn="ctr" eaLnBrk="1" hangingPunct="1"/>
            <a:r>
              <a:rPr lang="zh-CN" altLang="en-US">
                <a:solidFill>
                  <a:srgbClr val="FF0000"/>
                </a:solidFill>
              </a:rPr>
              <a:t>音嫩强奸她玛</a:t>
            </a:r>
            <a:r>
              <a:rPr lang="en-US" altLang="zh-CN" b="1">
                <a:solidFill>
                  <a:srgbClr val="FF0000"/>
                </a:solidFill>
              </a:rPr>
              <a:t>(13:1-20)</a:t>
            </a:r>
          </a:p>
        </p:txBody>
      </p:sp>
      <p:sp>
        <p:nvSpPr>
          <p:cNvPr id="24579" name="Text Box 3"/>
          <p:cNvSpPr txBox="1">
            <a:spLocks noChangeArrowheads="1"/>
          </p:cNvSpPr>
          <p:nvPr/>
        </p:nvSpPr>
        <p:spPr bwMode="auto">
          <a:xfrm>
            <a:off x="1012825" y="1524000"/>
            <a:ext cx="7239000" cy="519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2800" b="1">
                <a:solidFill>
                  <a:srgbClr val="FF0000"/>
                </a:solidFill>
              </a:rPr>
              <a:t>犯奸淫后所生的儿子死</a:t>
            </a:r>
            <a:r>
              <a:rPr lang="en-US" altLang="zh-CN" sz="2800" b="1">
                <a:solidFill>
                  <a:srgbClr val="FF0000"/>
                </a:solidFill>
              </a:rPr>
              <a:t>… (12:15-23)</a:t>
            </a:r>
          </a:p>
        </p:txBody>
      </p:sp>
      <p:sp>
        <p:nvSpPr>
          <p:cNvPr id="24580" name="Text Box 4"/>
          <p:cNvSpPr txBox="1">
            <a:spLocks noChangeArrowheads="1"/>
          </p:cNvSpPr>
          <p:nvPr/>
        </p:nvSpPr>
        <p:spPr bwMode="auto">
          <a:xfrm>
            <a:off x="457200" y="5410200"/>
            <a:ext cx="83502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b="1">
                <a:solidFill>
                  <a:srgbClr val="FF0000"/>
                </a:solidFill>
              </a:rPr>
              <a:t>凶杀</a:t>
            </a:r>
            <a:r>
              <a:rPr lang="en-US" altLang="zh-CN" b="1">
                <a:solidFill>
                  <a:srgbClr val="FF0000"/>
                </a:solidFill>
              </a:rPr>
              <a:t>:</a:t>
            </a:r>
            <a:r>
              <a:rPr lang="zh-CN" altLang="en-US">
                <a:solidFill>
                  <a:srgbClr val="FF0000"/>
                </a:solidFill>
              </a:rPr>
              <a:t>押沙龙杀死音嫩</a:t>
            </a:r>
            <a:r>
              <a:rPr lang="en-US" altLang="zh-CN" b="1">
                <a:solidFill>
                  <a:srgbClr val="FF0000"/>
                </a:solidFill>
              </a:rPr>
              <a:t> (13:21-36)</a:t>
            </a:r>
          </a:p>
        </p:txBody>
      </p:sp>
      <p:sp>
        <p:nvSpPr>
          <p:cNvPr id="24581" name="Text Box 5"/>
          <p:cNvSpPr txBox="1">
            <a:spLocks noChangeArrowheads="1"/>
          </p:cNvSpPr>
          <p:nvPr/>
        </p:nvSpPr>
        <p:spPr bwMode="auto">
          <a:xfrm>
            <a:off x="1236663" y="2209800"/>
            <a:ext cx="6659562"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2000" b="1">
                <a:solidFill>
                  <a:srgbClr val="66FFFF"/>
                </a:solidFill>
                <a:latin typeface="Bookman Old Style" charset="0"/>
              </a:rPr>
              <a:t>然而</a:t>
            </a:r>
            <a:r>
              <a:rPr lang="en-US" altLang="zh-CN" sz="2000" b="1">
                <a:solidFill>
                  <a:srgbClr val="66FFFF"/>
                </a:solidFill>
                <a:latin typeface="Bookman Old Style" charset="0"/>
              </a:rPr>
              <a:t>, </a:t>
            </a:r>
            <a:r>
              <a:rPr lang="zh-CN" altLang="en-US" sz="2000" b="1">
                <a:solidFill>
                  <a:srgbClr val="66FFFF"/>
                </a:solidFill>
                <a:latin typeface="Bookman Old Style" charset="0"/>
              </a:rPr>
              <a:t>神有恩典</a:t>
            </a:r>
            <a:r>
              <a:rPr lang="en-US" altLang="zh-CN" sz="2000" b="1">
                <a:solidFill>
                  <a:srgbClr val="66FFFF"/>
                </a:solidFill>
                <a:latin typeface="Bookman Old Style" charset="0"/>
              </a:rPr>
              <a:t>… </a:t>
            </a:r>
          </a:p>
          <a:p>
            <a:pPr algn="ctr" eaLnBrk="1" hangingPunct="1"/>
            <a:r>
              <a:rPr lang="zh-CN" altLang="en-US" sz="2000" b="1">
                <a:solidFill>
                  <a:srgbClr val="66FFFF"/>
                </a:solidFill>
                <a:latin typeface="Bookman Old Style" charset="0"/>
              </a:rPr>
              <a:t>大卫和拔示巴所生的第二个儿子名叫</a:t>
            </a:r>
            <a:r>
              <a:rPr lang="en-US" altLang="zh-CN" sz="2000" b="1">
                <a:solidFill>
                  <a:srgbClr val="66FFFF"/>
                </a:solidFill>
                <a:latin typeface="Bookman Old Style" charset="0"/>
              </a:rPr>
              <a:t> </a:t>
            </a:r>
            <a:r>
              <a:rPr lang="zh-CN" altLang="en-US" sz="2000" b="1">
                <a:solidFill>
                  <a:srgbClr val="66FFFF"/>
                </a:solidFill>
                <a:latin typeface="Bookman Old Style" charset="0"/>
              </a:rPr>
              <a:t>所罗门又名耶底底亚</a:t>
            </a:r>
            <a:endParaRPr lang="en-US" altLang="zh-CN" sz="2000" b="1">
              <a:solidFill>
                <a:srgbClr val="66FFFF"/>
              </a:solidFill>
              <a:latin typeface="Bookman Old Style" charset="0"/>
            </a:endParaRPr>
          </a:p>
          <a:p>
            <a:pPr algn="ctr" eaLnBrk="1" hangingPunct="1"/>
            <a:r>
              <a:rPr lang="en-US" altLang="zh-CN" sz="2000" b="1">
                <a:solidFill>
                  <a:srgbClr val="66FFFF"/>
                </a:solidFill>
                <a:latin typeface="Bookman Old Style" charset="0"/>
              </a:rPr>
              <a:t>–</a:t>
            </a:r>
            <a:r>
              <a:rPr lang="zh-CN" altLang="en-US" b="1">
                <a:solidFill>
                  <a:srgbClr val="66FFFF"/>
                </a:solidFill>
              </a:rPr>
              <a:t>耶底底亚的意思是耶和华爱他</a:t>
            </a:r>
            <a:endParaRPr lang="en-US" altLang="zh-CN" sz="2000" b="1">
              <a:solidFill>
                <a:srgbClr val="66FFFF"/>
              </a:solidFill>
              <a:latin typeface="Bookman Old Style" charset="0"/>
            </a:endParaRPr>
          </a:p>
          <a:p>
            <a:pPr algn="ctr" eaLnBrk="1" hangingPunct="1"/>
            <a:r>
              <a:rPr lang="en-US" altLang="zh-CN" sz="2000" b="1">
                <a:solidFill>
                  <a:srgbClr val="66FFFF"/>
                </a:solidFill>
                <a:latin typeface="Bookman Old Style" charset="0"/>
              </a:rPr>
              <a:t>(12:24-25)</a:t>
            </a:r>
          </a:p>
        </p:txBody>
      </p:sp>
      <p:sp>
        <p:nvSpPr>
          <p:cNvPr id="98309" name="Text Box 6"/>
          <p:cNvSpPr txBox="1">
            <a:spLocks noChangeArrowheads="1"/>
          </p:cNvSpPr>
          <p:nvPr/>
        </p:nvSpPr>
        <p:spPr bwMode="auto">
          <a:xfrm>
            <a:off x="3222625" y="274638"/>
            <a:ext cx="2732088" cy="7016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4000" b="1">
                <a:solidFill>
                  <a:srgbClr val="FF0000"/>
                </a:solidFill>
                <a:latin typeface="Times New Roman" charset="0"/>
              </a:rPr>
              <a:t>家庭的烦恼</a:t>
            </a:r>
            <a:endParaRPr lang="en-US" altLang="zh-CN" sz="4000" b="1">
              <a:solidFill>
                <a:srgbClr val="FF0000"/>
              </a:solidFill>
              <a:latin typeface="Times New Roman" charset="0"/>
            </a:endParaRPr>
          </a:p>
        </p:txBody>
      </p:sp>
      <p:sp>
        <p:nvSpPr>
          <p:cNvPr id="98310" name="Text Box 7"/>
          <p:cNvSpPr txBox="1">
            <a:spLocks noChangeArrowheads="1"/>
          </p:cNvSpPr>
          <p:nvPr/>
        </p:nvSpPr>
        <p:spPr bwMode="auto">
          <a:xfrm>
            <a:off x="2514600" y="6491288"/>
            <a:ext cx="57753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en-US" altLang="zh-CN" sz="1800">
                <a:solidFill>
                  <a:srgbClr val="66FFFF"/>
                </a:solidFill>
                <a:latin typeface="Arial" charset="0"/>
              </a:rPr>
              <a:t>Bruce Wilkinson and Kenneth Boa, </a:t>
            </a:r>
            <a:r>
              <a:rPr lang="en-US" altLang="zh-CN" sz="1800" i="1">
                <a:solidFill>
                  <a:srgbClr val="66FFFF"/>
                </a:solidFill>
                <a:latin typeface="Arial" charset="0"/>
              </a:rPr>
              <a:t>Talk Thru The Bible</a:t>
            </a:r>
            <a:endParaRPr lang="en-US" altLang="zh-CN" sz="1800">
              <a:solidFill>
                <a:srgbClr val="66FFFF"/>
              </a:solidFill>
              <a:latin typeface="Arial" charset="0"/>
            </a:endParaRPr>
          </a:p>
        </p:txBody>
      </p:sp>
      <p:sp>
        <p:nvSpPr>
          <p:cNvPr id="98311" name="Text Box 8"/>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en-US" altLang="zh-CN" b="1">
                <a:solidFill>
                  <a:schemeClr val="bg1"/>
                </a:solidFill>
                <a:latin typeface="Arial" charset="0"/>
              </a:rPr>
              <a:t>213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579">
                                            <p:txEl>
                                              <p:charRg st="4294967295" end="429496729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578">
                                            <p:txEl>
                                              <p:charRg st="4294967295" end="429496729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580">
                                            <p:txEl>
                                              <p:charRg st="4294967295" end="429496729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4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utoUpdateAnimBg="0"/>
      <p:bldP spid="24579" grpId="0" autoUpdateAnimBg="0"/>
      <p:bldP spid="24580" grpId="0" autoUpdateAnimBg="0"/>
      <p:bldP spid="24581"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132810524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2" y="-8104"/>
            <a:ext cx="9147032" cy="6860274"/>
          </a:xfrm>
          <a:prstGeom prst="rect">
            <a:avLst/>
          </a:prstGeom>
        </p:spPr>
      </p:pic>
      <p:sp>
        <p:nvSpPr>
          <p:cNvPr id="87041" name="Rectangle 2"/>
          <p:cNvSpPr>
            <a:spLocks noGrp="1" noChangeArrowheads="1"/>
          </p:cNvSpPr>
          <p:nvPr>
            <p:ph type="title"/>
          </p:nvPr>
        </p:nvSpPr>
        <p:spPr>
          <a:xfrm>
            <a:off x="0" y="0"/>
            <a:ext cx="9144000" cy="980728"/>
          </a:xfrm>
        </p:spPr>
        <p:txBody>
          <a:bodyPr/>
          <a:lstStyle/>
          <a:p>
            <a:pPr algn="ctr" eaLnBrk="1" hangingPunct="1">
              <a:defRPr/>
            </a:pPr>
            <a:r>
              <a:rPr lang="zh-CN" altLang="en-US" sz="3600" b="1" dirty="0">
                <a:solidFill>
                  <a:srgbClr val="FFFFFF"/>
                </a:solidFill>
                <a:effectLst>
                  <a:glow rad="317500">
                    <a:schemeClr val="bg1"/>
                  </a:glow>
                </a:effectLst>
              </a:rPr>
              <a:t>提哥亚的智慧妇女</a:t>
            </a:r>
            <a:r>
              <a:rPr lang="en-US" sz="3600" b="1" dirty="0">
                <a:solidFill>
                  <a:srgbClr val="FFFFFF"/>
                </a:solidFill>
                <a:effectLst>
                  <a:glow rad="317500">
                    <a:schemeClr val="bg1"/>
                  </a:glow>
                </a:effectLst>
              </a:rPr>
              <a:t>(</a:t>
            </a:r>
            <a:r>
              <a:rPr lang="ko-KR" altLang="en-US" sz="3600" b="1" dirty="0" err="1">
                <a:solidFill>
                  <a:srgbClr val="FFFFFF"/>
                </a:solidFill>
                <a:effectLst>
                  <a:glow rad="317500">
                    <a:schemeClr val="bg1"/>
                  </a:glow>
                </a:effectLst>
              </a:rPr>
              <a:t>撒母耳下</a:t>
            </a:r>
            <a:r>
              <a:rPr lang="en-US" sz="3600" b="1" dirty="0">
                <a:solidFill>
                  <a:srgbClr val="FFFFFF"/>
                </a:solidFill>
                <a:effectLst>
                  <a:glow rad="317500">
                    <a:schemeClr val="bg1"/>
                  </a:glow>
                </a:effectLst>
              </a:rPr>
              <a:t> 14)</a:t>
            </a:r>
            <a:endParaRPr lang="en-US" sz="4000" b="1" dirty="0">
              <a:solidFill>
                <a:srgbClr val="FFFFFF"/>
              </a:solidFill>
              <a:effectLst>
                <a:glow rad="317500">
                  <a:schemeClr val="bg1"/>
                </a:glow>
              </a:effectLst>
            </a:endParaRPr>
          </a:p>
        </p:txBody>
      </p:sp>
    </p:spTree>
    <p:extLst>
      <p:ext uri="{BB962C8B-B14F-4D97-AF65-F5344CB8AC3E}">
        <p14:creationId xmlns:p14="http://schemas.microsoft.com/office/powerpoint/2010/main" val="3073140821"/>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10180146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2" name="Text Box 2"/>
          <p:cNvSpPr txBox="1">
            <a:spLocks noChangeArrowheads="1"/>
          </p:cNvSpPr>
          <p:nvPr/>
        </p:nvSpPr>
        <p:spPr bwMode="auto">
          <a:xfrm>
            <a:off x="304800" y="2844800"/>
            <a:ext cx="1712913"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defRPr/>
            </a:pPr>
            <a:r>
              <a:rPr lang="zh-CN" altLang="en-US" sz="4000" b="1" dirty="0">
                <a:solidFill>
                  <a:srgbClr val="FFFFFF"/>
                </a:solidFill>
                <a:effectLst>
                  <a:glow rad="254000">
                    <a:schemeClr val="tx1">
                      <a:alpha val="75000"/>
                    </a:schemeClr>
                  </a:glow>
                </a:effectLst>
                <a:latin typeface="Book Antiqua" charset="0"/>
              </a:rPr>
              <a:t>押沙龙</a:t>
            </a:r>
            <a:endParaRPr lang="en-US" altLang="zh-CN" sz="4000" b="1" dirty="0">
              <a:solidFill>
                <a:srgbClr val="FFFFFF"/>
              </a:solidFill>
              <a:effectLst>
                <a:glow rad="254000">
                  <a:schemeClr val="tx1">
                    <a:alpha val="75000"/>
                  </a:schemeClr>
                </a:glow>
              </a:effectLst>
              <a:latin typeface="Book Antiqua" charset="0"/>
            </a:endParaRPr>
          </a:p>
        </p:txBody>
      </p:sp>
      <p:sp>
        <p:nvSpPr>
          <p:cNvPr id="25603" name="Rectangle 3"/>
          <p:cNvSpPr>
            <a:spLocks noChangeArrowheads="1"/>
          </p:cNvSpPr>
          <p:nvPr/>
        </p:nvSpPr>
        <p:spPr bwMode="auto">
          <a:xfrm>
            <a:off x="304800" y="3911600"/>
            <a:ext cx="120332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zh-CN" altLang="en-US" sz="4000" b="1" dirty="0">
                <a:solidFill>
                  <a:srgbClr val="FFFFFF"/>
                </a:solidFill>
                <a:effectLst>
                  <a:glow rad="254000">
                    <a:schemeClr val="tx1">
                      <a:alpha val="75000"/>
                    </a:schemeClr>
                  </a:glow>
                </a:effectLst>
                <a:latin typeface="Book Antiqua" charset="0"/>
              </a:rPr>
              <a:t>示巴</a:t>
            </a:r>
            <a:endParaRPr lang="en-US" altLang="zh-CN" sz="4000" b="1" dirty="0">
              <a:solidFill>
                <a:srgbClr val="FFFFFF"/>
              </a:solidFill>
              <a:effectLst>
                <a:glow rad="254000">
                  <a:schemeClr val="tx1">
                    <a:alpha val="75000"/>
                  </a:schemeClr>
                </a:glow>
              </a:effectLst>
              <a:latin typeface="Book Antiqua" charset="0"/>
            </a:endParaRPr>
          </a:p>
        </p:txBody>
      </p:sp>
      <p:sp>
        <p:nvSpPr>
          <p:cNvPr id="25604" name="Rectangle 4"/>
          <p:cNvSpPr>
            <a:spLocks noChangeArrowheads="1"/>
          </p:cNvSpPr>
          <p:nvPr/>
        </p:nvSpPr>
        <p:spPr bwMode="auto">
          <a:xfrm>
            <a:off x="304800" y="4978400"/>
            <a:ext cx="62992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zh-CN" altLang="en-US" sz="4000" b="1">
                <a:solidFill>
                  <a:srgbClr val="FFFFFF"/>
                </a:solidFill>
                <a:effectLst>
                  <a:glow rad="254000">
                    <a:schemeClr val="tx1">
                      <a:alpha val="75000"/>
                    </a:schemeClr>
                  </a:glow>
                </a:effectLst>
              </a:rPr>
              <a:t>亚多尼雅</a:t>
            </a:r>
            <a:r>
              <a:rPr lang="zh-CN" altLang="en-US" sz="4000" b="1">
                <a:solidFill>
                  <a:srgbClr val="FFFFFF"/>
                </a:solidFill>
                <a:effectLst>
                  <a:glow rad="254000">
                    <a:schemeClr val="tx1">
                      <a:alpha val="75000"/>
                    </a:schemeClr>
                  </a:glow>
                </a:effectLst>
                <a:latin typeface="Book Antiqua" charset="0"/>
              </a:rPr>
              <a:t>（在所罗门时代）</a:t>
            </a:r>
            <a:endParaRPr lang="en-US" altLang="zh-CN" sz="4000" b="1">
              <a:solidFill>
                <a:srgbClr val="FFFFFF"/>
              </a:solidFill>
              <a:effectLst>
                <a:glow rad="254000">
                  <a:schemeClr val="tx1">
                    <a:alpha val="75000"/>
                  </a:schemeClr>
                </a:glow>
              </a:effectLst>
              <a:latin typeface="Book Antiqua" charset="0"/>
            </a:endParaRPr>
          </a:p>
        </p:txBody>
      </p:sp>
      <p:sp>
        <p:nvSpPr>
          <p:cNvPr id="99333" name="Text Box 5"/>
          <p:cNvSpPr txBox="1">
            <a:spLocks noChangeArrowheads="1"/>
          </p:cNvSpPr>
          <p:nvPr/>
        </p:nvSpPr>
        <p:spPr bwMode="auto">
          <a:xfrm>
            <a:off x="309563" y="98425"/>
            <a:ext cx="2222500" cy="13112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4000" b="1">
                <a:solidFill>
                  <a:srgbClr val="FF0000"/>
                </a:solidFill>
                <a:latin typeface="Times New Roman" charset="0"/>
              </a:rPr>
              <a:t>政治困境</a:t>
            </a:r>
            <a:endParaRPr lang="en-US" altLang="zh-CN" sz="4000" b="1">
              <a:solidFill>
                <a:srgbClr val="FF0000"/>
              </a:solidFill>
              <a:latin typeface="Times New Roman" charset="0"/>
            </a:endParaRPr>
          </a:p>
          <a:p>
            <a:pPr algn="ctr" eaLnBrk="1" hangingPunct="1"/>
            <a:r>
              <a:rPr lang="en-US" altLang="zh-CN" sz="4000" b="1">
                <a:solidFill>
                  <a:srgbClr val="FF0000"/>
                </a:solidFill>
                <a:latin typeface="Times New Roman" charset="0"/>
              </a:rPr>
              <a:t>(15-20</a:t>
            </a:r>
            <a:r>
              <a:rPr lang="zh-CN" altLang="en-US" sz="4000" b="1">
                <a:solidFill>
                  <a:srgbClr val="FF0000"/>
                </a:solidFill>
                <a:latin typeface="Times New Roman" charset="0"/>
              </a:rPr>
              <a:t>章</a:t>
            </a:r>
            <a:r>
              <a:rPr lang="en-US" altLang="zh-CN" sz="4000" b="1">
                <a:solidFill>
                  <a:srgbClr val="FF0000"/>
                </a:solidFill>
                <a:latin typeface="Times New Roman" charset="0"/>
              </a:rPr>
              <a:t>)</a:t>
            </a:r>
          </a:p>
        </p:txBody>
      </p:sp>
      <p:sp>
        <p:nvSpPr>
          <p:cNvPr id="99334" name="Text Box 7"/>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en-US" altLang="zh-CN" b="1">
                <a:solidFill>
                  <a:schemeClr val="bg1"/>
                </a:solidFill>
                <a:latin typeface="Arial" charset="0"/>
              </a:rPr>
              <a:t>213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6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iterate type="lt">
                                    <p:tmAbs val="75"/>
                                  </p:iterate>
                                  <p:childTnLst>
                                    <p:set>
                                      <p:cBhvr>
                                        <p:cTn id="10" dur="1" fill="hold">
                                          <p:stCondLst>
                                            <p:cond delay="74"/>
                                          </p:stCondLst>
                                        </p:cTn>
                                        <p:tgtEl>
                                          <p:spTgt spid="256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5368925" y="3584575"/>
            <a:ext cx="3387725" cy="173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defRPr/>
            </a:pPr>
            <a:r>
              <a:rPr lang="zh-CN" altLang="en-US" sz="3600" dirty="0">
                <a:solidFill>
                  <a:schemeClr val="bg1"/>
                </a:solidFill>
                <a:latin typeface="Book Antiqua" charset="0"/>
              </a:rPr>
              <a:t>押沙龙，大卫英俊而可爱的儿子，</a:t>
            </a:r>
            <a:r>
              <a:rPr lang="en-US" altLang="zh-CN" sz="3600" dirty="0">
                <a:solidFill>
                  <a:schemeClr val="bg1"/>
                </a:solidFill>
                <a:latin typeface="Book Antiqua" charset="0"/>
              </a:rPr>
              <a:t> </a:t>
            </a:r>
            <a:r>
              <a:rPr lang="zh-CN" altLang="en-US" sz="3600" dirty="0">
                <a:solidFill>
                  <a:schemeClr val="bg1"/>
                </a:solidFill>
                <a:latin typeface="Book Antiqua" charset="0"/>
              </a:rPr>
              <a:t>造反</a:t>
            </a:r>
            <a:r>
              <a:rPr lang="en-US" altLang="zh-CN" sz="3600" dirty="0">
                <a:solidFill>
                  <a:schemeClr val="bg1"/>
                </a:solidFill>
                <a:latin typeface="Book Antiqua" charset="0"/>
              </a:rPr>
              <a:t>.</a:t>
            </a:r>
          </a:p>
        </p:txBody>
      </p:sp>
      <p:pic>
        <p:nvPicPr>
          <p:cNvPr id="100354" name="Picture 3" descr="II SAMUEL 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5080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5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0"/>
            <a:ext cx="2447925" cy="323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神因着恩慈赐给我们</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领袖</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撒下</a:t>
            </a:r>
            <a:r>
              <a:rPr lang="en-US" sz="4800" b="1" dirty="0">
                <a:effectLst>
                  <a:glow rad="127000">
                    <a:schemeClr val="tx1"/>
                  </a:glow>
                </a:effectLst>
                <a:latin typeface="Arial" charset="0"/>
                <a:ea typeface="ＭＳ Ｐゴシック" charset="0"/>
                <a:cs typeface="ＭＳ Ｐゴシック" charset="0"/>
              </a:rPr>
              <a:t> 1–10).</a:t>
            </a:r>
          </a:p>
        </p:txBody>
      </p:sp>
    </p:spTree>
    <p:extLst>
      <p:ext uri="{BB962C8B-B14F-4D97-AF65-F5344CB8AC3E}">
        <p14:creationId xmlns:p14="http://schemas.microsoft.com/office/powerpoint/2010/main" val="203233988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3" name="Rectangle 2"/>
          <p:cNvSpPr>
            <a:spLocks noGrp="1" noChangeArrowheads="1"/>
          </p:cNvSpPr>
          <p:nvPr>
            <p:ph type="title"/>
          </p:nvPr>
        </p:nvSpPr>
        <p:spPr>
          <a:xfrm>
            <a:off x="5003800" y="0"/>
            <a:ext cx="4140200" cy="6858000"/>
          </a:xfrm>
        </p:spPr>
        <p:txBody>
          <a:bodyPr/>
          <a:lstStyle/>
          <a:p>
            <a:pPr eaLnBrk="1" hangingPunct="1"/>
            <a:r>
              <a:rPr lang="zh-CN" altLang="en-US" sz="3200" b="1" dirty="0">
                <a:solidFill>
                  <a:srgbClr val="FFFFFF"/>
                </a:solidFill>
                <a:latin typeface="Arial" charset="0"/>
              </a:rPr>
              <a:t>当大卫拥有与扫罗相同的权力时，他会成为什么样的王？他将如何应对第三个王</a:t>
            </a:r>
            <a:r>
              <a:rPr lang="en-US" altLang="zh-CN" sz="3200" b="1" dirty="0">
                <a:solidFill>
                  <a:srgbClr val="FFFFFF"/>
                </a:solidFill>
                <a:latin typeface="Arial" charset="0"/>
              </a:rPr>
              <a:t>——</a:t>
            </a:r>
            <a:r>
              <a:rPr lang="zh-CN" altLang="en-US" sz="3200" b="1" dirty="0">
                <a:solidFill>
                  <a:srgbClr val="FFFFFF"/>
                </a:solidFill>
                <a:latin typeface="Arial" charset="0"/>
              </a:rPr>
              <a:t>押沙龙？</a:t>
            </a:r>
            <a:endParaRPr lang="en-US" sz="3200" b="1" i="1" dirty="0">
              <a:solidFill>
                <a:srgbClr val="FFFFFF"/>
              </a:solidFill>
              <a:latin typeface="Arial" charset="0"/>
            </a:endParaRPr>
          </a:p>
        </p:txBody>
      </p:sp>
      <p:pic>
        <p:nvPicPr>
          <p:cNvPr id="24371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389453">
            <a:off x="265113" y="65088"/>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76"/>
          <p:cNvSpPr txBox="1">
            <a:spLocks noChangeArrowheads="1"/>
          </p:cNvSpPr>
          <p:nvPr/>
        </p:nvSpPr>
        <p:spPr bwMode="auto">
          <a:xfrm>
            <a:off x="8382000"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rPr>
              <a:t>199</a:t>
            </a:r>
          </a:p>
        </p:txBody>
      </p:sp>
      <p:sp>
        <p:nvSpPr>
          <p:cNvPr id="6" name="Rectangle 2"/>
          <p:cNvSpPr txBox="1">
            <a:spLocks noChangeArrowheads="1"/>
          </p:cNvSpPr>
          <p:nvPr/>
        </p:nvSpPr>
        <p:spPr bwMode="auto">
          <a:xfrm rot="21228184">
            <a:off x="441065" y="4072219"/>
            <a:ext cx="4572180" cy="2019988"/>
          </a:xfrm>
          <a:prstGeom prst="rect">
            <a:avLst/>
          </a:prstGeom>
          <a:solidFill>
            <a:srgbClr val="460046"/>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Arial" charset="0"/>
                <a:ea typeface="ＭＳ Ｐゴシック" charset="0"/>
                <a:cs typeface="Arial"/>
              </a:rPr>
              <a:t>三个国王的故事 </a:t>
            </a: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Arial"/>
              </a:rPr>
              <a:t>一项关于破碎的研究</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845191271"/>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4737"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60032" y="3573016"/>
            <a:ext cx="4283968" cy="3255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47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621463" y="981075"/>
            <a:ext cx="254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9" name="Rectangle 2"/>
          <p:cNvSpPr>
            <a:spLocks noGrp="1" noChangeArrowheads="1"/>
          </p:cNvSpPr>
          <p:nvPr>
            <p:ph type="title"/>
          </p:nvPr>
        </p:nvSpPr>
        <p:spPr>
          <a:xfrm>
            <a:off x="144463" y="370115"/>
            <a:ext cx="7163841" cy="3500438"/>
          </a:xfrm>
        </p:spPr>
        <p:txBody>
          <a:bodyPr anchor="t"/>
          <a:lstStyle/>
          <a:p>
            <a:pPr eaLnBrk="1" hangingPunct="1"/>
            <a:r>
              <a:rPr lang="ru-RU" sz="2400" b="1" dirty="0">
                <a:solidFill>
                  <a:srgbClr val="FFFFFF"/>
                </a:solidFill>
                <a:latin typeface="Arial" charset="0"/>
              </a:rPr>
              <a:t>"</a:t>
            </a:r>
            <a:r>
              <a:rPr lang="zh-CN" altLang="en-US" sz="2400" b="1" dirty="0">
                <a:solidFill>
                  <a:srgbClr val="FFFFFF"/>
                </a:solidFill>
                <a:latin typeface="Arial" charset="0"/>
              </a:rPr>
              <a:t>大卫和撒督又一次独处。‘那么，现在你会怎么做，大卫？在你年轻时，你从未对一个不配做王的人说过一句坏话。现在你会怎么对待一个同样不配做王的年轻人呢？’大卫回答道，‘就像我说的，撒督，这是我最讨厌的时刻。然而，尽管毫无道理，我还是会先审视自己的内心，并违背其私利。我将会像我在扫罗手下所做的一样。</a:t>
            </a:r>
            <a:endParaRPr lang="en-US" sz="2400" b="1" i="1" dirty="0">
              <a:solidFill>
                <a:srgbClr val="FFFFFF"/>
              </a:solidFill>
              <a:latin typeface="Arial" charset="0"/>
            </a:endParaRPr>
          </a:p>
        </p:txBody>
      </p:sp>
      <p:sp>
        <p:nvSpPr>
          <p:cNvPr id="6" name="Rectangle 2"/>
          <p:cNvSpPr txBox="1">
            <a:spLocks noChangeArrowheads="1"/>
          </p:cNvSpPr>
          <p:nvPr/>
        </p:nvSpPr>
        <p:spPr bwMode="auto">
          <a:xfrm>
            <a:off x="144463" y="3284538"/>
            <a:ext cx="4516437" cy="350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a:rPr>
              <a:t>“我会将王国的命运完全交在神的手中。或许神已经不再眷顾我。或许我罪孽深重，不再配得领导。只有神知道这是否是真的，但他似乎并不打算告诉我。”</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a:rPr>
            </a:br>
            <a:r>
              <a:rPr kumimoji="0" lang="en-US" altLang="zh-CN" sz="1600" b="1" i="0" u="none" strike="noStrike" kern="1200" cap="none" spc="0" normalizeH="0" baseline="0" noProof="0" dirty="0">
                <a:ln>
                  <a:noFill/>
                </a:ln>
                <a:solidFill>
                  <a:srgbClr val="FFFFFF"/>
                </a:solidFill>
                <a:effectLst/>
                <a:uLnTx/>
                <a:uFillTx/>
                <a:latin typeface="Arial" charset="0"/>
                <a:ea typeface="ＭＳ Ｐゴシック" charset="0"/>
                <a:cs typeface="Arial"/>
              </a:rPr>
              <a:t>——</a:t>
            </a:r>
            <a:r>
              <a:rPr kumimoji="0" lang="zh-CN" altLang="en-US" sz="1600" b="1" i="0" u="none" strike="noStrike" kern="1200" cap="none" spc="0" normalizeH="0" baseline="0" noProof="0" dirty="0">
                <a:ln>
                  <a:noFill/>
                </a:ln>
                <a:solidFill>
                  <a:srgbClr val="FFFFFF"/>
                </a:solidFill>
                <a:effectLst/>
                <a:uLnTx/>
                <a:uFillTx/>
                <a:latin typeface="Arial" charset="0"/>
                <a:ea typeface="ＭＳ Ｐゴシック" charset="0"/>
                <a:cs typeface="Arial"/>
              </a:rPr>
              <a:t>金</a:t>
            </a:r>
            <a:r>
              <a:rPr kumimoji="0" lang="en-US" altLang="zh-CN" sz="1600" b="1" i="0" u="none" strike="noStrike" kern="1200" cap="none" spc="0" normalizeH="0" baseline="0" noProof="0" dirty="0">
                <a:ln>
                  <a:noFill/>
                </a:ln>
                <a:solidFill>
                  <a:srgbClr val="FFFFFF"/>
                </a:solidFill>
                <a:effectLst/>
                <a:uLnTx/>
                <a:uFillTx/>
                <a:latin typeface="Arial" charset="0"/>
                <a:ea typeface="ＭＳ Ｐゴシック" charset="0"/>
                <a:cs typeface="Arial"/>
              </a:rPr>
              <a:t>·</a:t>
            </a:r>
            <a:r>
              <a:rPr kumimoji="0" lang="zh-CN" altLang="en-US" sz="1600" b="1" i="0" u="none" strike="noStrike" kern="1200" cap="none" spc="0" normalizeH="0" baseline="0" noProof="0" dirty="0">
                <a:ln>
                  <a:noFill/>
                </a:ln>
                <a:solidFill>
                  <a:srgbClr val="FFFFFF"/>
                </a:solidFill>
                <a:effectLst/>
                <a:uLnTx/>
                <a:uFillTx/>
                <a:latin typeface="Arial" charset="0"/>
                <a:ea typeface="ＭＳ Ｐゴシック" charset="0"/>
                <a:cs typeface="Arial"/>
              </a:rPr>
              <a:t>爱德华兹，</a:t>
            </a:r>
            <a:r>
              <a:rPr kumimoji="0" lang="en-US" altLang="zh-CN" sz="1600" b="1" i="0" u="none" strike="noStrike" kern="1200" cap="none" spc="0" normalizeH="0" baseline="0" noProof="0" dirty="0">
                <a:ln>
                  <a:noFill/>
                </a:ln>
                <a:solidFill>
                  <a:srgbClr val="FFFFFF"/>
                </a:solidFill>
                <a:effectLst/>
                <a:uLnTx/>
                <a:uFillTx/>
                <a:latin typeface="Arial" charset="0"/>
                <a:ea typeface="ＭＳ Ｐゴシック" charset="0"/>
                <a:cs typeface="Arial"/>
              </a:rPr>
              <a:t>《</a:t>
            </a:r>
            <a:r>
              <a:rPr kumimoji="0" lang="zh-CN" altLang="en-US" sz="1600" b="1" i="0" u="none" strike="noStrike" kern="1200" cap="none" spc="0" normalizeH="0" baseline="0" noProof="0" dirty="0">
                <a:ln>
                  <a:noFill/>
                </a:ln>
                <a:solidFill>
                  <a:srgbClr val="FFFFFF"/>
                </a:solidFill>
                <a:effectLst/>
                <a:uLnTx/>
                <a:uFillTx/>
                <a:latin typeface="Arial" charset="0"/>
                <a:ea typeface="ＭＳ Ｐゴシック" charset="0"/>
                <a:cs typeface="Arial"/>
              </a:rPr>
              <a:t>三个王的故事</a:t>
            </a:r>
            <a:r>
              <a:rPr kumimoji="0" lang="en-US" altLang="zh-CN" sz="1600" b="1" i="0" u="none" strike="noStrike" kern="1200" cap="none" spc="0" normalizeH="0" baseline="0" noProof="0" dirty="0">
                <a:ln>
                  <a:noFill/>
                </a:ln>
                <a:solidFill>
                  <a:srgbClr val="FFFFFF"/>
                </a:solidFill>
                <a:effectLst/>
                <a:uLnTx/>
                <a:uFillTx/>
                <a:latin typeface="Arial" charset="0"/>
                <a:ea typeface="ＭＳ Ｐゴシック" charset="0"/>
                <a:cs typeface="Arial"/>
              </a:rPr>
              <a:t>》</a:t>
            </a:r>
            <a:r>
              <a:rPr kumimoji="0" lang="zh-CN" altLang="en-US" sz="1600" b="1" i="0" u="none" strike="noStrike" kern="1200" cap="none" spc="0" normalizeH="0" baseline="0" noProof="0" dirty="0">
                <a:ln>
                  <a:noFill/>
                </a:ln>
                <a:solidFill>
                  <a:srgbClr val="FFFFFF"/>
                </a:solidFill>
                <a:effectLst/>
                <a:uLnTx/>
                <a:uFillTx/>
                <a:latin typeface="Arial" charset="0"/>
                <a:ea typeface="ＭＳ Ｐゴシック" charset="0"/>
                <a:cs typeface="Arial"/>
              </a:rPr>
              <a:t>，第</a:t>
            </a:r>
            <a:r>
              <a:rPr kumimoji="0" lang="en-US" altLang="zh-CN" sz="1600" b="1" i="0" u="none" strike="noStrike" kern="1200" cap="none" spc="0" normalizeH="0" baseline="0" noProof="0" dirty="0">
                <a:ln>
                  <a:noFill/>
                </a:ln>
                <a:solidFill>
                  <a:srgbClr val="FFFFFF"/>
                </a:solidFill>
                <a:effectLst/>
                <a:uLnTx/>
                <a:uFillTx/>
                <a:latin typeface="Arial" charset="0"/>
                <a:ea typeface="ＭＳ Ｐゴシック" charset="0"/>
                <a:cs typeface="Arial"/>
              </a:rPr>
              <a:t>93</a:t>
            </a:r>
            <a:r>
              <a:rPr kumimoji="0" lang="zh-CN" altLang="en-US" sz="1600" b="1" i="0" u="none" strike="noStrike" kern="1200" cap="none" spc="0" normalizeH="0" baseline="0" noProof="0" dirty="0">
                <a:ln>
                  <a:noFill/>
                </a:ln>
                <a:solidFill>
                  <a:srgbClr val="FFFFFF"/>
                </a:solidFill>
                <a:effectLst/>
                <a:uLnTx/>
                <a:uFillTx/>
                <a:latin typeface="Arial" charset="0"/>
                <a:ea typeface="ＭＳ Ｐゴシック" charset="0"/>
                <a:cs typeface="Arial"/>
              </a:rPr>
              <a:t>页</a:t>
            </a:r>
            <a:endPar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1044902507"/>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 Box 3"/>
          <p:cNvSpPr txBox="1">
            <a:spLocks noChangeArrowheads="1"/>
          </p:cNvSpPr>
          <p:nvPr/>
        </p:nvSpPr>
        <p:spPr bwMode="auto">
          <a:xfrm>
            <a:off x="5289550" y="6491288"/>
            <a:ext cx="385603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en-US" altLang="zh-CN" sz="1800">
                <a:solidFill>
                  <a:srgbClr val="FC4F02"/>
                </a:solidFill>
                <a:latin typeface="Arial" charset="0"/>
              </a:rPr>
              <a:t>Tyndale’s </a:t>
            </a:r>
            <a:r>
              <a:rPr lang="en-US" altLang="zh-CN" sz="1800" i="1">
                <a:solidFill>
                  <a:srgbClr val="FC4F02"/>
                </a:solidFill>
                <a:latin typeface="Arial" charset="0"/>
              </a:rPr>
              <a:t>Life Application Bible, NIV</a:t>
            </a:r>
            <a:endParaRPr lang="en-US" altLang="zh-CN" sz="1800">
              <a:solidFill>
                <a:srgbClr val="FC4F02"/>
              </a:solidFill>
              <a:latin typeface="Arial" charset="0"/>
            </a:endParaRPr>
          </a:p>
        </p:txBody>
      </p:sp>
      <p:grpSp>
        <p:nvGrpSpPr>
          <p:cNvPr id="101378" name="Group 49"/>
          <p:cNvGrpSpPr>
            <a:grpSpLocks/>
          </p:cNvGrpSpPr>
          <p:nvPr/>
        </p:nvGrpSpPr>
        <p:grpSpPr bwMode="auto">
          <a:xfrm>
            <a:off x="2057400" y="152400"/>
            <a:ext cx="5360988" cy="6477000"/>
            <a:chOff x="1296" y="96"/>
            <a:chExt cx="3377" cy="4080"/>
          </a:xfrm>
        </p:grpSpPr>
        <p:pic>
          <p:nvPicPr>
            <p:cNvPr id="1013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 y="96"/>
              <a:ext cx="3377" cy="4080"/>
            </a:xfrm>
            <a:prstGeom prst="rect">
              <a:avLst/>
            </a:prstGeom>
            <a:solidFill>
              <a:srgbClr val="CC99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01380" name="Text Box 4"/>
            <p:cNvSpPr txBox="1">
              <a:spLocks noChangeArrowheads="1"/>
            </p:cNvSpPr>
            <p:nvPr/>
          </p:nvSpPr>
          <p:spPr bwMode="auto">
            <a:xfrm>
              <a:off x="1488" y="1056"/>
              <a:ext cx="1200" cy="2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a:solidFill>
                    <a:srgbClr val="000000"/>
                  </a:solidFill>
                  <a:latin typeface="Arial" charset="0"/>
                </a:rPr>
                <a:t>大海</a:t>
              </a:r>
              <a:r>
                <a:rPr lang="en-US" altLang="zh-CN" sz="1800">
                  <a:solidFill>
                    <a:srgbClr val="000000"/>
                  </a:solidFill>
                  <a:latin typeface="Arial" charset="0"/>
                </a:rPr>
                <a:t> </a:t>
              </a:r>
              <a:r>
                <a:rPr lang="zh-CN" altLang="en-US" sz="1800">
                  <a:solidFill>
                    <a:srgbClr val="000000"/>
                  </a:solidFill>
                  <a:latin typeface="Arial" charset="0"/>
                </a:rPr>
                <a:t>（地中海）</a:t>
              </a:r>
              <a:endParaRPr lang="en-US" altLang="zh-CN" sz="1800">
                <a:solidFill>
                  <a:srgbClr val="000000"/>
                </a:solidFill>
                <a:latin typeface="Arial" charset="0"/>
              </a:endParaRPr>
            </a:p>
          </p:txBody>
        </p:sp>
        <p:sp>
          <p:nvSpPr>
            <p:cNvPr id="101381" name="Text Box 5"/>
            <p:cNvSpPr txBox="1">
              <a:spLocks noChangeArrowheads="1"/>
            </p:cNvSpPr>
            <p:nvPr/>
          </p:nvSpPr>
          <p:spPr bwMode="auto">
            <a:xfrm>
              <a:off x="2688" y="1833"/>
              <a:ext cx="480" cy="2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a:solidFill>
                    <a:srgbClr val="000000"/>
                  </a:solidFill>
                  <a:latin typeface="Arial" charset="0"/>
                </a:rPr>
                <a:t>迦南</a:t>
              </a:r>
              <a:endParaRPr lang="en-US" altLang="zh-CN" sz="1800">
                <a:solidFill>
                  <a:srgbClr val="000000"/>
                </a:solidFill>
                <a:latin typeface="Arial" charset="0"/>
              </a:endParaRPr>
            </a:p>
          </p:txBody>
        </p:sp>
        <p:sp>
          <p:nvSpPr>
            <p:cNvPr id="101382" name="Text Box 6"/>
            <p:cNvSpPr txBox="1">
              <a:spLocks noChangeArrowheads="1"/>
            </p:cNvSpPr>
            <p:nvPr/>
          </p:nvSpPr>
          <p:spPr bwMode="auto">
            <a:xfrm>
              <a:off x="1440" y="220"/>
              <a:ext cx="1200"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solidFill>
                    <a:srgbClr val="000000"/>
                  </a:solidFill>
                  <a:latin typeface="Arial" charset="0"/>
                </a:rPr>
                <a:t>押沙龙的暴乱</a:t>
              </a:r>
              <a:endParaRPr lang="en-US" altLang="zh-CN" sz="1400">
                <a:solidFill>
                  <a:srgbClr val="000000"/>
                </a:solidFill>
                <a:latin typeface="Arial" charset="0"/>
              </a:endParaRPr>
            </a:p>
          </p:txBody>
        </p:sp>
        <p:sp>
          <p:nvSpPr>
            <p:cNvPr id="101383" name="Text Box 7"/>
            <p:cNvSpPr txBox="1">
              <a:spLocks noChangeArrowheads="1"/>
            </p:cNvSpPr>
            <p:nvPr/>
          </p:nvSpPr>
          <p:spPr bwMode="auto">
            <a:xfrm>
              <a:off x="3696" y="403"/>
              <a:ext cx="240" cy="173"/>
            </a:xfrm>
            <a:prstGeom prst="rect">
              <a:avLst/>
            </a:prstGeom>
            <a:solidFill>
              <a:srgbClr val="CC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200">
                  <a:solidFill>
                    <a:srgbClr val="000000"/>
                  </a:solidFill>
                  <a:latin typeface="Arial" charset="0"/>
                </a:rPr>
                <a:t>但</a:t>
              </a:r>
              <a:endParaRPr lang="en-US" altLang="zh-CN" sz="1200">
                <a:solidFill>
                  <a:srgbClr val="000000"/>
                </a:solidFill>
                <a:latin typeface="Arial" charset="0"/>
              </a:endParaRPr>
            </a:p>
          </p:txBody>
        </p:sp>
        <p:sp>
          <p:nvSpPr>
            <p:cNvPr id="101384" name="Text Box 8"/>
            <p:cNvSpPr txBox="1">
              <a:spLocks noChangeArrowheads="1"/>
            </p:cNvSpPr>
            <p:nvPr/>
          </p:nvSpPr>
          <p:spPr bwMode="auto">
            <a:xfrm>
              <a:off x="2688" y="3216"/>
              <a:ext cx="672" cy="173"/>
            </a:xfrm>
            <a:prstGeom prst="rect">
              <a:avLst/>
            </a:prstGeom>
            <a:solidFill>
              <a:srgbClr val="CC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别是巴</a:t>
              </a:r>
              <a:endParaRPr lang="en-US" altLang="zh-CN" sz="1200">
                <a:solidFill>
                  <a:srgbClr val="000000"/>
                </a:solidFill>
                <a:latin typeface="Arial" charset="0"/>
              </a:endParaRPr>
            </a:p>
          </p:txBody>
        </p:sp>
        <p:sp>
          <p:nvSpPr>
            <p:cNvPr id="101385" name="Text Box 9"/>
            <p:cNvSpPr txBox="1">
              <a:spLocks noChangeArrowheads="1"/>
            </p:cNvSpPr>
            <p:nvPr/>
          </p:nvSpPr>
          <p:spPr bwMode="auto">
            <a:xfrm>
              <a:off x="2400" y="2640"/>
              <a:ext cx="672" cy="173"/>
            </a:xfrm>
            <a:prstGeom prst="rect">
              <a:avLst/>
            </a:prstGeom>
            <a:solidFill>
              <a:srgbClr val="CC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耶路撒冷</a:t>
              </a:r>
              <a:endParaRPr lang="en-US" altLang="zh-CN" sz="1200">
                <a:solidFill>
                  <a:srgbClr val="000000"/>
                </a:solidFill>
                <a:latin typeface="Arial" charset="0"/>
              </a:endParaRPr>
            </a:p>
          </p:txBody>
        </p:sp>
        <p:sp>
          <p:nvSpPr>
            <p:cNvPr id="101386" name="Text Box 10"/>
            <p:cNvSpPr txBox="1">
              <a:spLocks noChangeArrowheads="1"/>
            </p:cNvSpPr>
            <p:nvPr/>
          </p:nvSpPr>
          <p:spPr bwMode="auto">
            <a:xfrm>
              <a:off x="3408" y="2640"/>
              <a:ext cx="231" cy="624"/>
            </a:xfrm>
            <a:prstGeom prst="rect">
              <a:avLst/>
            </a:prstGeom>
            <a:solidFill>
              <a:schemeClr val="accent1">
                <a:alpha val="78822"/>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死海</a:t>
              </a:r>
              <a:endParaRPr lang="en-US" altLang="zh-CN" sz="1200">
                <a:solidFill>
                  <a:srgbClr val="000000"/>
                </a:solidFill>
                <a:latin typeface="Arial" charset="0"/>
              </a:endParaRPr>
            </a:p>
          </p:txBody>
        </p:sp>
        <p:sp>
          <p:nvSpPr>
            <p:cNvPr id="101387" name="Text Box 11"/>
            <p:cNvSpPr txBox="1">
              <a:spLocks noChangeArrowheads="1"/>
            </p:cNvSpPr>
            <p:nvPr/>
          </p:nvSpPr>
          <p:spPr bwMode="auto">
            <a:xfrm>
              <a:off x="3360" y="1200"/>
              <a:ext cx="231" cy="528"/>
            </a:xfrm>
            <a:prstGeom prst="rect">
              <a:avLst/>
            </a:prstGeom>
            <a:solidFill>
              <a:schemeClr val="accent1">
                <a:alpha val="78822"/>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约旦河</a:t>
              </a:r>
              <a:endParaRPr lang="en-US" altLang="zh-CN" sz="1200">
                <a:solidFill>
                  <a:srgbClr val="000000"/>
                </a:solidFill>
                <a:latin typeface="Arial" charset="0"/>
              </a:endParaRPr>
            </a:p>
          </p:txBody>
        </p:sp>
        <p:sp>
          <p:nvSpPr>
            <p:cNvPr id="101388" name="Text Box 12"/>
            <p:cNvSpPr txBox="1">
              <a:spLocks noChangeArrowheads="1"/>
            </p:cNvSpPr>
            <p:nvPr/>
          </p:nvSpPr>
          <p:spPr bwMode="auto">
            <a:xfrm>
              <a:off x="3600" y="960"/>
              <a:ext cx="816" cy="173"/>
            </a:xfrm>
            <a:prstGeom prst="rect">
              <a:avLst/>
            </a:prstGeom>
            <a:solidFill>
              <a:schemeClr val="accent1">
                <a:alpha val="7999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1200">
                  <a:solidFill>
                    <a:srgbClr val="000000"/>
                  </a:solidFill>
                  <a:latin typeface="Arial" charset="0"/>
                </a:rPr>
                <a:t>加利利湖</a:t>
              </a:r>
              <a:endParaRPr lang="en-US" altLang="zh-CN" sz="1200">
                <a:solidFill>
                  <a:srgbClr val="000000"/>
                </a:solidFill>
                <a:latin typeface="Arial" charset="0"/>
              </a:endParaRPr>
            </a:p>
          </p:txBody>
        </p:sp>
        <p:sp>
          <p:nvSpPr>
            <p:cNvPr id="101389" name="Text Box 13"/>
            <p:cNvSpPr txBox="1">
              <a:spLocks noChangeArrowheads="1"/>
            </p:cNvSpPr>
            <p:nvPr/>
          </p:nvSpPr>
          <p:spPr bwMode="auto">
            <a:xfrm>
              <a:off x="2400" y="672"/>
              <a:ext cx="192" cy="13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800">
                  <a:solidFill>
                    <a:srgbClr val="000000"/>
                  </a:solidFill>
                  <a:latin typeface="Arial" charset="0"/>
                </a:rPr>
                <a:t>尺</a:t>
              </a:r>
              <a:endParaRPr lang="en-US" altLang="zh-CN" sz="800">
                <a:solidFill>
                  <a:srgbClr val="000000"/>
                </a:solidFill>
                <a:latin typeface="Arial" charset="0"/>
              </a:endParaRPr>
            </a:p>
          </p:txBody>
        </p:sp>
        <p:sp>
          <p:nvSpPr>
            <p:cNvPr id="101390" name="Text Box 14"/>
            <p:cNvSpPr txBox="1">
              <a:spLocks noChangeArrowheads="1"/>
            </p:cNvSpPr>
            <p:nvPr/>
          </p:nvSpPr>
          <p:spPr bwMode="auto">
            <a:xfrm>
              <a:off x="3264" y="2467"/>
              <a:ext cx="960" cy="173"/>
            </a:xfrm>
            <a:prstGeom prst="rect">
              <a:avLst/>
            </a:prstGeom>
            <a:solidFill>
              <a:srgbClr val="CC9900">
                <a:alpha val="8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橄榄山</a:t>
              </a:r>
              <a:endParaRPr lang="en-US" altLang="zh-CN" sz="1200">
                <a:solidFill>
                  <a:srgbClr val="000000"/>
                </a:solidFill>
                <a:latin typeface="Arial" charset="0"/>
              </a:endParaRPr>
            </a:p>
          </p:txBody>
        </p:sp>
        <p:sp>
          <p:nvSpPr>
            <p:cNvPr id="101391" name="Text Box 44"/>
            <p:cNvSpPr txBox="1">
              <a:spLocks noChangeArrowheads="1"/>
            </p:cNvSpPr>
            <p:nvPr/>
          </p:nvSpPr>
          <p:spPr bwMode="auto">
            <a:xfrm>
              <a:off x="3648" y="1488"/>
              <a:ext cx="624" cy="366"/>
            </a:xfrm>
            <a:prstGeom prst="rect">
              <a:avLst/>
            </a:prstGeom>
            <a:solidFill>
              <a:srgbClr val="CC9900">
                <a:alpha val="85881"/>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1600">
                  <a:solidFill>
                    <a:srgbClr val="000000"/>
                  </a:solidFill>
                  <a:latin typeface="Arial" charset="0"/>
                </a:rPr>
                <a:t>以法连</a:t>
              </a:r>
              <a:endParaRPr lang="en-US" altLang="zh-CN" sz="1600">
                <a:solidFill>
                  <a:srgbClr val="000000"/>
                </a:solidFill>
                <a:latin typeface="Arial" charset="0"/>
              </a:endParaRPr>
            </a:p>
            <a:p>
              <a:pPr algn="ctr" eaLnBrk="1" hangingPunct="1"/>
              <a:r>
                <a:rPr lang="zh-CN" altLang="en-US" sz="1600">
                  <a:solidFill>
                    <a:srgbClr val="000000"/>
                  </a:solidFill>
                  <a:latin typeface="Arial" charset="0"/>
                </a:rPr>
                <a:t>树林</a:t>
              </a:r>
              <a:endParaRPr lang="en-US" altLang="zh-CN" sz="1600">
                <a:solidFill>
                  <a:srgbClr val="000000"/>
                </a:solidFill>
                <a:latin typeface="Arial" charset="0"/>
              </a:endParaRPr>
            </a:p>
          </p:txBody>
        </p:sp>
        <p:sp>
          <p:nvSpPr>
            <p:cNvPr id="101392" name="Text Box 45"/>
            <p:cNvSpPr txBox="1">
              <a:spLocks noChangeArrowheads="1"/>
            </p:cNvSpPr>
            <p:nvPr/>
          </p:nvSpPr>
          <p:spPr bwMode="auto">
            <a:xfrm>
              <a:off x="2640" y="3024"/>
              <a:ext cx="528" cy="173"/>
            </a:xfrm>
            <a:prstGeom prst="rect">
              <a:avLst/>
            </a:prstGeom>
            <a:solidFill>
              <a:srgbClr val="CC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200">
                  <a:solidFill>
                    <a:srgbClr val="000000"/>
                  </a:solidFill>
                  <a:latin typeface="Arial" charset="0"/>
                </a:rPr>
                <a:t>希伯仑</a:t>
              </a:r>
              <a:endParaRPr lang="en-US" altLang="zh-CN" sz="1200">
                <a:solidFill>
                  <a:srgbClr val="000000"/>
                </a:solidFill>
                <a:latin typeface="Arial" charset="0"/>
              </a:endParaRPr>
            </a:p>
          </p:txBody>
        </p:sp>
        <p:sp>
          <p:nvSpPr>
            <p:cNvPr id="101393" name="Text Box 46"/>
            <p:cNvSpPr txBox="1">
              <a:spLocks noChangeArrowheads="1"/>
            </p:cNvSpPr>
            <p:nvPr/>
          </p:nvSpPr>
          <p:spPr bwMode="auto">
            <a:xfrm>
              <a:off x="3792" y="2016"/>
              <a:ext cx="672" cy="173"/>
            </a:xfrm>
            <a:prstGeom prst="rect">
              <a:avLst/>
            </a:prstGeom>
            <a:solidFill>
              <a:srgbClr val="CC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玛哈念</a:t>
              </a:r>
              <a:endParaRPr lang="en-US" altLang="zh-CN" sz="1200">
                <a:solidFill>
                  <a:srgbClr val="000000"/>
                </a:solidFill>
                <a:latin typeface="Arial" charset="0"/>
              </a:endParaRPr>
            </a:p>
          </p:txBody>
        </p:sp>
        <p:sp>
          <p:nvSpPr>
            <p:cNvPr id="101394" name="Text Box 47"/>
            <p:cNvSpPr txBox="1">
              <a:spLocks noChangeArrowheads="1"/>
            </p:cNvSpPr>
            <p:nvPr/>
          </p:nvSpPr>
          <p:spPr bwMode="auto">
            <a:xfrm>
              <a:off x="2544" y="2352"/>
              <a:ext cx="528" cy="173"/>
            </a:xfrm>
            <a:prstGeom prst="rect">
              <a:avLst/>
            </a:prstGeom>
            <a:solidFill>
              <a:srgbClr val="CC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巴户琳</a:t>
              </a:r>
              <a:endParaRPr lang="en-US" altLang="zh-CN" sz="1200">
                <a:solidFill>
                  <a:srgbClr val="000000"/>
                </a:solidFill>
                <a:latin typeface="Arial" charset="0"/>
              </a:endParaRPr>
            </a:p>
          </p:txBody>
        </p:sp>
        <p:sp>
          <p:nvSpPr>
            <p:cNvPr id="101395" name="Text Box 48"/>
            <p:cNvSpPr txBox="1">
              <a:spLocks noChangeArrowheads="1"/>
            </p:cNvSpPr>
            <p:nvPr/>
          </p:nvSpPr>
          <p:spPr bwMode="auto">
            <a:xfrm>
              <a:off x="3792" y="1248"/>
              <a:ext cx="432"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基列</a:t>
              </a:r>
              <a:endParaRPr lang="en-US" altLang="zh-CN" sz="1200">
                <a:solidFill>
                  <a:srgbClr val="000000"/>
                </a:solidFill>
                <a:latin typeface="Arial" charset="0"/>
              </a:endParaRPr>
            </a:p>
          </p:txBody>
        </p:sp>
      </p:gr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01" name="Picture 2" descr="II SAMUEL 1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5338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2" name="Text Box 3"/>
          <p:cNvSpPr txBox="1">
            <a:spLocks noChangeArrowheads="1"/>
          </p:cNvSpPr>
          <p:nvPr/>
        </p:nvSpPr>
        <p:spPr bwMode="auto">
          <a:xfrm>
            <a:off x="5791200" y="1676400"/>
            <a:ext cx="25908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b="1" dirty="0">
                <a:solidFill>
                  <a:schemeClr val="bg1"/>
                </a:solidFill>
                <a:latin typeface="Book Antiqua" charset="0"/>
              </a:rPr>
              <a:t>大卫逃到旷野为了避免与押沙龙征战。</a:t>
            </a:r>
            <a:endParaRPr lang="en-US" altLang="zh-CN" b="1" dirty="0">
              <a:solidFill>
                <a:schemeClr val="bg1"/>
              </a:solidFill>
              <a:latin typeface="Book Antiqua" charset="0"/>
            </a:endParaRPr>
          </a:p>
          <a:p>
            <a:pPr eaLnBrk="1" hangingPunct="1"/>
            <a:r>
              <a:rPr lang="zh-CN" altLang="en-US" b="1" dirty="0">
                <a:solidFill>
                  <a:schemeClr val="bg1"/>
                </a:solidFill>
                <a:latin typeface="Book Antiqua" charset="0"/>
              </a:rPr>
              <a:t>大卫在汲沦溪放声大哭</a:t>
            </a:r>
            <a:r>
              <a:rPr lang="en-US" altLang="zh-CN" b="1" dirty="0">
                <a:solidFill>
                  <a:schemeClr val="bg1"/>
                </a:solidFill>
                <a:latin typeface="Book Antiqua" charset="0"/>
              </a:rPr>
              <a:t>. </a:t>
            </a:r>
          </a:p>
          <a:p>
            <a:pPr eaLnBrk="1" hangingPunct="1"/>
            <a:endParaRPr lang="en-US" altLang="zh-CN" b="1" dirty="0">
              <a:solidFill>
                <a:schemeClr val="bg1"/>
              </a:solidFill>
              <a:latin typeface="Book Antiqua" charset="0"/>
            </a:endParaRPr>
          </a:p>
          <a:p>
            <a:pPr eaLnBrk="1" hangingPunct="1"/>
            <a:r>
              <a:rPr lang="zh-CN" altLang="en-US" b="1" i="1" dirty="0">
                <a:solidFill>
                  <a:schemeClr val="bg1"/>
                </a:solidFill>
                <a:latin typeface="Book Antiqua" charset="0"/>
              </a:rPr>
              <a:t>撒母耳记下</a:t>
            </a:r>
            <a:r>
              <a:rPr lang="en-US" altLang="zh-CN" b="1" i="1" dirty="0">
                <a:solidFill>
                  <a:schemeClr val="bg1"/>
                </a:solidFill>
                <a:latin typeface="Book Antiqua" charset="0"/>
              </a:rPr>
              <a:t> 15</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323193691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78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91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0" y="5085184"/>
            <a:ext cx="9144000" cy="1656184"/>
          </a:xfrm>
          <a:solidFill>
            <a:schemeClr val="bg1"/>
          </a:solidFill>
        </p:spPr>
        <p:txBody>
          <a:bodyPr anchor="t"/>
          <a:lstStyle/>
          <a:p>
            <a:pPr algn="ctr" eaLnBrk="1" hangingPunct="1">
              <a:defRPr/>
            </a:pPr>
            <a:r>
              <a:rPr lang="zh-CN" altLang="en-US" sz="3600" b="1" dirty="0">
                <a:solidFill>
                  <a:srgbClr val="FFFFFF"/>
                </a:solidFill>
                <a:effectLst>
                  <a:glow rad="317500">
                    <a:schemeClr val="bg1"/>
                  </a:glow>
                </a:effectLst>
              </a:rPr>
              <a:t>示每用石头攻击大卫，然而大卫拒绝惩罚示每（撒母耳记下 </a:t>
            </a:r>
            <a:r>
              <a:rPr lang="en-US" altLang="zh-CN" sz="3600" b="1" dirty="0">
                <a:solidFill>
                  <a:srgbClr val="FFFFFF"/>
                </a:solidFill>
                <a:effectLst>
                  <a:glow rad="317500">
                    <a:schemeClr val="bg1"/>
                  </a:glow>
                </a:effectLst>
              </a:rPr>
              <a:t>16:5-14</a:t>
            </a:r>
            <a:r>
              <a:rPr lang="zh-CN" altLang="en-US" sz="3600" b="1" dirty="0">
                <a:solidFill>
                  <a:srgbClr val="FFFFFF"/>
                </a:solidFill>
                <a:effectLst>
                  <a:glow rad="317500">
                    <a:schemeClr val="bg1"/>
                  </a:glow>
                </a:effectLst>
              </a:rPr>
              <a:t>）。</a:t>
            </a:r>
            <a:endParaRPr lang="en-US" sz="3600" b="1" dirty="0">
              <a:solidFill>
                <a:srgbClr val="FFFFFF"/>
              </a:solidFill>
              <a:effectLst>
                <a:glow rad="317500">
                  <a:schemeClr val="bg1"/>
                </a:glow>
              </a:effectLst>
            </a:endParaRPr>
          </a:p>
        </p:txBody>
      </p:sp>
    </p:spTree>
    <p:extLst>
      <p:ext uri="{BB962C8B-B14F-4D97-AF65-F5344CB8AC3E}">
        <p14:creationId xmlns:p14="http://schemas.microsoft.com/office/powerpoint/2010/main" val="2473568104"/>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186147016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5517232"/>
            <a:ext cx="9144000" cy="1296144"/>
          </a:xfrm>
          <a:solidFill>
            <a:schemeClr val="bg1"/>
          </a:solidFill>
        </p:spPr>
        <p:txBody>
          <a:bodyPr anchor="t"/>
          <a:lstStyle/>
          <a:p>
            <a:pPr algn="ctr" eaLnBrk="1" hangingPunct="1">
              <a:defRPr/>
            </a:pPr>
            <a:r>
              <a:rPr lang="zh-CN" altLang="en-US" sz="3600" b="1" dirty="0">
                <a:solidFill>
                  <a:srgbClr val="FFFFFF"/>
                </a:solidFill>
                <a:effectLst>
                  <a:glow rad="317500">
                    <a:schemeClr val="bg1"/>
                  </a:glow>
                </a:effectLst>
              </a:rPr>
              <a:t>亚希多弗给押沙龙出主意，建议立即追击大卫（撒母耳记下 </a:t>
            </a:r>
            <a:r>
              <a:rPr lang="en-US" altLang="zh-CN" sz="3600" b="1" dirty="0">
                <a:solidFill>
                  <a:srgbClr val="FFFFFF"/>
                </a:solidFill>
                <a:effectLst>
                  <a:glow rad="317500">
                    <a:schemeClr val="bg1"/>
                  </a:glow>
                </a:effectLst>
              </a:rPr>
              <a:t>17:1-4</a:t>
            </a:r>
            <a:r>
              <a:rPr lang="zh-CN" altLang="en-US" sz="3600" b="1" dirty="0">
                <a:solidFill>
                  <a:srgbClr val="FFFFFF"/>
                </a:solidFill>
                <a:effectLst>
                  <a:glow rad="317500">
                    <a:schemeClr val="bg1"/>
                  </a:glow>
                </a:effectLst>
              </a:rPr>
              <a:t>）。</a:t>
            </a:r>
            <a:endParaRPr lang="en-US" sz="3600" b="1" dirty="0">
              <a:solidFill>
                <a:srgbClr val="FFFFFF"/>
              </a:solidFill>
              <a:effectLst>
                <a:glow rad="317500">
                  <a:schemeClr val="bg1"/>
                </a:glow>
              </a:effectLst>
            </a:endParaRPr>
          </a:p>
        </p:txBody>
      </p:sp>
      <p:pic>
        <p:nvPicPr>
          <p:cNvPr id="2" name="Picture 1"/>
          <p:cNvPicPr>
            <a:picLocks noChangeAspect="1"/>
          </p:cNvPicPr>
          <p:nvPr/>
        </p:nvPicPr>
        <p:blipFill>
          <a:blip r:embed="rId2"/>
          <a:stretch>
            <a:fillRect/>
          </a:stretch>
        </p:blipFill>
        <p:spPr>
          <a:xfrm>
            <a:off x="971600" y="2468"/>
            <a:ext cx="7344816" cy="5516773"/>
          </a:xfrm>
          <a:prstGeom prst="rect">
            <a:avLst/>
          </a:prstGeom>
        </p:spPr>
      </p:pic>
    </p:spTree>
    <p:extLst>
      <p:ext uri="{BB962C8B-B14F-4D97-AF65-F5344CB8AC3E}">
        <p14:creationId xmlns:p14="http://schemas.microsoft.com/office/powerpoint/2010/main" val="3558837922"/>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10023" cy="6877175"/>
          </a:xfrm>
          <a:prstGeom prst="rect">
            <a:avLst/>
          </a:prstGeom>
        </p:spPr>
      </p:pic>
      <p:sp>
        <p:nvSpPr>
          <p:cNvPr id="87041" name="Rectangle 2"/>
          <p:cNvSpPr>
            <a:spLocks noGrp="1" noChangeArrowheads="1"/>
          </p:cNvSpPr>
          <p:nvPr>
            <p:ph type="title"/>
          </p:nvPr>
        </p:nvSpPr>
        <p:spPr>
          <a:xfrm>
            <a:off x="0" y="5661248"/>
            <a:ext cx="9144000" cy="1296144"/>
          </a:xfrm>
          <a:solidFill>
            <a:schemeClr val="bg1"/>
          </a:solidFill>
        </p:spPr>
        <p:txBody>
          <a:bodyPr anchor="t"/>
          <a:lstStyle/>
          <a:p>
            <a:pPr algn="ctr" eaLnBrk="1" hangingPunct="1">
              <a:defRPr/>
            </a:pPr>
            <a:r>
              <a:rPr lang="zh-CN" altLang="en-US" sz="3600" b="1" dirty="0">
                <a:solidFill>
                  <a:srgbClr val="FFFFFF"/>
                </a:solidFill>
                <a:effectLst>
                  <a:glow rad="317500">
                    <a:schemeClr val="bg1"/>
                  </a:glow>
                </a:effectLst>
              </a:rPr>
              <a:t>户筛给押沙龙出坏主意，建议稍后再追击大卫（撒母耳记下 </a:t>
            </a:r>
            <a:r>
              <a:rPr lang="en-US" altLang="zh-CN" sz="3600" b="1" dirty="0">
                <a:solidFill>
                  <a:srgbClr val="FFFFFF"/>
                </a:solidFill>
                <a:effectLst>
                  <a:glow rad="317500">
                    <a:schemeClr val="bg1"/>
                  </a:glow>
                </a:effectLst>
              </a:rPr>
              <a:t>17:5-14</a:t>
            </a:r>
            <a:r>
              <a:rPr lang="zh-CN" altLang="en-US" sz="3600" b="1" dirty="0">
                <a:solidFill>
                  <a:srgbClr val="FFFFFF"/>
                </a:solidFill>
                <a:effectLst>
                  <a:glow rad="317500">
                    <a:schemeClr val="bg1"/>
                  </a:glow>
                </a:effectLst>
              </a:rPr>
              <a:t>）。</a:t>
            </a:r>
            <a:endParaRPr lang="en-US" sz="3600" b="1" dirty="0">
              <a:solidFill>
                <a:srgbClr val="FFFFFF"/>
              </a:solidFill>
              <a:effectLst>
                <a:glow rad="317500">
                  <a:schemeClr val="bg1"/>
                </a:glow>
              </a:effectLst>
            </a:endParaRPr>
          </a:p>
        </p:txBody>
      </p:sp>
    </p:spTree>
    <p:extLst>
      <p:ext uri="{BB962C8B-B14F-4D97-AF65-F5344CB8AC3E}">
        <p14:creationId xmlns:p14="http://schemas.microsoft.com/office/powerpoint/2010/main" val="1571062694"/>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1813478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神因着恩慈赐我们</a:t>
            </a:r>
            <a:r>
              <a:rPr lang="zh-CN" altLang="en-US" sz="4800" b="1" dirty="0">
                <a:solidFill>
                  <a:srgbClr val="FFFF00"/>
                </a:solidFill>
                <a:effectLst>
                  <a:glow rad="127000">
                    <a:schemeClr val="tx1"/>
                  </a:glow>
                </a:effectLst>
                <a:latin typeface="Arial" charset="0"/>
                <a:ea typeface="ＭＳ Ｐゴシック" charset="0"/>
              </a:rPr>
              <a:t>管</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教</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撒下</a:t>
            </a:r>
            <a:r>
              <a:rPr lang="en-US" sz="4800" b="1" dirty="0">
                <a:effectLst>
                  <a:glow rad="127000">
                    <a:schemeClr val="tx1"/>
                  </a:glow>
                </a:effectLst>
                <a:latin typeface="Arial" charset="0"/>
                <a:ea typeface="ＭＳ Ｐゴシック" charset="0"/>
                <a:cs typeface="ＭＳ Ｐゴシック" charset="0"/>
              </a:rPr>
              <a:t>11–24).</a:t>
            </a:r>
          </a:p>
        </p:txBody>
      </p:sp>
      <p:pic>
        <p:nvPicPr>
          <p:cNvPr id="2" name="Picture 1"/>
          <p:cNvPicPr>
            <a:picLocks noChangeAspect="1"/>
          </p:cNvPicPr>
          <p:nvPr/>
        </p:nvPicPr>
        <p:blipFill>
          <a:blip r:embed="rId3"/>
          <a:stretch>
            <a:fillRect/>
          </a:stretch>
        </p:blipFill>
        <p:spPr>
          <a:xfrm>
            <a:off x="1475656" y="2060848"/>
            <a:ext cx="6550032" cy="4327996"/>
          </a:xfrm>
          <a:prstGeom prst="rect">
            <a:avLst/>
          </a:prstGeom>
        </p:spPr>
      </p:pic>
    </p:spTree>
    <p:extLst>
      <p:ext uri="{BB962C8B-B14F-4D97-AF65-F5344CB8AC3E}">
        <p14:creationId xmlns:p14="http://schemas.microsoft.com/office/powerpoint/2010/main" val="614921526"/>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88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563" y="0"/>
            <a:ext cx="9196388" cy="594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0" y="5949280"/>
            <a:ext cx="9144000" cy="908720"/>
          </a:xfrm>
        </p:spPr>
        <p:txBody>
          <a:bodyPr/>
          <a:lstStyle/>
          <a:p>
            <a:pPr algn="ctr" eaLnBrk="1" hangingPunct="1">
              <a:defRPr/>
            </a:pPr>
            <a:r>
              <a:rPr lang="en-US" sz="4000" b="1" i="1" dirty="0" err="1">
                <a:solidFill>
                  <a:srgbClr val="FFFFFF"/>
                </a:solidFill>
                <a:effectLst>
                  <a:glow rad="317500">
                    <a:schemeClr val="bg1"/>
                  </a:glow>
                </a:effectLst>
              </a:rPr>
              <a:t>押沙龙的致命长发</a:t>
            </a:r>
            <a:r>
              <a:rPr lang="zh-CN" altLang="en-US" sz="4000" b="1" i="1" dirty="0">
                <a:solidFill>
                  <a:srgbClr val="FFFFFF"/>
                </a:solidFill>
                <a:effectLst>
                  <a:glow rad="317500">
                    <a:schemeClr val="bg1"/>
                  </a:glow>
                </a:effectLst>
              </a:rPr>
              <a:t> </a:t>
            </a:r>
            <a:r>
              <a:rPr lang="en-US" sz="4000" b="1" i="1" dirty="0">
                <a:solidFill>
                  <a:srgbClr val="FFFFFF"/>
                </a:solidFill>
                <a:effectLst>
                  <a:glow rad="317500">
                    <a:schemeClr val="bg1"/>
                  </a:glow>
                </a:effectLst>
              </a:rPr>
              <a:t>(18:9)</a:t>
            </a:r>
          </a:p>
        </p:txBody>
      </p:sp>
    </p:spTree>
    <p:extLst>
      <p:ext uri="{BB962C8B-B14F-4D97-AF65-F5344CB8AC3E}">
        <p14:creationId xmlns:p14="http://schemas.microsoft.com/office/powerpoint/2010/main" val="3167527872"/>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II SAMUEL 18"/>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5008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6" name="Rectangle 3"/>
          <p:cNvSpPr>
            <a:spLocks noChangeArrowheads="1"/>
          </p:cNvSpPr>
          <p:nvPr/>
        </p:nvSpPr>
        <p:spPr bwMode="auto">
          <a:xfrm>
            <a:off x="5105400" y="1006475"/>
            <a:ext cx="3886200" cy="2215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zh-CN" altLang="en-US" b="1" dirty="0">
                <a:solidFill>
                  <a:schemeClr val="bg1"/>
                </a:solidFill>
                <a:latin typeface="Book Antiqua" charset="0"/>
              </a:rPr>
              <a:t>约押说：</a:t>
            </a:r>
            <a:r>
              <a:rPr lang="en-US" altLang="zh-CN" b="1" dirty="0">
                <a:solidFill>
                  <a:schemeClr val="bg1"/>
                </a:solidFill>
                <a:latin typeface="Book Antiqua" charset="0"/>
              </a:rPr>
              <a:t>“</a:t>
            </a:r>
            <a:r>
              <a:rPr lang="zh-CN" altLang="en-US" b="1" dirty="0">
                <a:solidFill>
                  <a:schemeClr val="bg1"/>
                </a:solidFill>
                <a:latin typeface="Book Antiqua" charset="0"/>
              </a:rPr>
              <a:t>我不能与你留连</a:t>
            </a:r>
            <a:r>
              <a:rPr lang="en-US" altLang="zh-CN" b="1" dirty="0">
                <a:solidFill>
                  <a:schemeClr val="bg1"/>
                </a:solidFill>
                <a:latin typeface="Book Antiqua" charset="0"/>
              </a:rPr>
              <a:t>.”  </a:t>
            </a:r>
            <a:r>
              <a:rPr lang="zh-CN" altLang="en-US" b="1" dirty="0">
                <a:solidFill>
                  <a:schemeClr val="bg1"/>
                </a:solidFill>
                <a:latin typeface="Book Antiqua" charset="0"/>
              </a:rPr>
              <a:t>约押手拿三杆短抢，趁押沙龙在橡树上还活着，就刺透他的心。</a:t>
            </a:r>
            <a:r>
              <a:rPr lang="en-US" altLang="zh-CN" sz="1800" b="1" dirty="0">
                <a:solidFill>
                  <a:schemeClr val="bg1"/>
                </a:solidFill>
                <a:latin typeface="Book Antiqua" charset="0"/>
              </a:rPr>
              <a:t> </a:t>
            </a:r>
          </a:p>
          <a:p>
            <a:pPr algn="ctr"/>
            <a:endParaRPr lang="en-US" altLang="zh-CN" sz="1800" b="1" dirty="0">
              <a:solidFill>
                <a:schemeClr val="bg1"/>
              </a:solidFill>
              <a:latin typeface="Book Antiqua" charset="0"/>
            </a:endParaRPr>
          </a:p>
          <a:p>
            <a:pPr algn="ctr"/>
            <a:r>
              <a:rPr lang="zh-CN" altLang="en-US" b="1" i="1" dirty="0">
                <a:solidFill>
                  <a:schemeClr val="bg1"/>
                </a:solidFill>
                <a:latin typeface="Book Antiqua" charset="0"/>
              </a:rPr>
              <a:t>撒母耳记下</a:t>
            </a:r>
            <a:r>
              <a:rPr lang="en-US" altLang="zh-CN" b="1" i="1" dirty="0">
                <a:solidFill>
                  <a:schemeClr val="bg1"/>
                </a:solidFill>
                <a:latin typeface="Book Antiqua" charset="0"/>
              </a:rPr>
              <a:t> 18:14</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0881"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8738" y="-107949"/>
            <a:ext cx="9310688" cy="696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7092280" y="0"/>
            <a:ext cx="2160240" cy="2204864"/>
          </a:xfrm>
        </p:spPr>
        <p:txBody>
          <a:bodyPr/>
          <a:lstStyle/>
          <a:p>
            <a:pPr algn="ctr" eaLnBrk="1" hangingPunct="1">
              <a:defRPr/>
            </a:pPr>
            <a:r>
              <a:rPr lang="en-US" sz="4000" b="1" i="1" dirty="0">
                <a:solidFill>
                  <a:srgbClr val="FFFFFF"/>
                </a:solidFill>
                <a:effectLst>
                  <a:glow rad="317500">
                    <a:schemeClr val="bg1"/>
                  </a:glow>
                </a:effectLst>
              </a:rPr>
              <a:t>2 Sam. 18:33</a:t>
            </a:r>
          </a:p>
        </p:txBody>
      </p:sp>
      <p:sp>
        <p:nvSpPr>
          <p:cNvPr id="5" name="Rectangle 2"/>
          <p:cNvSpPr txBox="1">
            <a:spLocks noChangeArrowheads="1"/>
          </p:cNvSpPr>
          <p:nvPr/>
        </p:nvSpPr>
        <p:spPr bwMode="auto">
          <a:xfrm>
            <a:off x="-28848" y="4221088"/>
            <a:ext cx="9172848" cy="2160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1" hangingPunct="1">
              <a:defRPr sz="4000" b="1" i="1">
                <a:solidFill>
                  <a:srgbClr val="FFFFFF"/>
                </a:solidFill>
                <a:effectLst>
                  <a:glow rad="317500">
                    <a:schemeClr val="bg1"/>
                  </a:glow>
                </a:effectLst>
                <a:latin typeface="Arial"/>
                <a:cs typeface="Arial"/>
              </a:defRPr>
            </a:lvl1pPr>
            <a:lvl2pPr algn="l" eaLnBrk="0" hangingPunct="0">
              <a:defRPr sz="4400">
                <a:solidFill>
                  <a:schemeClr val="tx2"/>
                </a:solidFill>
                <a:cs typeface="Geneva" charset="0"/>
              </a:defRPr>
            </a:lvl2pPr>
            <a:lvl3pPr algn="l" eaLnBrk="0" hangingPunct="0">
              <a:defRPr sz="4400">
                <a:solidFill>
                  <a:schemeClr val="tx2"/>
                </a:solidFill>
                <a:cs typeface="Geneva" charset="0"/>
              </a:defRPr>
            </a:lvl3pPr>
            <a:lvl4pPr algn="l" eaLnBrk="0" hangingPunct="0">
              <a:defRPr sz="4400">
                <a:solidFill>
                  <a:schemeClr val="tx2"/>
                </a:solidFill>
                <a:cs typeface="Geneva" charset="0"/>
              </a:defRPr>
            </a:lvl4pPr>
            <a:lvl5pPr algn="l" eaLnBrk="0" hangingPunct="0">
              <a:defRPr sz="4400">
                <a:solidFill>
                  <a:schemeClr val="tx2"/>
                </a:solidFill>
                <a:cs typeface="Geneva" charset="0"/>
              </a:defRPr>
            </a:lvl5pPr>
            <a:lvl6pPr marL="457200" fontAlgn="base">
              <a:spcBef>
                <a:spcPct val="0"/>
              </a:spcBef>
              <a:spcAft>
                <a:spcPct val="0"/>
              </a:spcAft>
              <a:defRPr sz="4400">
                <a:solidFill>
                  <a:schemeClr val="tx2"/>
                </a:solidFill>
                <a:latin typeface="Arial Black" charset="0"/>
              </a:defRPr>
            </a:lvl6pPr>
            <a:lvl7pPr marL="914400" fontAlgn="base">
              <a:spcBef>
                <a:spcPct val="0"/>
              </a:spcBef>
              <a:spcAft>
                <a:spcPct val="0"/>
              </a:spcAft>
              <a:defRPr sz="4400">
                <a:solidFill>
                  <a:schemeClr val="tx2"/>
                </a:solidFill>
                <a:latin typeface="Arial Black" charset="0"/>
              </a:defRPr>
            </a:lvl7pPr>
            <a:lvl8pPr marL="1371600" fontAlgn="base">
              <a:spcBef>
                <a:spcPct val="0"/>
              </a:spcBef>
              <a:spcAft>
                <a:spcPct val="0"/>
              </a:spcAft>
              <a:defRPr sz="4400">
                <a:solidFill>
                  <a:schemeClr val="tx2"/>
                </a:solidFill>
                <a:latin typeface="Arial Black" charset="0"/>
              </a:defRPr>
            </a:lvl8pPr>
            <a:lvl9pPr marL="1828800" fontAlgn="base">
              <a:spcBef>
                <a:spcPct val="0"/>
              </a:spcBef>
              <a:spcAft>
                <a:spcPct val="0"/>
              </a:spcAft>
              <a:defRPr sz="4400">
                <a:solidFill>
                  <a:schemeClr val="tx2"/>
                </a:solidFill>
                <a:latin typeface="Arial Black"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800" b="1" i="1"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a:t>
            </a:r>
            <a:r>
              <a:rPr kumimoji="0" lang="zh-CN" altLang="en-US" sz="2800" b="1" i="1"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王就心里伤恸，上城门楼去哀哭，一面走一面说：「我儿押沙龙啊！我儿，我儿押沙龙啊！我恨不得替你死，押沙龙啊，我儿！我儿！</a:t>
            </a:r>
            <a:endParaRPr kumimoji="0" lang="en-US" sz="2800" b="1" i="1"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3001356410"/>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82867222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分裂的王国</a:t>
            </a:r>
            <a:endParaRPr lang="en-US"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犹大</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以色列</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ko-KR" altLang="en-US" sz="2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撒母耳下</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19</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亚扪</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亚兰</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以东</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摩押</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埃及</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非利士</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Phoenicia</a:t>
            </a:r>
          </a:p>
        </p:txBody>
      </p:sp>
      <p:sp>
        <p:nvSpPr>
          <p:cNvPr id="20" name="Rectangle 2"/>
          <p:cNvSpPr txBox="1">
            <a:spLocks noChangeArrowheads="1"/>
          </p:cNvSpPr>
          <p:nvPr/>
        </p:nvSpPr>
        <p:spPr bwMode="auto">
          <a:xfrm>
            <a:off x="113629" y="2284230"/>
            <a:ext cx="3883047" cy="25066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大卫返回耶路撒冷重建王国，但南北分裂仍然存在。</a:t>
            </a:r>
            <a:endPar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14436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zh-CN" altLang="en-US" sz="4000" b="1" i="1" dirty="0">
                <a:solidFill>
                  <a:srgbClr val="FFFFFF"/>
                </a:solidFill>
                <a:effectLst>
                  <a:glow rad="317500">
                    <a:schemeClr val="bg1"/>
                  </a:glow>
                </a:effectLst>
              </a:rPr>
              <a:t>失落的悲伤</a:t>
            </a:r>
            <a:endParaRPr lang="en-US" sz="4000" b="1" i="1" dirty="0">
              <a:solidFill>
                <a:srgbClr val="FFFFFF"/>
              </a:solidFill>
              <a:effectLst>
                <a:glow rad="317500">
                  <a:schemeClr val="bg1"/>
                </a:glow>
              </a:effectLst>
            </a:endParaRPr>
          </a:p>
        </p:txBody>
      </p:sp>
      <p:sp>
        <p:nvSpPr>
          <p:cNvPr id="5" name="Rectangle 2"/>
          <p:cNvSpPr txBox="1">
            <a:spLocks noChangeArrowheads="1"/>
          </p:cNvSpPr>
          <p:nvPr/>
        </p:nvSpPr>
        <p:spPr bwMode="auto">
          <a:xfrm>
            <a:off x="5292080" y="4077072"/>
            <a:ext cx="3862288" cy="263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约押责备大卫领导不力 </a:t>
            </a:r>
            <a:r>
              <a:rPr kumimoji="0" lang="en-US"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(19:5-7)</a:t>
            </a:r>
          </a:p>
        </p:txBody>
      </p:sp>
      <p:pic>
        <p:nvPicPr>
          <p:cNvPr id="25190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3850" y="836613"/>
            <a:ext cx="4754563"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77820327"/>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383118945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1022350" y="274638"/>
            <a:ext cx="7126288" cy="1143000"/>
          </a:xfrm>
          <a:solidFill>
            <a:schemeClr val="tx1"/>
          </a:solidFill>
        </p:spPr>
        <p:txBody>
          <a:bodyPr/>
          <a:lstStyle/>
          <a:p>
            <a:pPr eaLnBrk="1" hangingPunct="1"/>
            <a:r>
              <a:rPr lang="zh-CN" altLang="en-US" sz="5400" b="1">
                <a:solidFill>
                  <a:srgbClr val="FFFFFF"/>
                </a:solidFill>
                <a:latin typeface="Arial" charset="0"/>
              </a:rPr>
              <a:t>大卫的晚年</a:t>
            </a:r>
            <a:endParaRPr lang="en-US" altLang="zh-CN" sz="5400" b="1">
              <a:solidFill>
                <a:srgbClr val="FFFFFF"/>
              </a:solidFill>
              <a:latin typeface="Arial" charset="0"/>
            </a:endParaRPr>
          </a:p>
        </p:txBody>
      </p:sp>
      <p:sp>
        <p:nvSpPr>
          <p:cNvPr id="106498" name="Text Box 3"/>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en-US" altLang="zh-CN" b="1">
                <a:solidFill>
                  <a:srgbClr val="FFFFFF"/>
                </a:solidFill>
                <a:latin typeface="Arial" charset="0"/>
              </a:rPr>
              <a:t>214</a:t>
            </a:r>
            <a:endParaRPr lang="en-US" altLang="zh-CN" sz="1800">
              <a:solidFill>
                <a:srgbClr val="000000"/>
              </a:solidFill>
              <a:latin typeface="Arial" charset="0"/>
            </a:endParaRPr>
          </a:p>
        </p:txBody>
      </p:sp>
      <p:sp>
        <p:nvSpPr>
          <p:cNvPr id="106499" name="Rectangle 4"/>
          <p:cNvSpPr>
            <a:spLocks noChangeArrowheads="1"/>
          </p:cNvSpPr>
          <p:nvPr/>
        </p:nvSpPr>
        <p:spPr bwMode="auto">
          <a:xfrm>
            <a:off x="1219200" y="1905000"/>
            <a:ext cx="716280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en-US" altLang="zh-CN" sz="4400" b="1">
                <a:solidFill>
                  <a:srgbClr val="FFFF00"/>
                </a:solidFill>
                <a:latin typeface="Arial" charset="0"/>
              </a:rPr>
              <a:t>21 -24 </a:t>
            </a:r>
            <a:r>
              <a:rPr lang="zh-CN" altLang="en-US" sz="4400" b="1">
                <a:solidFill>
                  <a:srgbClr val="FFFF00"/>
                </a:solidFill>
                <a:latin typeface="Arial" charset="0"/>
              </a:rPr>
              <a:t>章如附件，叙说大卫晚年的成与败，表明了上帝继续祝福大卫的后代，但也惩罚他的罪。</a:t>
            </a:r>
            <a:endParaRPr lang="en-US" altLang="zh-CN" sz="4400" b="1">
              <a:solidFill>
                <a:srgbClr val="FFFF00"/>
              </a:solidFill>
              <a:latin typeface="Arial"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239264163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Group 2"/>
          <p:cNvGraphicFramePr>
            <a:graphicFrameLocks noGrp="1"/>
          </p:cNvGraphicFramePr>
          <p:nvPr/>
        </p:nvGraphicFramePr>
        <p:xfrm>
          <a:off x="1524000" y="755650"/>
          <a:ext cx="6096000" cy="5416552"/>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572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附件</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880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称赞大卫的成就</a:t>
                      </a:r>
                      <a:r>
                        <a:rPr kumimoji="0" lang="en-US" altLang="zh-CN" sz="2800" b="0" i="0" u="none" strike="noStrike" cap="none" normalizeH="0" baseline="0" dirty="0">
                          <a:ln>
                            <a:noFill/>
                          </a:ln>
                          <a:solidFill>
                            <a:srgbClr val="FFFF00"/>
                          </a:solidFill>
                          <a:effectLst/>
                          <a:latin typeface="Arial" charset="0"/>
                          <a:ea typeface="SimSun" charset="0"/>
                          <a:cs typeface="SimSun"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5562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总结</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880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rgbClr val="FFFF00"/>
                          </a:solidFill>
                          <a:effectLst/>
                          <a:latin typeface="Arial" charset="0"/>
                          <a:ea typeface="SimSun" charset="0"/>
                          <a:cs typeface="SimSun" charset="0"/>
                        </a:rPr>
                        <a:t> 21 – 24 </a:t>
                      </a:r>
                      <a:r>
                        <a:rPr kumimoji="0" lang="zh-CN" altLang="en-US" sz="2800" b="0" i="0" u="none" strike="noStrike" cap="none" normalizeH="0" baseline="0" dirty="0">
                          <a:ln>
                            <a:noFill/>
                          </a:ln>
                          <a:solidFill>
                            <a:srgbClr val="FFFF00"/>
                          </a:solidFill>
                          <a:effectLst/>
                          <a:latin typeface="Arial" charset="0"/>
                          <a:ea typeface="SimSun" charset="0"/>
                          <a:cs typeface="SimSun" charset="0"/>
                        </a:rPr>
                        <a:t>章</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7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谦卑</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傲慢</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8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21 – 23</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24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72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全以色列</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5562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从耶路撒冷</a:t>
                      </a:r>
                      <a:r>
                        <a:rPr kumimoji="0" lang="en-US" altLang="zh-CN" sz="2800" b="0" i="0" u="none" strike="noStrike" cap="none" normalizeH="0" baseline="0">
                          <a:ln>
                            <a:noFill/>
                          </a:ln>
                          <a:solidFill>
                            <a:srgbClr val="FFFF00"/>
                          </a:solidFill>
                          <a:effectLst/>
                          <a:latin typeface="Arial" charset="0"/>
                          <a:ea typeface="SimSun" charset="0"/>
                          <a:cs typeface="SimSun"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9572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rgbClr val="FFFF00"/>
                          </a:solidFill>
                          <a:effectLst/>
                          <a:latin typeface="Arial" charset="0"/>
                          <a:ea typeface="SimSun" charset="0"/>
                          <a:cs typeface="SimSun" charset="0"/>
                        </a:rPr>
                        <a:t>33 </a:t>
                      </a:r>
                      <a:r>
                        <a:rPr kumimoji="0" lang="zh-CN" altLang="en-US" sz="2800" b="0" i="0" u="none" strike="noStrike" cap="none" normalizeH="0" baseline="0" dirty="0">
                          <a:ln>
                            <a:noFill/>
                          </a:ln>
                          <a:solidFill>
                            <a:srgbClr val="FFFF00"/>
                          </a:solidFill>
                          <a:effectLst/>
                          <a:latin typeface="Arial" charset="0"/>
                          <a:ea typeface="SimSun" charset="0"/>
                          <a:cs typeface="SimSun" charset="0"/>
                        </a:rPr>
                        <a:t>年</a:t>
                      </a:r>
                      <a:r>
                        <a:rPr kumimoji="0" lang="en-US" altLang="zh-CN" sz="2800" b="0" i="0" u="none" strike="noStrike" cap="none" normalizeH="0" baseline="0" dirty="0">
                          <a:ln>
                            <a:noFill/>
                          </a:ln>
                          <a:solidFill>
                            <a:srgbClr val="FFFF00"/>
                          </a:solidFill>
                          <a:effectLst/>
                          <a:latin typeface="Arial" charset="0"/>
                          <a:ea typeface="SimSun" charset="0"/>
                          <a:cs typeface="SimSun" charset="0"/>
                        </a:rPr>
                        <a:t>.  (</a:t>
                      </a:r>
                      <a:r>
                        <a:rPr kumimoji="0" lang="zh-CN" altLang="en-US" sz="2800" b="0" i="0" u="none" strike="noStrike" cap="none" normalizeH="0" baseline="0" dirty="0">
                          <a:ln>
                            <a:noFill/>
                          </a:ln>
                          <a:solidFill>
                            <a:srgbClr val="FFFF00"/>
                          </a:solidFill>
                          <a:effectLst/>
                          <a:latin typeface="Arial" charset="0"/>
                          <a:ea typeface="SimSun" charset="0"/>
                          <a:cs typeface="SimSun" charset="0"/>
                        </a:rPr>
                        <a:t>公元前</a:t>
                      </a:r>
                      <a:r>
                        <a:rPr kumimoji="0" lang="en-US" altLang="zh-CN" sz="2800" b="0" i="0" u="none" strike="noStrike" cap="none" normalizeH="0" baseline="0" dirty="0">
                          <a:ln>
                            <a:noFill/>
                          </a:ln>
                          <a:solidFill>
                            <a:srgbClr val="FFFF00"/>
                          </a:solidFill>
                          <a:effectLst/>
                          <a:latin typeface="Arial" charset="0"/>
                          <a:ea typeface="SimSun" charset="0"/>
                          <a:cs typeface="SimSun" charset="0"/>
                        </a:rPr>
                        <a:t>1004 – 971)</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05498" name="Text Box 27"/>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en-US" altLang="zh-CN" b="1">
                <a:solidFill>
                  <a:srgbClr val="FFFFFF"/>
                </a:solidFill>
                <a:latin typeface="Arial" charset="0"/>
              </a:rPr>
              <a:t>209</a:t>
            </a:r>
          </a:p>
        </p:txBody>
      </p:sp>
      <p:sp>
        <p:nvSpPr>
          <p:cNvPr id="105499" name="Rectangle 28"/>
          <p:cNvSpPr>
            <a:spLocks noGrp="1" noChangeArrowheads="1"/>
          </p:cNvSpPr>
          <p:nvPr>
            <p:ph type="title" idx="4294967295"/>
          </p:nvPr>
        </p:nvSpPr>
        <p:spPr>
          <a:xfrm>
            <a:off x="0" y="0"/>
            <a:ext cx="2819400" cy="457200"/>
          </a:xfrm>
        </p:spPr>
        <p:txBody>
          <a:bodyPr/>
          <a:lstStyle/>
          <a:p>
            <a:pPr eaLnBrk="1" hangingPunct="1"/>
            <a:r>
              <a:rPr lang="zh-CN" altLang="en-US" sz="2400">
                <a:solidFill>
                  <a:schemeClr val="bg1"/>
                </a:solidFill>
                <a:latin typeface="Arial" charset="0"/>
              </a:rPr>
              <a:t>附件</a:t>
            </a:r>
            <a:r>
              <a:rPr lang="en-US" altLang="zh-CN" sz="2400">
                <a:solidFill>
                  <a:schemeClr val="bg1"/>
                </a:solidFill>
                <a:latin typeface="Arial" charset="0"/>
              </a:rPr>
              <a:t> </a:t>
            </a:r>
            <a:r>
              <a:rPr lang="zh-CN" altLang="en-US" sz="2400">
                <a:solidFill>
                  <a:schemeClr val="bg1"/>
                </a:solidFill>
                <a:latin typeface="Arial" charset="0"/>
              </a:rPr>
              <a:t>图表</a:t>
            </a:r>
            <a:endParaRPr lang="en-US" altLang="zh-CN" sz="2400">
              <a:solidFill>
                <a:schemeClr val="bg1"/>
              </a:solidFill>
              <a:latin typeface="Arial"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7"/>
          <a:stretch/>
        </p:blipFill>
        <p:spPr>
          <a:xfrm>
            <a:off x="4827900" y="517715"/>
            <a:ext cx="5144699"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0"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大卫描绘出</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耶稣</a:t>
            </a:r>
            <a:r>
              <a:rPr lang="zh-CN" altLang="en-US" sz="4800" b="1" dirty="0">
                <a:solidFill>
                  <a:schemeClr val="accent3"/>
                </a:solidFill>
                <a:effectLst>
                  <a:glow rad="127000">
                    <a:schemeClr val="tx1"/>
                  </a:glow>
                </a:effectLst>
                <a:latin typeface="Arial" charset="0"/>
                <a:ea typeface="ＭＳ Ｐゴシック" charset="0"/>
                <a:cs typeface="ＭＳ Ｐゴシック" charset="0"/>
              </a:rPr>
              <a:t>。</a:t>
            </a:r>
            <a:endParaRPr lang="en-US" sz="4800" b="1" dirty="0">
              <a:solidFill>
                <a:schemeClr val="accent3"/>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33431252"/>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4070386384"/>
      </p:ext>
    </p:extLst>
  </p:cSld>
  <p:clrMapOvr>
    <a:overrideClrMapping bg1="lt1" tx1="dk1" bg2="lt2" tx2="dk2" accent1="accent1" accent2="accent2" accent3="accent3" accent4="accent4" accent5="accent5" accent6="accent6" hlink="hlink" folHlink="folHlink"/>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03" name="Text Box 11"/>
          <p:cNvSpPr txBox="1">
            <a:spLocks noChangeArrowheads="1"/>
          </p:cNvSpPr>
          <p:nvPr/>
        </p:nvSpPr>
        <p:spPr bwMode="auto">
          <a:xfrm>
            <a:off x="5940152" y="1052736"/>
            <a:ext cx="2952328" cy="1200329"/>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41300">
                    <a:srgbClr val="000000">
                      <a:alpha val="96000"/>
                    </a:srgbClr>
                  </a:glow>
                </a:effectLst>
                <a:uLnTx/>
                <a:uFillTx/>
                <a:latin typeface="Arial"/>
                <a:ea typeface="+mn-ea"/>
                <a:cs typeface="Arial"/>
              </a:rPr>
              <a:t>大卫保持了年轻时的谦卑</a:t>
            </a:r>
            <a:r>
              <a:rPr kumimoji="0" lang="en-US" sz="3600" b="1" i="0" u="none" strike="noStrike" kern="1200" cap="none" spc="0" normalizeH="0" baseline="0" noProof="0" dirty="0">
                <a:ln>
                  <a:noFill/>
                </a:ln>
                <a:solidFill>
                  <a:srgbClr val="FFFFFF"/>
                </a:solidFill>
                <a:effectLst>
                  <a:glow rad="241300">
                    <a:srgbClr val="000000">
                      <a:alpha val="96000"/>
                    </a:srgbClr>
                  </a:glow>
                </a:effectLst>
                <a:uLnTx/>
                <a:uFillTx/>
                <a:latin typeface="Arial"/>
                <a:ea typeface="+mn-ea"/>
                <a:cs typeface="Arial"/>
              </a:rPr>
              <a:t>. </a:t>
            </a:r>
          </a:p>
        </p:txBody>
      </p:sp>
      <p:pic>
        <p:nvPicPr>
          <p:cNvPr id="25497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9238" y="908050"/>
            <a:ext cx="5492750" cy="547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1"/>
          <p:cNvSpPr txBox="1">
            <a:spLocks noChangeArrowheads="1"/>
          </p:cNvSpPr>
          <p:nvPr/>
        </p:nvSpPr>
        <p:spPr bwMode="auto">
          <a:xfrm>
            <a:off x="5940152" y="4050938"/>
            <a:ext cx="2952328" cy="1754326"/>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41300">
                    <a:srgbClr val="000000">
                      <a:alpha val="96000"/>
                    </a:srgbClr>
                  </a:glow>
                </a:effectLst>
                <a:uLnTx/>
                <a:uFillTx/>
                <a:latin typeface="Arial"/>
                <a:ea typeface="+mn-ea"/>
                <a:cs typeface="Arial"/>
              </a:rPr>
              <a:t>结果是许多人为了他冒着生命危险。</a:t>
            </a:r>
            <a:endParaRPr kumimoji="0" lang="en-US" sz="3600" b="1" i="0" u="none" strike="noStrike" kern="1200" cap="none" spc="0" normalizeH="0" baseline="0" noProof="0" dirty="0">
              <a:ln>
                <a:noFill/>
              </a:ln>
              <a:solidFill>
                <a:srgbClr val="FFFFFF"/>
              </a:solidFill>
              <a:effectLst>
                <a:glow rad="241300">
                  <a:srgbClr val="000000">
                    <a:alpha val="96000"/>
                  </a:srgbClr>
                </a:glow>
              </a:effectLst>
              <a:uLnTx/>
              <a:uFillTx/>
              <a:latin typeface="Arial"/>
              <a:ea typeface="+mn-ea"/>
              <a:cs typeface="Arial"/>
            </a:endParaRPr>
          </a:p>
        </p:txBody>
      </p:sp>
    </p:spTree>
    <p:extLst>
      <p:ext uri="{BB962C8B-B14F-4D97-AF65-F5344CB8AC3E}">
        <p14:creationId xmlns:p14="http://schemas.microsoft.com/office/powerpoint/2010/main" val="3103051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71304402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0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765175"/>
            <a:ext cx="9212263" cy="511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108520" y="5218980"/>
            <a:ext cx="9286800" cy="1666404"/>
          </a:xfrm>
          <a:solidFill>
            <a:srgbClr val="000000"/>
          </a:solidFill>
        </p:spPr>
        <p:txBody>
          <a:bodyPr/>
          <a:lstStyle/>
          <a:p>
            <a:pPr algn="ctr" eaLnBrk="1" hangingPunct="1">
              <a:defRPr/>
            </a:pPr>
            <a:r>
              <a:rPr lang="ru-RU" b="1" dirty="0">
                <a:solidFill>
                  <a:srgbClr val="FFFFFF"/>
                </a:solidFill>
                <a:effectLst>
                  <a:glow rad="317500">
                    <a:schemeClr val="bg1"/>
                  </a:glow>
                </a:effectLst>
              </a:rPr>
              <a:t>"</a:t>
            </a:r>
            <a:r>
              <a:rPr lang="en-US" altLang="zh-CN" b="1" dirty="0">
                <a:solidFill>
                  <a:srgbClr val="FFFFFF"/>
                </a:solidFill>
                <a:effectLst>
                  <a:glow rad="317500">
                    <a:schemeClr val="bg1"/>
                  </a:glow>
                </a:effectLst>
              </a:rPr>
              <a:t>《</a:t>
            </a:r>
            <a:r>
              <a:rPr lang="zh-CN" altLang="en-US" b="1" dirty="0">
                <a:solidFill>
                  <a:srgbClr val="FFFFFF"/>
                </a:solidFill>
                <a:effectLst>
                  <a:glow rad="317500">
                    <a:schemeClr val="bg1"/>
                  </a:glow>
                </a:effectLst>
              </a:rPr>
              <a:t>大卫的勇士</a:t>
            </a:r>
            <a:r>
              <a:rPr lang="en-US" altLang="zh-CN" b="1" dirty="0">
                <a:solidFill>
                  <a:srgbClr val="FFFFFF"/>
                </a:solidFill>
                <a:effectLst>
                  <a:glow rad="317500">
                    <a:schemeClr val="bg1"/>
                  </a:glow>
                </a:effectLst>
              </a:rPr>
              <a:t>》</a:t>
            </a:r>
            <a:r>
              <a:rPr lang="ru-RU" b="1" dirty="0">
                <a:solidFill>
                  <a:srgbClr val="FFFFFF"/>
                </a:solidFill>
                <a:effectLst>
                  <a:glow rad="317500">
                    <a:schemeClr val="bg1"/>
                  </a:glow>
                </a:effectLst>
              </a:rPr>
              <a:t>"</a:t>
            </a:r>
            <a:br>
              <a:rPr lang="en-US" b="1" dirty="0">
                <a:solidFill>
                  <a:srgbClr val="FFFFFF"/>
                </a:solidFill>
                <a:effectLst>
                  <a:glow rad="317500">
                    <a:schemeClr val="bg1"/>
                  </a:glow>
                </a:effectLst>
              </a:rPr>
            </a:br>
            <a:r>
              <a:rPr lang="zh-CN" altLang="en-US" sz="3200" b="1" dirty="0">
                <a:solidFill>
                  <a:srgbClr val="FFFFFF"/>
                </a:solidFill>
                <a:effectLst>
                  <a:glow rad="317500">
                    <a:schemeClr val="bg1"/>
                  </a:glow>
                </a:effectLst>
              </a:rPr>
              <a:t>詹姆斯</a:t>
            </a:r>
            <a:r>
              <a:rPr lang="en-US" altLang="zh-CN" sz="3200" b="1" dirty="0">
                <a:solidFill>
                  <a:srgbClr val="FFFFFF"/>
                </a:solidFill>
                <a:effectLst>
                  <a:glow rad="317500">
                    <a:schemeClr val="bg1"/>
                  </a:glow>
                </a:effectLst>
              </a:rPr>
              <a:t>·</a:t>
            </a:r>
            <a:r>
              <a:rPr lang="zh-CN" altLang="en-US" sz="3200" b="1" dirty="0">
                <a:solidFill>
                  <a:srgbClr val="FFFFFF"/>
                </a:solidFill>
                <a:effectLst>
                  <a:glow rad="317500">
                    <a:schemeClr val="bg1"/>
                  </a:glow>
                </a:effectLst>
              </a:rPr>
              <a:t>蒂索（</a:t>
            </a:r>
            <a:r>
              <a:rPr lang="en-US" altLang="zh-CN" sz="3200" b="1" dirty="0">
                <a:solidFill>
                  <a:srgbClr val="FFFFFF"/>
                </a:solidFill>
                <a:effectLst>
                  <a:glow rad="317500">
                    <a:schemeClr val="bg1"/>
                  </a:glow>
                </a:effectLst>
              </a:rPr>
              <a:t>1836-1902</a:t>
            </a:r>
            <a:r>
              <a:rPr lang="zh-CN" altLang="en-US" sz="3200" b="1" dirty="0">
                <a:solidFill>
                  <a:srgbClr val="FFFFFF"/>
                </a:solidFill>
                <a:effectLst>
                  <a:glow rad="317500">
                    <a:schemeClr val="bg1"/>
                  </a:glow>
                </a:effectLst>
              </a:rPr>
              <a:t>）</a:t>
            </a:r>
            <a:endParaRPr lang="en-US" sz="3600" b="1" dirty="0">
              <a:solidFill>
                <a:srgbClr val="FFFFFF"/>
              </a:solidFill>
              <a:effectLst>
                <a:glow rad="317500">
                  <a:schemeClr val="bg1"/>
                </a:glow>
              </a:effectLst>
            </a:endParaRPr>
          </a:p>
        </p:txBody>
      </p:sp>
    </p:spTree>
    <p:extLst>
      <p:ext uri="{BB962C8B-B14F-4D97-AF65-F5344CB8AC3E}">
        <p14:creationId xmlns:p14="http://schemas.microsoft.com/office/powerpoint/2010/main" val="1458951397"/>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7924800" cy="773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2" name="Rectangle 3"/>
          <p:cNvSpPr>
            <a:spLocks noChangeArrowheads="1"/>
          </p:cNvSpPr>
          <p:nvPr/>
        </p:nvSpPr>
        <p:spPr bwMode="auto">
          <a:xfrm>
            <a:off x="2438400" y="6019800"/>
            <a:ext cx="4572000" cy="641350"/>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zh-CN" altLang="en-US" sz="3600" b="1" dirty="0">
                <a:solidFill>
                  <a:schemeClr val="bg1"/>
                </a:solidFill>
                <a:latin typeface="Book Antiqua" charset="0"/>
              </a:rPr>
              <a:t>大卫的勇士</a:t>
            </a:r>
            <a:endParaRPr lang="en-US" altLang="zh-CN" sz="3600" b="1" dirty="0">
              <a:solidFill>
                <a:schemeClr val="bg1"/>
              </a:solidFill>
              <a:latin typeface="Book Antiqua" charset="0"/>
            </a:endParaRPr>
          </a:p>
        </p:txBody>
      </p:sp>
      <p:sp>
        <p:nvSpPr>
          <p:cNvPr id="10244" name="Rectangle 4"/>
          <p:cNvSpPr>
            <a:spLocks noGrp="1" noChangeArrowheads="1"/>
          </p:cNvSpPr>
          <p:nvPr>
            <p:ph type="title" idx="4294967295"/>
          </p:nvPr>
        </p:nvSpPr>
        <p:spPr>
          <a:xfrm>
            <a:off x="457200" y="76200"/>
            <a:ext cx="8229600" cy="639763"/>
          </a:xfrm>
        </p:spPr>
        <p:txBody>
          <a:bodyPr/>
          <a:lstStyle/>
          <a:p>
            <a:pPr eaLnBrk="1" hangingPunct="1">
              <a:defRPr/>
            </a:pPr>
            <a:r>
              <a:rPr lang="zh-CN" altLang="en-US" b="1">
                <a:effectLst>
                  <a:outerShdw blurRad="38100" dist="38100" dir="2700000" algn="tl">
                    <a:srgbClr val="DDDDDD"/>
                  </a:outerShdw>
                </a:effectLst>
                <a:latin typeface="Arial" charset="0"/>
              </a:rPr>
              <a:t>撒母耳记下</a:t>
            </a:r>
            <a:r>
              <a:rPr lang="en-US" altLang="zh-CN" b="1">
                <a:effectLst>
                  <a:outerShdw blurRad="38100" dist="38100" dir="2700000" algn="tl">
                    <a:srgbClr val="DDDDDD"/>
                  </a:outerShdw>
                </a:effectLst>
                <a:latin typeface="Arial" charset="0"/>
              </a:rPr>
              <a:t> 23:8-11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14842" y="4365104"/>
            <a:ext cx="9129157" cy="2492896"/>
          </a:xfrm>
          <a:effectLst>
            <a:outerShdw blurRad="63500" dist="38099" dir="2700000" algn="ctr" rotWithShape="0">
              <a:schemeClr val="tx2">
                <a:alpha val="74998"/>
              </a:schemeClr>
            </a:outerShdw>
          </a:effectLst>
        </p:spPr>
        <p:txBody>
          <a:bodyPr/>
          <a:lstStyle/>
          <a:p>
            <a:pPr eaLnBrk="1" hangingPunct="1">
              <a:defRPr/>
            </a:pPr>
            <a:r>
              <a:rPr lang="en-SG" sz="2400" dirty="0">
                <a:solidFill>
                  <a:srgbClr val="FFFFFF"/>
                </a:solidFill>
              </a:rPr>
              <a:t>"</a:t>
            </a:r>
            <a:r>
              <a:rPr lang="zh-CN" altLang="en-US" sz="2400" dirty="0">
                <a:solidFill>
                  <a:srgbClr val="FFFFFF"/>
                </a:solidFill>
              </a:rPr>
              <a:t> 大卫渴想，说：「甚愿有人将伯利恒城门旁、井里的水打来给我喝。」 </a:t>
            </a:r>
            <a:r>
              <a:rPr lang="en-US" altLang="zh-CN" sz="2400" dirty="0">
                <a:solidFill>
                  <a:srgbClr val="FFFFFF"/>
                </a:solidFill>
              </a:rPr>
              <a:t>16</a:t>
            </a:r>
            <a:r>
              <a:rPr lang="zh-CN" altLang="en-US" sz="2400" dirty="0">
                <a:solidFill>
                  <a:srgbClr val="FFFFFF"/>
                </a:solidFill>
              </a:rPr>
              <a:t>这三个勇士就闯过非利士人的营盘，从伯利恒城门旁的井里打水，拿来奉给大卫。他却不肯喝，将水奠在耶和华面前 </a:t>
            </a:r>
            <a:r>
              <a:rPr lang="en-SG" sz="2400" dirty="0">
                <a:solidFill>
                  <a:srgbClr val="FFFFFF"/>
                </a:solidFill>
              </a:rPr>
              <a:t>(</a:t>
            </a:r>
            <a:r>
              <a:rPr lang="ko-KR" altLang="en-US" sz="2400" dirty="0" err="1">
                <a:solidFill>
                  <a:srgbClr val="FFFFFF"/>
                </a:solidFill>
              </a:rPr>
              <a:t>撒母耳下</a:t>
            </a:r>
            <a:r>
              <a:rPr lang="en-SG" sz="2400" dirty="0">
                <a:solidFill>
                  <a:srgbClr val="FFFFFF"/>
                </a:solidFill>
              </a:rPr>
              <a:t> 23:15-16 )</a:t>
            </a:r>
            <a:endParaRPr lang="en-US" sz="2400" dirty="0">
              <a:solidFill>
                <a:srgbClr val="FFFFFF"/>
              </a:solidFill>
              <a:ea typeface="ＭＳ Ｐゴシック" charset="0"/>
            </a:endParaRPr>
          </a:p>
        </p:txBody>
      </p:sp>
      <p:pic>
        <p:nvPicPr>
          <p:cNvPr id="2" name="Picture 1"/>
          <p:cNvPicPr>
            <a:picLocks noChangeAspect="1"/>
          </p:cNvPicPr>
          <p:nvPr/>
        </p:nvPicPr>
        <p:blipFill>
          <a:blip r:embed="rId2"/>
          <a:stretch>
            <a:fillRect/>
          </a:stretch>
        </p:blipFill>
        <p:spPr>
          <a:xfrm>
            <a:off x="0" y="0"/>
            <a:ext cx="4813300" cy="4279900"/>
          </a:xfrm>
          <a:prstGeom prst="rect">
            <a:avLst/>
          </a:prstGeom>
        </p:spPr>
      </p:pic>
    </p:spTree>
    <p:extLst>
      <p:ext uri="{BB962C8B-B14F-4D97-AF65-F5344CB8AC3E}">
        <p14:creationId xmlns:p14="http://schemas.microsoft.com/office/powerpoint/2010/main" val="296213150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309287520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634"/>
          <a:stretch/>
        </p:blipFill>
        <p:spPr>
          <a:xfrm>
            <a:off x="13615" y="0"/>
            <a:ext cx="9144000" cy="5452592"/>
          </a:xfrm>
          <a:prstGeom prst="rect">
            <a:avLst/>
          </a:prstGeom>
        </p:spPr>
      </p:pic>
      <p:sp>
        <p:nvSpPr>
          <p:cNvPr id="87041" name="Rectangle 2"/>
          <p:cNvSpPr>
            <a:spLocks noGrp="1" noChangeArrowheads="1"/>
          </p:cNvSpPr>
          <p:nvPr>
            <p:ph type="title"/>
          </p:nvPr>
        </p:nvSpPr>
        <p:spPr>
          <a:xfrm>
            <a:off x="-108520" y="5445224"/>
            <a:ext cx="9286800" cy="1368152"/>
          </a:xfrm>
          <a:solidFill>
            <a:srgbClr val="000000"/>
          </a:solidFill>
        </p:spPr>
        <p:txBody>
          <a:bodyPr/>
          <a:lstStyle/>
          <a:p>
            <a:pPr algn="ctr" eaLnBrk="1" hangingPunct="1">
              <a:defRPr/>
            </a:pPr>
            <a:r>
              <a:rPr lang="zh-CN" altLang="en-US" sz="4000" b="1" dirty="0">
                <a:solidFill>
                  <a:srgbClr val="FFFFFF"/>
                </a:solidFill>
                <a:effectLst>
                  <a:glow rad="317500">
                    <a:schemeClr val="bg1"/>
                  </a:glow>
                </a:effectLst>
              </a:rPr>
              <a:t>亚劳拿的禾场（撒下 </a:t>
            </a:r>
            <a:r>
              <a:rPr lang="en-US" altLang="zh-CN" sz="4000" b="1" dirty="0">
                <a:solidFill>
                  <a:srgbClr val="FFFFFF"/>
                </a:solidFill>
                <a:effectLst>
                  <a:glow rad="317500">
                    <a:schemeClr val="bg1"/>
                  </a:glow>
                </a:effectLst>
              </a:rPr>
              <a:t>24:18-19</a:t>
            </a:r>
            <a:r>
              <a:rPr lang="zh-CN" altLang="en-US" sz="4000" b="1" dirty="0">
                <a:solidFill>
                  <a:srgbClr val="FFFFFF"/>
                </a:solidFill>
                <a:effectLst>
                  <a:glow rad="317500">
                    <a:schemeClr val="bg1"/>
                  </a:glow>
                </a:effectLst>
              </a:rPr>
              <a:t>）</a:t>
            </a:r>
            <a:endParaRPr lang="en-US" sz="3200" b="1" dirty="0">
              <a:solidFill>
                <a:srgbClr val="FFFFFF"/>
              </a:solidFill>
              <a:effectLst>
                <a:glow rad="317500">
                  <a:schemeClr val="bg1"/>
                </a:glow>
              </a:effectLst>
            </a:endParaRPr>
          </a:p>
        </p:txBody>
      </p:sp>
    </p:spTree>
    <p:extLst>
      <p:ext uri="{BB962C8B-B14F-4D97-AF65-F5344CB8AC3E}">
        <p14:creationId xmlns:p14="http://schemas.microsoft.com/office/powerpoint/2010/main" val="229771894"/>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altLang="zh-CN" sz="2800">
                <a:solidFill>
                  <a:schemeClr val="bg1"/>
                </a:solidFill>
                <a:effectLst>
                  <a:outerShdw blurRad="38100" dist="38100" dir="2700000" algn="tl">
                    <a:srgbClr val="DDDDDD"/>
                  </a:outerShdw>
                </a:effectLst>
                <a:ea typeface="宋体" charset="0"/>
                <a:cs typeface="宋体" charset="0"/>
              </a:rPr>
              <a:t>Old City aerial from north</a:t>
            </a:r>
            <a:endParaRPr lang="en-US" altLang="zh-CN">
              <a:effectLst>
                <a:outerShdw blurRad="38100" dist="38100" dir="2700000" algn="tl">
                  <a:srgbClr val="DDDDDD"/>
                </a:outerShdw>
              </a:effectLst>
              <a:ea typeface="宋体" charset="0"/>
              <a:cs typeface="宋体" charset="0"/>
            </a:endParaRPr>
          </a:p>
        </p:txBody>
      </p:sp>
      <p:pic>
        <p:nvPicPr>
          <p:cNvPr id="575491"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75500" name="Rectangle 12"/>
          <p:cNvSpPr>
            <a:spLocks noChangeArrowheads="1"/>
          </p:cNvSpPr>
          <p:nvPr/>
        </p:nvSpPr>
        <p:spPr bwMode="auto">
          <a:xfrm>
            <a:off x="1608138" y="0"/>
            <a:ext cx="2541587" cy="423863"/>
          </a:xfrm>
          <a:prstGeom prst="rect">
            <a:avLst/>
          </a:prstGeom>
          <a:solidFill>
            <a:schemeClr val="bg2">
              <a:alpha val="50000"/>
            </a:schemeClr>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575497" name="Rectangle 9"/>
          <p:cNvSpPr>
            <a:spLocks noChangeArrowheads="1"/>
          </p:cNvSpPr>
          <p:nvPr/>
        </p:nvSpPr>
        <p:spPr bwMode="auto">
          <a:xfrm>
            <a:off x="439738" y="5070475"/>
            <a:ext cx="8353425" cy="1077913"/>
          </a:xfrm>
          <a:prstGeom prst="rect">
            <a:avLst/>
          </a:prstGeom>
          <a:solidFill>
            <a:schemeClr val="bg2">
              <a:alpha val="50000"/>
            </a:schemeClr>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575493" name="Text Box 5"/>
          <p:cNvSpPr txBox="1">
            <a:spLocks noChangeArrowheads="1"/>
          </p:cNvSpPr>
          <p:nvPr/>
        </p:nvSpPr>
        <p:spPr bwMode="auto">
          <a:xfrm>
            <a:off x="228600" y="5135563"/>
            <a:ext cx="8640763" cy="7016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defRPr/>
            </a:pPr>
            <a:r>
              <a:rPr lang="zh-CN" altLang="en-US" sz="4000" b="1">
                <a:solidFill>
                  <a:srgbClr val="FFEA18"/>
                </a:solidFill>
                <a:latin typeface="Comic Sans MS" charset="0"/>
                <a:ea typeface="宋体" charset="0"/>
                <a:cs typeface="宋体" charset="0"/>
              </a:rPr>
              <a:t>圆顶岩石清真寺:耶路撒冷的全球焦点</a:t>
            </a:r>
          </a:p>
        </p:txBody>
      </p:sp>
      <p:sp>
        <p:nvSpPr>
          <p:cNvPr id="575495" name="Rectangle 7"/>
          <p:cNvSpPr>
            <a:spLocks noChangeArrowheads="1"/>
          </p:cNvSpPr>
          <p:nvPr/>
        </p:nvSpPr>
        <p:spPr bwMode="auto">
          <a:xfrm>
            <a:off x="7553325" y="6543675"/>
            <a:ext cx="7366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8.0.03d.</a:t>
            </a:r>
          </a:p>
        </p:txBody>
      </p:sp>
      <p:sp>
        <p:nvSpPr>
          <p:cNvPr id="575496" name="Rectangle 8"/>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27</a:t>
            </a:r>
          </a:p>
        </p:txBody>
      </p:sp>
      <p:sp>
        <p:nvSpPr>
          <p:cNvPr id="575499" name="Text Box 11"/>
          <p:cNvSpPr txBox="1">
            <a:spLocks noChangeArrowheads="1"/>
          </p:cNvSpPr>
          <p:nvPr/>
        </p:nvSpPr>
        <p:spPr bwMode="auto">
          <a:xfrm>
            <a:off x="1765300" y="0"/>
            <a:ext cx="4678363" cy="304800"/>
          </a:xfrm>
          <a:prstGeom prst="rect">
            <a:avLst/>
          </a:prstGeom>
          <a:noFill/>
          <a:ln>
            <a:noFill/>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spcBef>
                <a:spcPct val="50000"/>
              </a:spcBef>
              <a:defRPr/>
            </a:pPr>
            <a:r>
              <a:rPr lang="ja-JP" altLang="en-US" sz="1400" b="1">
                <a:solidFill>
                  <a:srgbClr val="FFFFFF"/>
                </a:solidFill>
                <a:latin typeface="宋体" charset="0"/>
                <a:ea typeface="宋体" charset="0"/>
                <a:cs typeface="宋体" charset="0"/>
              </a:rPr>
              <a:t>撒</a:t>
            </a:r>
            <a:r>
              <a:rPr lang="zh-CN" altLang="en-US" sz="1400" b="1">
                <a:solidFill>
                  <a:srgbClr val="FFFFFF"/>
                </a:solidFill>
                <a:latin typeface="宋体" charset="0"/>
                <a:ea typeface="宋体" charset="0"/>
                <a:cs typeface="宋体" charset="0"/>
              </a:rPr>
              <a:t>下 </a:t>
            </a:r>
            <a:r>
              <a:rPr lang="en-US" altLang="zh-CN" sz="1400" b="1">
                <a:solidFill>
                  <a:srgbClr val="FFFFFF"/>
                </a:solidFill>
                <a:latin typeface="宋体" charset="0"/>
                <a:ea typeface="宋体" charset="0"/>
                <a:cs typeface="宋体" charset="0"/>
              </a:rPr>
              <a:t>24:18-24; </a:t>
            </a:r>
            <a:r>
              <a:rPr lang="ja-JP" altLang="en-US" sz="1400" b="1">
                <a:solidFill>
                  <a:srgbClr val="FFFFFF"/>
                </a:solidFill>
                <a:latin typeface="宋体" charset="0"/>
                <a:ea typeface="宋体" charset="0"/>
                <a:cs typeface="宋体" charset="0"/>
              </a:rPr>
              <a:t>代下</a:t>
            </a:r>
            <a:r>
              <a:rPr lang="zh-CN" altLang="en-US" sz="1400" b="1">
                <a:solidFill>
                  <a:srgbClr val="FFFFFF"/>
                </a:solidFill>
                <a:latin typeface="宋体" charset="0"/>
                <a:ea typeface="宋体" charset="0"/>
                <a:cs typeface="宋体" charset="0"/>
              </a:rPr>
              <a:t> </a:t>
            </a:r>
            <a:r>
              <a:rPr lang="en-US" altLang="zh-CN" sz="1400" b="1">
                <a:solidFill>
                  <a:srgbClr val="FFFFFF"/>
                </a:solidFill>
                <a:latin typeface="宋体" charset="0"/>
                <a:ea typeface="宋体" charset="0"/>
                <a:cs typeface="宋体" charset="0"/>
              </a:rPr>
              <a:t>3:1</a:t>
            </a:r>
          </a:p>
        </p:txBody>
      </p:sp>
      <p:sp>
        <p:nvSpPr>
          <p:cNvPr id="741380" name="Text Box 1028"/>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Tree>
    <p:extLst>
      <p:ext uri="{BB962C8B-B14F-4D97-AF65-F5344CB8AC3E}">
        <p14:creationId xmlns:p14="http://schemas.microsoft.com/office/powerpoint/2010/main" val="1682976429"/>
      </p:ext>
    </p:extLst>
  </p:cSld>
  <p:clrMapOvr>
    <a:masterClrMapping/>
  </p:clrMapOvr>
  <p:transition spd="med">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28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6267"/>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62884" name="Rectangle 4"/>
          <p:cNvSpPr>
            <a:spLocks noChangeArrowheads="1"/>
          </p:cNvSpPr>
          <p:nvPr/>
        </p:nvSpPr>
        <p:spPr bwMode="auto">
          <a:xfrm>
            <a:off x="7562850" y="6532563"/>
            <a:ext cx="717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7.2.03d.</a:t>
            </a:r>
          </a:p>
        </p:txBody>
      </p:sp>
      <p:sp>
        <p:nvSpPr>
          <p:cNvPr id="762885" name="Rectangle 5"/>
          <p:cNvSpPr>
            <a:spLocks noChangeArrowheads="1"/>
          </p:cNvSpPr>
          <p:nvPr/>
        </p:nvSpPr>
        <p:spPr bwMode="auto">
          <a:xfrm>
            <a:off x="8086725" y="6529388"/>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28</a:t>
            </a:r>
          </a:p>
        </p:txBody>
      </p:sp>
      <p:sp>
        <p:nvSpPr>
          <p:cNvPr id="762886" name="Rectangle 6"/>
          <p:cNvSpPr>
            <a:spLocks noChangeArrowheads="1"/>
          </p:cNvSpPr>
          <p:nvPr/>
        </p:nvSpPr>
        <p:spPr bwMode="auto">
          <a:xfrm>
            <a:off x="8496300" y="6465888"/>
            <a:ext cx="292100" cy="339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400" b="1">
                <a:solidFill>
                  <a:srgbClr val="FFFFFF"/>
                </a:solidFill>
                <a:effectLst>
                  <a:outerShdw blurRad="38100" dist="38100" dir="2700000" algn="tl">
                    <a:srgbClr val="000000"/>
                  </a:outerShdw>
                </a:effectLst>
                <a:latin typeface="Comic Sans MS" charset="0"/>
                <a:ea typeface="宋体" charset="0"/>
                <a:cs typeface="宋体" charset="0"/>
              </a:rPr>
              <a:t>5</a:t>
            </a:r>
            <a:endParaRPr lang="en-US" altLang="zh-CN" sz="1000" b="1">
              <a:solidFill>
                <a:srgbClr val="FFFFFF"/>
              </a:solidFill>
              <a:effectLst>
                <a:outerShdw blurRad="38100" dist="38100" dir="2700000" algn="tl">
                  <a:srgbClr val="000000"/>
                </a:outerShdw>
              </a:effectLst>
              <a:latin typeface="Comic Sans MS" charset="0"/>
              <a:ea typeface="宋体" charset="0"/>
              <a:cs typeface="宋体" charset="0"/>
            </a:endParaRPr>
          </a:p>
        </p:txBody>
      </p:sp>
      <p:grpSp>
        <p:nvGrpSpPr>
          <p:cNvPr id="762887" name="Group 7"/>
          <p:cNvGrpSpPr>
            <a:grpSpLocks/>
          </p:cNvGrpSpPr>
          <p:nvPr/>
        </p:nvGrpSpPr>
        <p:grpSpPr bwMode="auto">
          <a:xfrm>
            <a:off x="3175" y="2684463"/>
            <a:ext cx="9136063" cy="3232150"/>
            <a:chOff x="2" y="1691"/>
            <a:chExt cx="5755" cy="2036"/>
          </a:xfrm>
        </p:grpSpPr>
        <p:sp>
          <p:nvSpPr>
            <p:cNvPr id="762888"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889"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890"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891"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892"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893"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894"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sp>
        <p:nvSpPr>
          <p:cNvPr id="762895" name="Text Box 15"/>
          <p:cNvSpPr txBox="1">
            <a:spLocks noChangeArrowheads="1"/>
          </p:cNvSpPr>
          <p:nvPr/>
        </p:nvSpPr>
        <p:spPr bwMode="auto">
          <a:xfrm>
            <a:off x="249238" y="4765675"/>
            <a:ext cx="8607425" cy="5794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defRPr/>
            </a:pPr>
            <a:r>
              <a:rPr lang="ja-JP" altLang="en-US" sz="3200" b="1">
                <a:solidFill>
                  <a:srgbClr val="FFFFFF"/>
                </a:solidFill>
                <a:latin typeface="宋体" charset="0"/>
                <a:ea typeface="宋体" charset="0"/>
                <a:cs typeface="宋体" charset="0"/>
              </a:rPr>
              <a:t>为上帝修造</a:t>
            </a:r>
            <a:r>
              <a:rPr lang="zh-CN" altLang="en-US" sz="3200" b="1">
                <a:solidFill>
                  <a:srgbClr val="FFFFFF"/>
                </a:solidFill>
                <a:latin typeface="宋体" charset="0"/>
                <a:ea typeface="宋体" charset="0"/>
                <a:cs typeface="宋体" charset="0"/>
              </a:rPr>
              <a:t>第一座圣殿</a:t>
            </a:r>
            <a:r>
              <a:rPr lang="en-US" altLang="zh-CN" sz="3200" b="1">
                <a:solidFill>
                  <a:srgbClr val="FFFFFF"/>
                </a:solidFill>
                <a:latin typeface="宋体" charset="0"/>
                <a:ea typeface="宋体" charset="0"/>
                <a:cs typeface="宋体" charset="0"/>
              </a:rPr>
              <a:t>!</a:t>
            </a:r>
          </a:p>
        </p:txBody>
      </p:sp>
      <p:sp>
        <p:nvSpPr>
          <p:cNvPr id="762896" name="Text Box 16"/>
          <p:cNvSpPr txBox="1">
            <a:spLocks noChangeArrowheads="1"/>
          </p:cNvSpPr>
          <p:nvPr/>
        </p:nvSpPr>
        <p:spPr bwMode="auto">
          <a:xfrm>
            <a:off x="955675" y="4184650"/>
            <a:ext cx="7010400" cy="5794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defRPr/>
            </a:pPr>
            <a:r>
              <a:rPr lang="ja-JP" altLang="en-US" sz="3200" b="1">
                <a:solidFill>
                  <a:srgbClr val="FFFFFF"/>
                </a:solidFill>
                <a:latin typeface="宋体" charset="0"/>
                <a:ea typeface="宋体" charset="0"/>
                <a:cs typeface="宋体" charset="0"/>
              </a:rPr>
              <a:t>大卫买了它</a:t>
            </a:r>
            <a:r>
              <a:rPr lang="en-US" altLang="ja-JP" sz="3200" b="1">
                <a:solidFill>
                  <a:srgbClr val="FFFFFF"/>
                </a:solidFill>
                <a:latin typeface="宋体" charset="0"/>
                <a:ea typeface="宋体" charset="0"/>
                <a:cs typeface="宋体" charset="0"/>
              </a:rPr>
              <a:t>…</a:t>
            </a:r>
            <a:endParaRPr lang="en-US" altLang="zh-CN" sz="3200" b="1">
              <a:solidFill>
                <a:srgbClr val="FFFFFF"/>
              </a:solidFill>
              <a:latin typeface="宋体" charset="0"/>
              <a:ea typeface="宋体" charset="0"/>
              <a:cs typeface="宋体" charset="0"/>
            </a:endParaRPr>
          </a:p>
        </p:txBody>
      </p:sp>
      <p:sp>
        <p:nvSpPr>
          <p:cNvPr id="762897" name="Text Box 17"/>
          <p:cNvSpPr txBox="1">
            <a:spLocks noChangeArrowheads="1"/>
          </p:cNvSpPr>
          <p:nvPr/>
        </p:nvSpPr>
        <p:spPr bwMode="auto">
          <a:xfrm>
            <a:off x="1136650" y="5470525"/>
            <a:ext cx="7051675" cy="64135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defRPr/>
            </a:pPr>
            <a:r>
              <a:rPr lang="ja-JP" altLang="en-US" sz="3600" b="1">
                <a:solidFill>
                  <a:srgbClr val="FFD34A"/>
                </a:solidFill>
                <a:latin typeface="宋体" charset="0"/>
                <a:ea typeface="宋体" charset="0"/>
                <a:cs typeface="宋体" charset="0"/>
              </a:rPr>
              <a:t>在摩利亚山上</a:t>
            </a:r>
            <a:r>
              <a:rPr lang="en-US" altLang="ja-JP" sz="3600" b="1">
                <a:solidFill>
                  <a:srgbClr val="FFD34A"/>
                </a:solidFill>
                <a:latin typeface="宋体" charset="0"/>
                <a:ea typeface="宋体" charset="0"/>
                <a:cs typeface="宋体" charset="0"/>
              </a:rPr>
              <a:t>!</a:t>
            </a:r>
            <a:endParaRPr lang="en-US" altLang="zh-CN" sz="3600" b="1">
              <a:solidFill>
                <a:srgbClr val="FFD34A"/>
              </a:solidFill>
              <a:latin typeface="宋体" charset="0"/>
              <a:ea typeface="宋体" charset="0"/>
              <a:cs typeface="宋体" charset="0"/>
            </a:endParaRPr>
          </a:p>
        </p:txBody>
      </p:sp>
      <p:sp>
        <p:nvSpPr>
          <p:cNvPr id="762898" name="Text Box 18"/>
          <p:cNvSpPr txBox="1">
            <a:spLocks noChangeArrowheads="1"/>
          </p:cNvSpPr>
          <p:nvPr/>
        </p:nvSpPr>
        <p:spPr bwMode="auto">
          <a:xfrm>
            <a:off x="1765300" y="0"/>
            <a:ext cx="4062413" cy="304800"/>
          </a:xfrm>
          <a:prstGeom prst="rect">
            <a:avLst/>
          </a:prstGeom>
          <a:noFill/>
          <a:ln>
            <a:noFill/>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spcBef>
                <a:spcPct val="50000"/>
              </a:spcBef>
              <a:defRPr/>
            </a:pPr>
            <a:r>
              <a:rPr lang="ja-JP" altLang="en-US" sz="1400" b="1">
                <a:solidFill>
                  <a:srgbClr val="FFFFFF"/>
                </a:solidFill>
                <a:latin typeface="宋体" charset="0"/>
                <a:ea typeface="宋体" charset="0"/>
                <a:cs typeface="宋体" charset="0"/>
              </a:rPr>
              <a:t>撒</a:t>
            </a:r>
            <a:r>
              <a:rPr lang="zh-CN" altLang="en-US" sz="1400" b="1">
                <a:solidFill>
                  <a:srgbClr val="FFFFFF"/>
                </a:solidFill>
                <a:latin typeface="宋体" charset="0"/>
                <a:ea typeface="宋体" charset="0"/>
                <a:cs typeface="宋体" charset="0"/>
              </a:rPr>
              <a:t>下  </a:t>
            </a:r>
            <a:r>
              <a:rPr lang="en-US" altLang="zh-CN" sz="1400" b="1">
                <a:solidFill>
                  <a:srgbClr val="FFFFFF"/>
                </a:solidFill>
                <a:latin typeface="宋体" charset="0"/>
                <a:ea typeface="宋体" charset="0"/>
                <a:cs typeface="宋体" charset="0"/>
              </a:rPr>
              <a:t>24:18-24; </a:t>
            </a:r>
            <a:r>
              <a:rPr lang="ja-JP" altLang="en-US" sz="1400" b="1">
                <a:solidFill>
                  <a:srgbClr val="FFFFFF"/>
                </a:solidFill>
                <a:latin typeface="宋体" charset="0"/>
                <a:ea typeface="宋体" charset="0"/>
                <a:cs typeface="宋体" charset="0"/>
              </a:rPr>
              <a:t>代下 </a:t>
            </a:r>
            <a:r>
              <a:rPr lang="en-US" altLang="ja-JP" sz="1400" b="1">
                <a:solidFill>
                  <a:srgbClr val="FFFFFF"/>
                </a:solidFill>
                <a:latin typeface="宋体" charset="0"/>
                <a:ea typeface="宋体" charset="0"/>
                <a:cs typeface="宋体" charset="0"/>
              </a:rPr>
              <a:t>3:1</a:t>
            </a:r>
          </a:p>
        </p:txBody>
      </p:sp>
      <p:grpSp>
        <p:nvGrpSpPr>
          <p:cNvPr id="762899" name="Group 19"/>
          <p:cNvGrpSpPr>
            <a:grpSpLocks/>
          </p:cNvGrpSpPr>
          <p:nvPr/>
        </p:nvGrpSpPr>
        <p:grpSpPr bwMode="auto">
          <a:xfrm>
            <a:off x="5038725" y="1792288"/>
            <a:ext cx="3538538" cy="2419350"/>
            <a:chOff x="1020" y="800"/>
            <a:chExt cx="4056" cy="2875"/>
          </a:xfrm>
        </p:grpSpPr>
        <p:grpSp>
          <p:nvGrpSpPr>
            <p:cNvPr id="59408" name="Group 20"/>
            <p:cNvGrpSpPr>
              <a:grpSpLocks/>
            </p:cNvGrpSpPr>
            <p:nvPr/>
          </p:nvGrpSpPr>
          <p:grpSpPr bwMode="auto">
            <a:xfrm>
              <a:off x="1064" y="1272"/>
              <a:ext cx="3622" cy="2044"/>
              <a:chOff x="1064" y="1272"/>
              <a:chExt cx="3622" cy="2044"/>
            </a:xfrm>
          </p:grpSpPr>
          <p:sp>
            <p:nvSpPr>
              <p:cNvPr id="762901" name="Rectangle 21"/>
              <p:cNvSpPr>
                <a:spLocks noChangeArrowheads="1"/>
              </p:cNvSpPr>
              <p:nvPr/>
            </p:nvSpPr>
            <p:spPr bwMode="auto">
              <a:xfrm rot="1785869">
                <a:off x="2696" y="1304"/>
                <a:ext cx="912" cy="104"/>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902" name="Rectangle 22"/>
              <p:cNvSpPr>
                <a:spLocks noChangeArrowheads="1"/>
              </p:cNvSpPr>
              <p:nvPr/>
            </p:nvSpPr>
            <p:spPr bwMode="auto">
              <a:xfrm rot="-1804197">
                <a:off x="2528" y="1272"/>
                <a:ext cx="912" cy="104"/>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903" name="Rectangle 23"/>
              <p:cNvSpPr>
                <a:spLocks noChangeArrowheads="1"/>
              </p:cNvSpPr>
              <p:nvPr/>
            </p:nvSpPr>
            <p:spPr bwMode="auto">
              <a:xfrm rot="8101981">
                <a:off x="1064" y="1841"/>
                <a:ext cx="1443" cy="226"/>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904" name="Rectangle 24"/>
              <p:cNvSpPr>
                <a:spLocks noChangeArrowheads="1"/>
              </p:cNvSpPr>
              <p:nvPr/>
            </p:nvSpPr>
            <p:spPr bwMode="auto">
              <a:xfrm rot="85205">
                <a:off x="3527" y="1521"/>
                <a:ext cx="913" cy="104"/>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905" name="Rectangle 25"/>
              <p:cNvSpPr>
                <a:spLocks noChangeArrowheads="1"/>
              </p:cNvSpPr>
              <p:nvPr/>
            </p:nvSpPr>
            <p:spPr bwMode="auto">
              <a:xfrm rot="85205">
                <a:off x="1735" y="1489"/>
                <a:ext cx="913" cy="104"/>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906" name="Rectangle 26"/>
              <p:cNvSpPr>
                <a:spLocks noChangeArrowheads="1"/>
              </p:cNvSpPr>
              <p:nvPr/>
            </p:nvSpPr>
            <p:spPr bwMode="auto">
              <a:xfrm rot="10911120">
                <a:off x="1222" y="3090"/>
                <a:ext cx="3466" cy="226"/>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907" name="Rectangle 27"/>
              <p:cNvSpPr>
                <a:spLocks noChangeArrowheads="1"/>
              </p:cNvSpPr>
              <p:nvPr/>
            </p:nvSpPr>
            <p:spPr bwMode="auto">
              <a:xfrm rot="3349979">
                <a:off x="3497" y="1969"/>
                <a:ext cx="1443" cy="226"/>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pic>
          <p:nvPicPr>
            <p:cNvPr id="762908" name="Picture 28"/>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grpSp>
      <p:grpSp>
        <p:nvGrpSpPr>
          <p:cNvPr id="762909" name="Group 29"/>
          <p:cNvGrpSpPr>
            <a:grpSpLocks/>
          </p:cNvGrpSpPr>
          <p:nvPr/>
        </p:nvGrpSpPr>
        <p:grpSpPr bwMode="auto">
          <a:xfrm>
            <a:off x="350838" y="522288"/>
            <a:ext cx="4729162" cy="2713037"/>
            <a:chOff x="221" y="329"/>
            <a:chExt cx="2979" cy="1709"/>
          </a:xfrm>
        </p:grpSpPr>
        <p:pic>
          <p:nvPicPr>
            <p:cNvPr id="762910" name="Picture 3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sp>
          <p:nvSpPr>
            <p:cNvPr id="762911" name="Text Box 31"/>
            <p:cNvSpPr txBox="1">
              <a:spLocks noChangeArrowheads="1"/>
            </p:cNvSpPr>
            <p:nvPr/>
          </p:nvSpPr>
          <p:spPr bwMode="auto">
            <a:xfrm>
              <a:off x="221" y="1655"/>
              <a:ext cx="2979" cy="32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defRPr/>
              </a:pPr>
              <a:r>
                <a:rPr lang="zh-CN" altLang="en-US" sz="2800" b="1">
                  <a:solidFill>
                    <a:srgbClr val="FFD34A"/>
                  </a:solidFill>
                  <a:latin typeface="Comic Sans MS" charset="0"/>
                  <a:ea typeface="宋体" charset="0"/>
                  <a:cs typeface="宋体" charset="0"/>
                </a:rPr>
                <a:t>古代</a:t>
              </a:r>
              <a:r>
                <a:rPr lang="ja-JP" altLang="en-US" sz="2800" b="1">
                  <a:solidFill>
                    <a:srgbClr val="FFD34A"/>
                  </a:solidFill>
                  <a:latin typeface="Comic Sans MS" charset="0"/>
                  <a:ea typeface="宋体" charset="0"/>
                  <a:cs typeface="宋体" charset="0"/>
                </a:rPr>
                <a:t>的禾场</a:t>
              </a:r>
              <a:endParaRPr lang="zh-CN" altLang="en-US" sz="2800" b="1">
                <a:solidFill>
                  <a:srgbClr val="FFD34A"/>
                </a:solidFill>
                <a:latin typeface="Comic Sans MS" charset="0"/>
                <a:ea typeface="宋体" charset="0"/>
                <a:cs typeface="宋体" charset="0"/>
              </a:endParaRPr>
            </a:p>
          </p:txBody>
        </p:sp>
      </p:grpSp>
      <p:sp>
        <p:nvSpPr>
          <p:cNvPr id="762912" name="Text Box 32"/>
          <p:cNvSpPr txBox="1">
            <a:spLocks noChangeArrowheads="1"/>
          </p:cNvSpPr>
          <p:nvPr/>
        </p:nvSpPr>
        <p:spPr bwMode="auto">
          <a:xfrm>
            <a:off x="619125" y="3632200"/>
            <a:ext cx="8226425" cy="5794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defRPr/>
            </a:pPr>
            <a:r>
              <a:rPr lang="zh-CN" altLang="en-US" sz="3200" b="1">
                <a:solidFill>
                  <a:srgbClr val="FFFFFF"/>
                </a:solidFill>
                <a:latin typeface="宋体" charset="0"/>
                <a:ea typeface="宋体" charset="0"/>
                <a:cs typeface="宋体" charset="0"/>
              </a:rPr>
              <a:t>阿珥楠</a:t>
            </a:r>
            <a:r>
              <a:rPr lang="ja-JP" altLang="en-US" sz="3200" b="1">
                <a:solidFill>
                  <a:srgbClr val="FFFFFF"/>
                </a:solidFill>
                <a:latin typeface="宋体" charset="0"/>
                <a:ea typeface="宋体" charset="0"/>
                <a:cs typeface="宋体" charset="0"/>
              </a:rPr>
              <a:t>的禾场</a:t>
            </a:r>
            <a:r>
              <a:rPr lang="en-US" altLang="zh-CN" sz="3200" b="1">
                <a:solidFill>
                  <a:srgbClr val="FFFFFF"/>
                </a:solidFill>
                <a:latin typeface="宋体" charset="0"/>
                <a:ea typeface="宋体" charset="0"/>
                <a:cs typeface="宋体" charset="0"/>
              </a:rPr>
              <a:t>…</a:t>
            </a:r>
          </a:p>
        </p:txBody>
      </p:sp>
      <p:sp>
        <p:nvSpPr>
          <p:cNvPr id="762913" name="Text Box 33"/>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Tree>
    <p:extLst>
      <p:ext uri="{BB962C8B-B14F-4D97-AF65-F5344CB8AC3E}">
        <p14:creationId xmlns:p14="http://schemas.microsoft.com/office/powerpoint/2010/main" val="15485789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62887"/>
                                        </p:tgtEl>
                                        <p:attrNameLst>
                                          <p:attrName>style.visibility</p:attrName>
                                        </p:attrNameLst>
                                      </p:cBhvr>
                                      <p:to>
                                        <p:strVal val="visible"/>
                                      </p:to>
                                    </p:set>
                                    <p:animEffect transition="in" filter="wipe(left)">
                                      <p:cBhvr>
                                        <p:cTn id="7" dur="500"/>
                                        <p:tgtEl>
                                          <p:spTgt spid="7628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2912"/>
                                        </p:tgtEl>
                                        <p:attrNameLst>
                                          <p:attrName>style.visibility</p:attrName>
                                        </p:attrNameLst>
                                      </p:cBhvr>
                                      <p:to>
                                        <p:strVal val="visible"/>
                                      </p:to>
                                    </p:set>
                                    <p:animEffect transition="in" filter="fade">
                                      <p:cBhvr>
                                        <p:cTn id="12" dur="1000"/>
                                        <p:tgtEl>
                                          <p:spTgt spid="7629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62909"/>
                                        </p:tgtEl>
                                        <p:attrNameLst>
                                          <p:attrName>style.visibility</p:attrName>
                                        </p:attrNameLst>
                                      </p:cBhvr>
                                      <p:to>
                                        <p:strVal val="visible"/>
                                      </p:to>
                                    </p:set>
                                    <p:animEffect transition="in" filter="fade">
                                      <p:cBhvr>
                                        <p:cTn id="17" dur="1000"/>
                                        <p:tgtEl>
                                          <p:spTgt spid="762909"/>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62896"/>
                                        </p:tgtEl>
                                        <p:attrNameLst>
                                          <p:attrName>style.visibility</p:attrName>
                                        </p:attrNameLst>
                                      </p:cBhvr>
                                      <p:to>
                                        <p:strVal val="visible"/>
                                      </p:to>
                                    </p:set>
                                    <p:animEffect transition="in" filter="fade">
                                      <p:cBhvr>
                                        <p:cTn id="21" dur="1000"/>
                                        <p:tgtEl>
                                          <p:spTgt spid="76289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762899"/>
                                        </p:tgtEl>
                                        <p:attrNameLst>
                                          <p:attrName>style.visibility</p:attrName>
                                        </p:attrNameLst>
                                      </p:cBhvr>
                                      <p:to>
                                        <p:strVal val="visible"/>
                                      </p:to>
                                    </p:set>
                                    <p:animEffect transition="in" filter="fade">
                                      <p:cBhvr>
                                        <p:cTn id="26" dur="1000"/>
                                        <p:tgtEl>
                                          <p:spTgt spid="76289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62895"/>
                                        </p:tgtEl>
                                        <p:attrNameLst>
                                          <p:attrName>style.visibility</p:attrName>
                                        </p:attrNameLst>
                                      </p:cBhvr>
                                      <p:to>
                                        <p:strVal val="visible"/>
                                      </p:to>
                                    </p:set>
                                    <p:animEffect transition="in" filter="fade">
                                      <p:cBhvr>
                                        <p:cTn id="31" dur="1000"/>
                                        <p:tgtEl>
                                          <p:spTgt spid="762895"/>
                                        </p:tgtEl>
                                      </p:cBhvr>
                                    </p:animEffect>
                                  </p:childTnLst>
                                </p:cTn>
                              </p:par>
                            </p:childTnLst>
                          </p:cTn>
                        </p:par>
                        <p:par>
                          <p:cTn id="32" fill="hold" nodeType="afterGroup">
                            <p:stCondLst>
                              <p:cond delay="1000"/>
                            </p:stCondLst>
                            <p:childTnLst>
                              <p:par>
                                <p:cTn id="33" presetID="23" presetClass="entr" presetSubtype="528" fill="hold" grpId="0" nodeType="afterEffect">
                                  <p:stCondLst>
                                    <p:cond delay="0"/>
                                  </p:stCondLst>
                                  <p:childTnLst>
                                    <p:set>
                                      <p:cBhvr>
                                        <p:cTn id="34" dur="1" fill="hold">
                                          <p:stCondLst>
                                            <p:cond delay="0"/>
                                          </p:stCondLst>
                                        </p:cTn>
                                        <p:tgtEl>
                                          <p:spTgt spid="762897"/>
                                        </p:tgtEl>
                                        <p:attrNameLst>
                                          <p:attrName>style.visibility</p:attrName>
                                        </p:attrNameLst>
                                      </p:cBhvr>
                                      <p:to>
                                        <p:strVal val="visible"/>
                                      </p:to>
                                    </p:set>
                                    <p:anim calcmode="lin" valueType="num">
                                      <p:cBhvr>
                                        <p:cTn id="35" dur="500" fill="hold"/>
                                        <p:tgtEl>
                                          <p:spTgt spid="762897"/>
                                        </p:tgtEl>
                                        <p:attrNameLst>
                                          <p:attrName>ppt_w</p:attrName>
                                        </p:attrNameLst>
                                      </p:cBhvr>
                                      <p:tavLst>
                                        <p:tav tm="0">
                                          <p:val>
                                            <p:fltVal val="0"/>
                                          </p:val>
                                        </p:tav>
                                        <p:tav tm="100000">
                                          <p:val>
                                            <p:strVal val="#ppt_w"/>
                                          </p:val>
                                        </p:tav>
                                      </p:tavLst>
                                    </p:anim>
                                    <p:anim calcmode="lin" valueType="num">
                                      <p:cBhvr>
                                        <p:cTn id="36" dur="500" fill="hold"/>
                                        <p:tgtEl>
                                          <p:spTgt spid="762897"/>
                                        </p:tgtEl>
                                        <p:attrNameLst>
                                          <p:attrName>ppt_h</p:attrName>
                                        </p:attrNameLst>
                                      </p:cBhvr>
                                      <p:tavLst>
                                        <p:tav tm="0">
                                          <p:val>
                                            <p:fltVal val="0"/>
                                          </p:val>
                                        </p:tav>
                                        <p:tav tm="100000">
                                          <p:val>
                                            <p:strVal val="#ppt_h"/>
                                          </p:val>
                                        </p:tav>
                                      </p:tavLst>
                                    </p:anim>
                                    <p:anim calcmode="lin" valueType="num">
                                      <p:cBhvr>
                                        <p:cTn id="37" dur="500" fill="hold"/>
                                        <p:tgtEl>
                                          <p:spTgt spid="762897"/>
                                        </p:tgtEl>
                                        <p:attrNameLst>
                                          <p:attrName>ppt_x</p:attrName>
                                        </p:attrNameLst>
                                      </p:cBhvr>
                                      <p:tavLst>
                                        <p:tav tm="0">
                                          <p:val>
                                            <p:fltVal val="0.5"/>
                                          </p:val>
                                        </p:tav>
                                        <p:tav tm="100000">
                                          <p:val>
                                            <p:strVal val="#ppt_x"/>
                                          </p:val>
                                        </p:tav>
                                      </p:tavLst>
                                    </p:anim>
                                    <p:anim calcmode="lin" valueType="num">
                                      <p:cBhvr>
                                        <p:cTn id="38" dur="500" fill="hold"/>
                                        <p:tgtEl>
                                          <p:spTgt spid="76289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895" grpId="0" autoUpdateAnimBg="0"/>
      <p:bldP spid="762896" grpId="0" autoUpdateAnimBg="0"/>
      <p:bldP spid="762897" grpId="0" autoUpdateAnimBg="0"/>
      <p:bldP spid="762912"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6132"/>
          <a:stretch/>
        </p:blipFill>
        <p:spPr>
          <a:xfrm>
            <a:off x="0" y="2057300"/>
            <a:ext cx="9144000" cy="4828084"/>
          </a:xfrm>
          <a:prstGeom prst="rect">
            <a:avLst/>
          </a:prstGeom>
        </p:spPr>
      </p:pic>
      <p:sp>
        <p:nvSpPr>
          <p:cNvPr id="900098" name="Rectangle 2"/>
          <p:cNvSpPr>
            <a:spLocks noGrp="1" noChangeArrowheads="1"/>
          </p:cNvSpPr>
          <p:nvPr>
            <p:ph type="ctrTitle"/>
          </p:nvPr>
        </p:nvSpPr>
        <p:spPr>
          <a:xfrm>
            <a:off x="-18912" y="5949280"/>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4485" y="0"/>
            <a:ext cx="9144000"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神会通过大卫的后裔</a:t>
            </a:r>
            <a:r>
              <a:rPr lang="en-US" altLang="zh-CN" sz="4000" b="1" dirty="0">
                <a:solidFill>
                  <a:srgbClr val="FFFFFF"/>
                </a:solidFill>
                <a:effectLst>
                  <a:glow rad="127000">
                    <a:srgbClr val="000000"/>
                  </a:glow>
                </a:effectLst>
                <a:latin typeface="Arial" charset="0"/>
                <a:ea typeface="ＭＳ Ｐゴシック" charset="0"/>
                <a:cs typeface="ＭＳ Ｐゴシック" charset="0"/>
              </a:rPr>
              <a:t> – </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耶稣掌管全地</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3374731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nvGrpSpPr>
          <p:cNvPr id="61442" name="Group 3"/>
          <p:cNvGrpSpPr>
            <a:grpSpLocks/>
          </p:cNvGrpSpPr>
          <p:nvPr/>
        </p:nvGrpSpPr>
        <p:grpSpPr bwMode="auto">
          <a:xfrm>
            <a:off x="6670675" y="1584325"/>
            <a:ext cx="2178050" cy="1603375"/>
            <a:chOff x="1020" y="800"/>
            <a:chExt cx="4056" cy="2875"/>
          </a:xfrm>
        </p:grpSpPr>
        <p:grpSp>
          <p:nvGrpSpPr>
            <p:cNvPr id="61528" name="Group 4"/>
            <p:cNvGrpSpPr>
              <a:grpSpLocks/>
            </p:cNvGrpSpPr>
            <p:nvPr/>
          </p:nvGrpSpPr>
          <p:grpSpPr bwMode="auto">
            <a:xfrm>
              <a:off x="1064" y="1272"/>
              <a:ext cx="3622" cy="2044"/>
              <a:chOff x="1064" y="1272"/>
              <a:chExt cx="3622" cy="2044"/>
            </a:xfrm>
          </p:grpSpPr>
          <p:sp>
            <p:nvSpPr>
              <p:cNvPr id="621573" name="Rectangle 5"/>
              <p:cNvSpPr>
                <a:spLocks noChangeArrowheads="1"/>
              </p:cNvSpPr>
              <p:nvPr/>
            </p:nvSpPr>
            <p:spPr bwMode="auto">
              <a:xfrm rot="1785869">
                <a:off x="2696" y="1304"/>
                <a:ext cx="911" cy="105"/>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574" name="Rectangle 6"/>
              <p:cNvSpPr>
                <a:spLocks noChangeArrowheads="1"/>
              </p:cNvSpPr>
              <p:nvPr/>
            </p:nvSpPr>
            <p:spPr bwMode="auto">
              <a:xfrm rot="-1804197">
                <a:off x="2528" y="1273"/>
                <a:ext cx="913" cy="105"/>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575" name="Rectangle 7"/>
              <p:cNvSpPr>
                <a:spLocks noChangeArrowheads="1"/>
              </p:cNvSpPr>
              <p:nvPr/>
            </p:nvSpPr>
            <p:spPr bwMode="auto">
              <a:xfrm rot="8101981">
                <a:off x="1064" y="1842"/>
                <a:ext cx="1443" cy="228"/>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576" name="Rectangle 8"/>
              <p:cNvSpPr>
                <a:spLocks noChangeArrowheads="1"/>
              </p:cNvSpPr>
              <p:nvPr/>
            </p:nvSpPr>
            <p:spPr bwMode="auto">
              <a:xfrm rot="85205">
                <a:off x="3527" y="1520"/>
                <a:ext cx="913" cy="105"/>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577" name="Rectangle 9"/>
              <p:cNvSpPr>
                <a:spLocks noChangeArrowheads="1"/>
              </p:cNvSpPr>
              <p:nvPr/>
            </p:nvSpPr>
            <p:spPr bwMode="auto">
              <a:xfrm rot="85205">
                <a:off x="1735" y="1489"/>
                <a:ext cx="913" cy="102"/>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578" name="Rectangle 10"/>
              <p:cNvSpPr>
                <a:spLocks noChangeArrowheads="1"/>
              </p:cNvSpPr>
              <p:nvPr/>
            </p:nvSpPr>
            <p:spPr bwMode="auto">
              <a:xfrm rot="10911120">
                <a:off x="1221" y="3091"/>
                <a:ext cx="3465" cy="225"/>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579" name="Rectangle 11"/>
              <p:cNvSpPr>
                <a:spLocks noChangeArrowheads="1"/>
              </p:cNvSpPr>
              <p:nvPr/>
            </p:nvSpPr>
            <p:spPr bwMode="auto">
              <a:xfrm rot="3349979">
                <a:off x="3496" y="1969"/>
                <a:ext cx="1443" cy="228"/>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pic>
          <p:nvPicPr>
            <p:cNvPr id="621580" name="Picture 12"/>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grpSp>
      <p:sp>
        <p:nvSpPr>
          <p:cNvPr id="621581" name="Text Box 13"/>
          <p:cNvSpPr txBox="1">
            <a:spLocks noChangeArrowheads="1"/>
          </p:cNvSpPr>
          <p:nvPr/>
        </p:nvSpPr>
        <p:spPr bwMode="auto">
          <a:xfrm>
            <a:off x="1757363" y="-22225"/>
            <a:ext cx="5668962" cy="304800"/>
          </a:xfrm>
          <a:prstGeom prst="rect">
            <a:avLst/>
          </a:prstGeom>
          <a:noFill/>
          <a:ln>
            <a:noFill/>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spcBef>
                <a:spcPct val="50000"/>
              </a:spcBef>
              <a:defRPr/>
            </a:pPr>
            <a:r>
              <a:rPr lang="zh-CN" altLang="en-US" sz="1400" b="1">
                <a:solidFill>
                  <a:srgbClr val="FFFFFF"/>
                </a:solidFill>
                <a:latin typeface="宋体" charset="0"/>
                <a:ea typeface="宋体" charset="0"/>
                <a:cs typeface="宋体" charset="0"/>
              </a:rPr>
              <a:t>王上</a:t>
            </a:r>
            <a:r>
              <a:rPr lang="en-US" altLang="zh-CN" sz="1400" b="1">
                <a:solidFill>
                  <a:srgbClr val="FFFFFF"/>
                </a:solidFill>
                <a:latin typeface="宋体" charset="0"/>
                <a:ea typeface="宋体" charset="0"/>
                <a:cs typeface="宋体" charset="0"/>
              </a:rPr>
              <a:t> 5:5</a:t>
            </a:r>
          </a:p>
        </p:txBody>
      </p:sp>
      <p:sp>
        <p:nvSpPr>
          <p:cNvPr id="621582" name="Text Box 14"/>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zh-CN" altLang="en-US" sz="2000">
                <a:solidFill>
                  <a:srgbClr val="FFA27C"/>
                </a:solidFill>
                <a:latin typeface="B VAG Rounded Bold" charset="0"/>
                <a:ea typeface="宋体" charset="0"/>
                <a:cs typeface="宋体" charset="0"/>
              </a:rPr>
              <a:t> </a:t>
            </a:r>
          </a:p>
        </p:txBody>
      </p:sp>
      <p:sp>
        <p:nvSpPr>
          <p:cNvPr id="621583" name="Text Box 15"/>
          <p:cNvSpPr txBox="1">
            <a:spLocks noChangeArrowheads="1"/>
          </p:cNvSpPr>
          <p:nvPr/>
        </p:nvSpPr>
        <p:spPr bwMode="auto">
          <a:xfrm>
            <a:off x="8588375" y="6429375"/>
            <a:ext cx="323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altLang="zh-CN" sz="1800" b="1">
                <a:solidFill>
                  <a:srgbClr val="FFFFFF"/>
                </a:solidFill>
                <a:latin typeface="Comic Sans MS" charset="0"/>
                <a:ea typeface="宋体" charset="0"/>
                <a:cs typeface="宋体" charset="0"/>
              </a:rPr>
              <a:t>1</a:t>
            </a:r>
            <a:endParaRPr lang="en-US" altLang="zh-CN" sz="2000">
              <a:solidFill>
                <a:srgbClr val="FFA27C"/>
              </a:solidFill>
              <a:latin typeface="B VAG Rounded Bold" charset="0"/>
              <a:ea typeface="宋体" charset="0"/>
              <a:cs typeface="宋体" charset="0"/>
            </a:endParaRPr>
          </a:p>
        </p:txBody>
      </p:sp>
      <p:sp>
        <p:nvSpPr>
          <p:cNvPr id="621584" name="Rectangle 16"/>
          <p:cNvSpPr>
            <a:spLocks noChangeArrowheads="1"/>
          </p:cNvSpPr>
          <p:nvPr/>
        </p:nvSpPr>
        <p:spPr bwMode="auto">
          <a:xfrm>
            <a:off x="8081963" y="6542088"/>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29</a:t>
            </a:r>
          </a:p>
        </p:txBody>
      </p:sp>
      <p:sp>
        <p:nvSpPr>
          <p:cNvPr id="621586" name="AutoShape 18"/>
          <p:cNvSpPr>
            <a:spLocks noChangeArrowheads="1"/>
          </p:cNvSpPr>
          <p:nvPr/>
        </p:nvSpPr>
        <p:spPr bwMode="auto">
          <a:xfrm rot="10769242">
            <a:off x="4206875" y="1128713"/>
            <a:ext cx="373063" cy="2776537"/>
          </a:xfrm>
          <a:prstGeom prst="can">
            <a:avLst>
              <a:gd name="adj" fmla="val 10475"/>
            </a:avLst>
          </a:prstGeom>
          <a:noFill/>
          <a:ln w="57150">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587" name="AutoShape 19"/>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588" name="Text Box 20"/>
          <p:cNvSpPr txBox="1">
            <a:spLocks noChangeArrowheads="1"/>
          </p:cNvSpPr>
          <p:nvPr/>
        </p:nvSpPr>
        <p:spPr bwMode="auto">
          <a:xfrm>
            <a:off x="1177925" y="4030663"/>
            <a:ext cx="6732588" cy="82391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defRPr/>
            </a:pPr>
            <a:r>
              <a:rPr lang="ja-JP" altLang="en-US" sz="4800" b="1">
                <a:solidFill>
                  <a:srgbClr val="3267FC"/>
                </a:solidFill>
                <a:latin typeface="宋体" charset="0"/>
                <a:ea typeface="宋体" charset="0"/>
                <a:cs typeface="宋体" charset="0"/>
              </a:rPr>
              <a:t>大卫王</a:t>
            </a:r>
            <a:r>
              <a:rPr lang="zh-CN" altLang="en-US" sz="4800" b="1">
                <a:solidFill>
                  <a:srgbClr val="3267FC"/>
                </a:solidFill>
                <a:latin typeface="宋体" charset="0"/>
                <a:ea typeface="宋体" charset="0"/>
                <a:cs typeface="宋体" charset="0"/>
              </a:rPr>
              <a:t>设计圣殿</a:t>
            </a:r>
          </a:p>
        </p:txBody>
      </p:sp>
      <p:sp>
        <p:nvSpPr>
          <p:cNvPr id="621589" name="Text Box 21"/>
          <p:cNvSpPr txBox="1">
            <a:spLocks noChangeArrowheads="1"/>
          </p:cNvSpPr>
          <p:nvPr/>
        </p:nvSpPr>
        <p:spPr bwMode="auto">
          <a:xfrm>
            <a:off x="477838" y="5280025"/>
            <a:ext cx="8027987" cy="823913"/>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defRPr/>
            </a:pPr>
            <a:r>
              <a:rPr lang="zh-CN" altLang="en-US" sz="4800" b="1">
                <a:solidFill>
                  <a:srgbClr val="FFEA18"/>
                </a:solidFill>
                <a:latin typeface="宋体" charset="0"/>
                <a:ea typeface="宋体" charset="0"/>
                <a:cs typeface="宋体" charset="0"/>
              </a:rPr>
              <a:t>但</a:t>
            </a:r>
            <a:r>
              <a:rPr lang="en-US" altLang="zh-CN" sz="4800" b="1">
                <a:solidFill>
                  <a:srgbClr val="FFEA18"/>
                </a:solidFill>
                <a:latin typeface="宋体" charset="0"/>
                <a:ea typeface="宋体" charset="0"/>
                <a:cs typeface="宋体" charset="0"/>
              </a:rPr>
              <a:t>…</a:t>
            </a:r>
            <a:r>
              <a:rPr lang="zh-CN" altLang="en-US" sz="4800" b="1">
                <a:solidFill>
                  <a:srgbClr val="FFEA18"/>
                </a:solidFill>
                <a:latin typeface="宋体" charset="0"/>
                <a:ea typeface="宋体" charset="0"/>
                <a:cs typeface="宋体" charset="0"/>
              </a:rPr>
              <a:t>是他的儿子所罗门建殿!</a:t>
            </a:r>
          </a:p>
        </p:txBody>
      </p:sp>
      <p:grpSp>
        <p:nvGrpSpPr>
          <p:cNvPr id="621610" name="Group 42"/>
          <p:cNvGrpSpPr>
            <a:grpSpLocks/>
          </p:cNvGrpSpPr>
          <p:nvPr/>
        </p:nvGrpSpPr>
        <p:grpSpPr bwMode="auto">
          <a:xfrm>
            <a:off x="2151063" y="2463800"/>
            <a:ext cx="1335087" cy="1395413"/>
            <a:chOff x="1355" y="1552"/>
            <a:chExt cx="841" cy="879"/>
          </a:xfrm>
        </p:grpSpPr>
        <p:sp>
          <p:nvSpPr>
            <p:cNvPr id="621611" name="Line 43"/>
            <p:cNvSpPr>
              <a:spLocks noChangeShapeType="1"/>
            </p:cNvSpPr>
            <p:nvPr/>
          </p:nvSpPr>
          <p:spPr bwMode="auto">
            <a:xfrm flipH="1">
              <a:off x="1355" y="1621"/>
              <a:ext cx="1" cy="72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12" name="Line 44"/>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13" name="Line 45"/>
            <p:cNvSpPr>
              <a:spLocks noChangeShapeType="1"/>
            </p:cNvSpPr>
            <p:nvPr/>
          </p:nvSpPr>
          <p:spPr bwMode="auto">
            <a:xfrm flipV="1">
              <a:off x="1856" y="1562"/>
              <a:ext cx="335" cy="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14" name="Line 46"/>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15" name="Line 47"/>
            <p:cNvSpPr>
              <a:spLocks noChangeShapeType="1"/>
            </p:cNvSpPr>
            <p:nvPr/>
          </p:nvSpPr>
          <p:spPr bwMode="auto">
            <a:xfrm flipH="1">
              <a:off x="1858" y="1552"/>
              <a:ext cx="1" cy="879"/>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16" name="Line 48"/>
            <p:cNvSpPr>
              <a:spLocks noChangeShapeType="1"/>
            </p:cNvSpPr>
            <p:nvPr/>
          </p:nvSpPr>
          <p:spPr bwMode="auto">
            <a:xfrm flipH="1">
              <a:off x="2190" y="1563"/>
              <a:ext cx="1" cy="814"/>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grpSp>
        <p:nvGrpSpPr>
          <p:cNvPr id="621617" name="Group 49"/>
          <p:cNvGrpSpPr>
            <a:grpSpLocks/>
          </p:cNvGrpSpPr>
          <p:nvPr/>
        </p:nvGrpSpPr>
        <p:grpSpPr bwMode="auto">
          <a:xfrm>
            <a:off x="1974850" y="3676650"/>
            <a:ext cx="5214938" cy="923925"/>
            <a:chOff x="1244" y="2316"/>
            <a:chExt cx="3285" cy="582"/>
          </a:xfrm>
        </p:grpSpPr>
        <p:sp>
          <p:nvSpPr>
            <p:cNvPr id="621618" name="Line 50"/>
            <p:cNvSpPr>
              <a:spLocks noChangeShapeType="1"/>
            </p:cNvSpPr>
            <p:nvPr/>
          </p:nvSpPr>
          <p:spPr bwMode="auto">
            <a:xfrm>
              <a:off x="1255" y="2513"/>
              <a:ext cx="1071" cy="384"/>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19" name="Line 51"/>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20" name="Line 52"/>
            <p:cNvSpPr>
              <a:spLocks noChangeShapeType="1"/>
            </p:cNvSpPr>
            <p:nvPr/>
          </p:nvSpPr>
          <p:spPr bwMode="auto">
            <a:xfrm>
              <a:off x="1244" y="2316"/>
              <a:ext cx="1099" cy="234"/>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21" name="Line 53"/>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22" name="Line 54"/>
            <p:cNvSpPr>
              <a:spLocks noChangeShapeType="1"/>
            </p:cNvSpPr>
            <p:nvPr/>
          </p:nvSpPr>
          <p:spPr bwMode="auto">
            <a:xfrm>
              <a:off x="3901" y="2323"/>
              <a:ext cx="593" cy="84"/>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23" name="Line 55"/>
            <p:cNvSpPr>
              <a:spLocks noChangeShapeType="1"/>
            </p:cNvSpPr>
            <p:nvPr/>
          </p:nvSpPr>
          <p:spPr bwMode="auto">
            <a:xfrm flipH="1">
              <a:off x="1264" y="2338"/>
              <a:ext cx="1" cy="178"/>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24" name="Line 56"/>
            <p:cNvSpPr>
              <a:spLocks noChangeShapeType="1"/>
            </p:cNvSpPr>
            <p:nvPr/>
          </p:nvSpPr>
          <p:spPr bwMode="auto">
            <a:xfrm flipH="1">
              <a:off x="2347" y="2561"/>
              <a:ext cx="8" cy="337"/>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25" name="Line 57"/>
            <p:cNvSpPr>
              <a:spLocks noChangeShapeType="1"/>
            </p:cNvSpPr>
            <p:nvPr/>
          </p:nvSpPr>
          <p:spPr bwMode="auto">
            <a:xfrm flipH="1">
              <a:off x="4514" y="2400"/>
              <a:ext cx="1" cy="315"/>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grpSp>
        <p:nvGrpSpPr>
          <p:cNvPr id="621626" name="Group 58"/>
          <p:cNvGrpSpPr>
            <a:grpSpLocks/>
          </p:cNvGrpSpPr>
          <p:nvPr/>
        </p:nvGrpSpPr>
        <p:grpSpPr bwMode="auto">
          <a:xfrm>
            <a:off x="5095875" y="925513"/>
            <a:ext cx="1077913" cy="2874962"/>
            <a:chOff x="3210" y="583"/>
            <a:chExt cx="679" cy="1811"/>
          </a:xfrm>
        </p:grpSpPr>
        <p:sp>
          <p:nvSpPr>
            <p:cNvPr id="621627" name="Line 59"/>
            <p:cNvSpPr>
              <a:spLocks noChangeShapeType="1"/>
            </p:cNvSpPr>
            <p:nvPr/>
          </p:nvSpPr>
          <p:spPr bwMode="auto">
            <a:xfrm flipV="1">
              <a:off x="3672" y="2385"/>
              <a:ext cx="199" cy="9"/>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nvGrpSpPr>
            <p:cNvPr id="61506" name="Group 60"/>
            <p:cNvGrpSpPr>
              <a:grpSpLocks/>
            </p:cNvGrpSpPr>
            <p:nvPr/>
          </p:nvGrpSpPr>
          <p:grpSpPr bwMode="auto">
            <a:xfrm>
              <a:off x="3210" y="583"/>
              <a:ext cx="679" cy="1806"/>
              <a:chOff x="3210" y="583"/>
              <a:chExt cx="679" cy="1806"/>
            </a:xfrm>
          </p:grpSpPr>
          <p:sp>
            <p:nvSpPr>
              <p:cNvPr id="621629" name="Line 61"/>
              <p:cNvSpPr>
                <a:spLocks noChangeShapeType="1"/>
              </p:cNvSpPr>
              <p:nvPr/>
            </p:nvSpPr>
            <p:spPr bwMode="auto">
              <a:xfrm>
                <a:off x="3878" y="656"/>
                <a:ext cx="0" cy="206"/>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30" name="Line 62"/>
              <p:cNvSpPr>
                <a:spLocks noChangeShapeType="1"/>
              </p:cNvSpPr>
              <p:nvPr/>
            </p:nvSpPr>
            <p:spPr bwMode="auto">
              <a:xfrm>
                <a:off x="3533" y="610"/>
                <a:ext cx="356" cy="5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31" name="Line 63"/>
              <p:cNvSpPr>
                <a:spLocks noChangeShapeType="1"/>
              </p:cNvSpPr>
              <p:nvPr/>
            </p:nvSpPr>
            <p:spPr bwMode="auto">
              <a:xfrm flipH="1">
                <a:off x="3320" y="656"/>
                <a:ext cx="1" cy="342"/>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32" name="Line 64"/>
              <p:cNvSpPr>
                <a:spLocks noChangeShapeType="1"/>
              </p:cNvSpPr>
              <p:nvPr/>
            </p:nvSpPr>
            <p:spPr bwMode="auto">
              <a:xfrm flipV="1">
                <a:off x="3318" y="622"/>
                <a:ext cx="164" cy="3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33" name="Line 65"/>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34" name="Line 66"/>
              <p:cNvSpPr>
                <a:spLocks noChangeShapeType="1"/>
              </p:cNvSpPr>
              <p:nvPr/>
            </p:nvSpPr>
            <p:spPr bwMode="auto">
              <a:xfrm flipH="1">
                <a:off x="3508" y="583"/>
                <a:ext cx="3" cy="180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35" name="Line 67"/>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grpSp>
      <p:grpSp>
        <p:nvGrpSpPr>
          <p:cNvPr id="621636" name="Group 68"/>
          <p:cNvGrpSpPr>
            <a:grpSpLocks/>
          </p:cNvGrpSpPr>
          <p:nvPr/>
        </p:nvGrpSpPr>
        <p:grpSpPr bwMode="auto">
          <a:xfrm>
            <a:off x="2592388" y="725488"/>
            <a:ext cx="2014537" cy="3179762"/>
            <a:chOff x="1633" y="457"/>
            <a:chExt cx="1269" cy="2003"/>
          </a:xfrm>
        </p:grpSpPr>
        <p:sp>
          <p:nvSpPr>
            <p:cNvPr id="621637" name="Line 69"/>
            <p:cNvSpPr>
              <a:spLocks noChangeShapeType="1"/>
            </p:cNvSpPr>
            <p:nvPr/>
          </p:nvSpPr>
          <p:spPr bwMode="auto">
            <a:xfrm flipH="1">
              <a:off x="2282" y="461"/>
              <a:ext cx="172" cy="72"/>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nvGrpSpPr>
            <p:cNvPr id="61495" name="Group 70"/>
            <p:cNvGrpSpPr>
              <a:grpSpLocks/>
            </p:cNvGrpSpPr>
            <p:nvPr/>
          </p:nvGrpSpPr>
          <p:grpSpPr bwMode="auto">
            <a:xfrm>
              <a:off x="1633" y="457"/>
              <a:ext cx="1269" cy="2003"/>
              <a:chOff x="1633" y="457"/>
              <a:chExt cx="1269" cy="2003"/>
            </a:xfrm>
          </p:grpSpPr>
          <p:sp>
            <p:nvSpPr>
              <p:cNvPr id="621639" name="Line 71"/>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40" name="Line 72"/>
              <p:cNvSpPr>
                <a:spLocks noChangeShapeType="1"/>
              </p:cNvSpPr>
              <p:nvPr/>
            </p:nvSpPr>
            <p:spPr bwMode="auto">
              <a:xfrm>
                <a:off x="1633" y="1160"/>
                <a:ext cx="6" cy="429"/>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41" name="Line 73"/>
              <p:cNvSpPr>
                <a:spLocks noChangeShapeType="1"/>
              </p:cNvSpPr>
              <p:nvPr/>
            </p:nvSpPr>
            <p:spPr bwMode="auto">
              <a:xfrm>
                <a:off x="2457" y="457"/>
                <a:ext cx="7" cy="1999"/>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42" name="Line 74"/>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43" name="Line 75"/>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44" name="Line 76"/>
              <p:cNvSpPr>
                <a:spLocks noChangeShapeType="1"/>
              </p:cNvSpPr>
              <p:nvPr/>
            </p:nvSpPr>
            <p:spPr bwMode="auto">
              <a:xfrm>
                <a:off x="2451" y="458"/>
                <a:ext cx="449" cy="66"/>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45" name="Line 77"/>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46" name="Line 78"/>
              <p:cNvSpPr>
                <a:spLocks noChangeShapeType="1"/>
              </p:cNvSpPr>
              <p:nvPr/>
            </p:nvSpPr>
            <p:spPr bwMode="auto">
              <a:xfrm flipH="1">
                <a:off x="2894" y="523"/>
                <a:ext cx="8" cy="156"/>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47" name="Line 79"/>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grpSp>
      <p:grpSp>
        <p:nvGrpSpPr>
          <p:cNvPr id="621648" name="Group 80"/>
          <p:cNvGrpSpPr>
            <a:grpSpLocks/>
          </p:cNvGrpSpPr>
          <p:nvPr/>
        </p:nvGrpSpPr>
        <p:grpSpPr bwMode="auto">
          <a:xfrm>
            <a:off x="4614863" y="1555750"/>
            <a:ext cx="892175" cy="2225675"/>
            <a:chOff x="2907" y="980"/>
            <a:chExt cx="562" cy="1402"/>
          </a:xfrm>
        </p:grpSpPr>
        <p:sp>
          <p:nvSpPr>
            <p:cNvPr id="621649" name="Line 81"/>
            <p:cNvSpPr>
              <a:spLocks noChangeShapeType="1"/>
            </p:cNvSpPr>
            <p:nvPr/>
          </p:nvSpPr>
          <p:spPr bwMode="auto">
            <a:xfrm flipV="1">
              <a:off x="3235" y="1624"/>
              <a:ext cx="0" cy="715"/>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nvGrpSpPr>
            <p:cNvPr id="61487" name="Group 82"/>
            <p:cNvGrpSpPr>
              <a:grpSpLocks/>
            </p:cNvGrpSpPr>
            <p:nvPr/>
          </p:nvGrpSpPr>
          <p:grpSpPr bwMode="auto">
            <a:xfrm>
              <a:off x="2907" y="980"/>
              <a:ext cx="562" cy="1402"/>
              <a:chOff x="2907" y="980"/>
              <a:chExt cx="562" cy="1402"/>
            </a:xfrm>
          </p:grpSpPr>
          <p:sp>
            <p:nvSpPr>
              <p:cNvPr id="621651" name="Line 83"/>
              <p:cNvSpPr>
                <a:spLocks noChangeShapeType="1"/>
              </p:cNvSpPr>
              <p:nvPr/>
            </p:nvSpPr>
            <p:spPr bwMode="auto">
              <a:xfrm>
                <a:off x="2916" y="980"/>
                <a:ext cx="535" cy="5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52" name="Line 84"/>
              <p:cNvSpPr>
                <a:spLocks noChangeShapeType="1"/>
              </p:cNvSpPr>
              <p:nvPr/>
            </p:nvSpPr>
            <p:spPr bwMode="auto">
              <a:xfrm>
                <a:off x="2912" y="1612"/>
                <a:ext cx="557" cy="6"/>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53" name="Line 85"/>
              <p:cNvSpPr>
                <a:spLocks noChangeShapeType="1"/>
              </p:cNvSpPr>
              <p:nvPr/>
            </p:nvSpPr>
            <p:spPr bwMode="auto">
              <a:xfrm flipV="1">
                <a:off x="2917" y="1728"/>
                <a:ext cx="307" cy="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54" name="Line 86"/>
              <p:cNvSpPr>
                <a:spLocks noChangeShapeType="1"/>
              </p:cNvSpPr>
              <p:nvPr/>
            </p:nvSpPr>
            <p:spPr bwMode="auto">
              <a:xfrm flipV="1">
                <a:off x="2912" y="2381"/>
                <a:ext cx="307" cy="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55" name="Line 87"/>
              <p:cNvSpPr>
                <a:spLocks noChangeShapeType="1"/>
              </p:cNvSpPr>
              <p:nvPr/>
            </p:nvSpPr>
            <p:spPr bwMode="auto">
              <a:xfrm flipH="1">
                <a:off x="3443" y="1002"/>
                <a:ext cx="1" cy="614"/>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56" name="Line 88"/>
              <p:cNvSpPr>
                <a:spLocks noChangeShapeType="1"/>
              </p:cNvSpPr>
              <p:nvPr/>
            </p:nvSpPr>
            <p:spPr bwMode="auto">
              <a:xfrm>
                <a:off x="2907" y="1076"/>
                <a:ext cx="535" cy="5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grpSp>
      <p:grpSp>
        <p:nvGrpSpPr>
          <p:cNvPr id="61456" name="Group 193"/>
          <p:cNvGrpSpPr>
            <a:grpSpLocks/>
          </p:cNvGrpSpPr>
          <p:nvPr/>
        </p:nvGrpSpPr>
        <p:grpSpPr bwMode="auto">
          <a:xfrm>
            <a:off x="7842250" y="3436938"/>
            <a:ext cx="1200150" cy="2109787"/>
            <a:chOff x="4940" y="2165"/>
            <a:chExt cx="756" cy="1329"/>
          </a:xfrm>
        </p:grpSpPr>
        <p:grpSp>
          <p:nvGrpSpPr>
            <p:cNvPr id="61458" name="Group 194"/>
            <p:cNvGrpSpPr>
              <a:grpSpLocks/>
            </p:cNvGrpSpPr>
            <p:nvPr/>
          </p:nvGrpSpPr>
          <p:grpSpPr bwMode="auto">
            <a:xfrm>
              <a:off x="4940" y="2165"/>
              <a:ext cx="756" cy="1329"/>
              <a:chOff x="4940" y="2165"/>
              <a:chExt cx="756" cy="1329"/>
            </a:xfrm>
          </p:grpSpPr>
          <p:sp>
            <p:nvSpPr>
              <p:cNvPr id="621763" name="AutoShape 195"/>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64" name="Rectangle 196"/>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65" name="Line 197"/>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66" name="Rectangle 198"/>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67" name="Rectangle 199"/>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68" name="Line 200"/>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69" name="Line 201"/>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70" name="Line 202"/>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71" name="Line 203"/>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72" name="Line 204"/>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73" name="Line 205"/>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74" name="Line 206"/>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75" name="Line 207"/>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76" name="Line 208"/>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77" name="Line 209"/>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78" name="Rectangle 210"/>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defRPr/>
                </a:pPr>
                <a:r>
                  <a:rPr lang="zh-CN" altLang="en-US" sz="1200" b="1">
                    <a:solidFill>
                      <a:srgbClr val="1A0004"/>
                    </a:solidFill>
                    <a:latin typeface="Times" charset="0"/>
                    <a:ea typeface="宋体" charset="0"/>
                    <a:cs typeface="宋体" charset="0"/>
                  </a:rPr>
                  <a:t>   </a:t>
                </a:r>
                <a:r>
                  <a:rPr lang="zh-CN" altLang="en-US" sz="1000" b="1">
                    <a:solidFill>
                      <a:srgbClr val="1A0004"/>
                    </a:solidFill>
                    <a:latin typeface="Times" charset="0"/>
                    <a:ea typeface="宋体" charset="0"/>
                    <a:cs typeface="宋体" charset="0"/>
                  </a:rPr>
                  <a:t>王朝</a:t>
                </a:r>
                <a:endParaRPr lang="zh-CN" altLang="en-US" sz="2800">
                  <a:solidFill>
                    <a:srgbClr val="00DFCA"/>
                  </a:solidFill>
                  <a:latin typeface="Comic Sans MS" charset="0"/>
                  <a:ea typeface="宋体" charset="0"/>
                  <a:cs typeface="宋体" charset="0"/>
                </a:endParaRPr>
              </a:p>
            </p:txBody>
          </p:sp>
          <p:sp>
            <p:nvSpPr>
              <p:cNvPr id="621779" name="Rectangle 211"/>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1780" name="Rectangle 212"/>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1781" name="Rectangle 213"/>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1782" name="Rectangle 214"/>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1783" name="Text Box 215"/>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1784" name="Text Box 216"/>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1785" name="Text Box 217"/>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1786" name="Text Box 218"/>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1787" name="Text Box 219"/>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1788" name="Text Box 220"/>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grpSp>
        <p:sp>
          <p:nvSpPr>
            <p:cNvPr id="621789" name="Rectangle 221"/>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defRPr/>
              </a:pPr>
              <a:r>
                <a:rPr lang="zh-CN" altLang="en-US" sz="1000" b="1">
                  <a:solidFill>
                    <a:srgbClr val="1A0004"/>
                  </a:solidFill>
                  <a:latin typeface="Comic Sans MS" charset="0"/>
                  <a:ea typeface="宋体" charset="0"/>
                  <a:cs typeface="宋体" charset="0"/>
                </a:rPr>
                <a:t>扫</a:t>
              </a:r>
              <a:r>
                <a:rPr lang="en-US" altLang="zh-CN" sz="1000" b="1">
                  <a:solidFill>
                    <a:srgbClr val="1A0004"/>
                  </a:solidFill>
                  <a:latin typeface="Comic Sans MS" charset="0"/>
                  <a:ea typeface="宋体" charset="0"/>
                  <a:cs typeface="宋体" charset="0"/>
                </a:rPr>
                <a:t>—</a:t>
              </a:r>
              <a:r>
                <a:rPr lang="zh-CN" altLang="en-US" sz="1000" b="1">
                  <a:solidFill>
                    <a:srgbClr val="1A0004"/>
                  </a:solidFill>
                  <a:latin typeface="Comic Sans MS" charset="0"/>
                  <a:ea typeface="宋体" charset="0"/>
                  <a:cs typeface="宋体" charset="0"/>
                </a:rPr>
                <a:t>卫</a:t>
              </a:r>
              <a:r>
                <a:rPr lang="en-US" altLang="zh-CN" sz="1000" b="1">
                  <a:solidFill>
                    <a:srgbClr val="1A0004"/>
                  </a:solidFill>
                  <a:latin typeface="Comic Sans MS" charset="0"/>
                  <a:ea typeface="宋体" charset="0"/>
                  <a:cs typeface="宋体" charset="0"/>
                </a:rPr>
                <a:t>—</a:t>
              </a:r>
              <a:r>
                <a:rPr lang="zh-CN" altLang="en-US" sz="1000" b="1">
                  <a:solidFill>
                    <a:srgbClr val="1A0004"/>
                  </a:solidFill>
                  <a:latin typeface="Comic Sans MS" charset="0"/>
                  <a:ea typeface="宋体" charset="0"/>
                  <a:cs typeface="宋体" charset="0"/>
                </a:rPr>
                <a:t>罗</a:t>
              </a:r>
              <a:endParaRPr lang="zh-CN" altLang="en-US" sz="2800">
                <a:solidFill>
                  <a:srgbClr val="00DFCA"/>
                </a:solidFill>
                <a:latin typeface="Comic Sans MS" charset="0"/>
                <a:ea typeface="宋体" charset="0"/>
                <a:cs typeface="宋体" charset="0"/>
              </a:endParaRPr>
            </a:p>
          </p:txBody>
        </p:sp>
      </p:grpSp>
      <p:sp>
        <p:nvSpPr>
          <p:cNvPr id="621790" name="Text Box 222"/>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32-37</a:t>
            </a:r>
            <a:r>
              <a:rPr lang="zh-CN" altLang="en-US" sz="1200" b="1">
                <a:solidFill>
                  <a:srgbClr val="FFFFFF"/>
                </a:solidFill>
                <a:latin typeface="宋体" charset="0"/>
                <a:ea typeface="宋体" charset="0"/>
                <a:cs typeface="宋体" charset="0"/>
              </a:rPr>
              <a:t>页</a:t>
            </a:r>
          </a:p>
        </p:txBody>
      </p:sp>
    </p:spTree>
    <p:extLst>
      <p:ext uri="{BB962C8B-B14F-4D97-AF65-F5344CB8AC3E}">
        <p14:creationId xmlns:p14="http://schemas.microsoft.com/office/powerpoint/2010/main" val="26461976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1588"/>
                                        </p:tgtEl>
                                        <p:attrNameLst>
                                          <p:attrName>style.visibility</p:attrName>
                                        </p:attrNameLst>
                                      </p:cBhvr>
                                      <p:to>
                                        <p:strVal val="visible"/>
                                      </p:to>
                                    </p:set>
                                    <p:animEffect transition="in" filter="wipe(left)">
                                      <p:cBhvr>
                                        <p:cTn id="7" dur="500"/>
                                        <p:tgtEl>
                                          <p:spTgt spid="621588"/>
                                        </p:tgtEl>
                                      </p:cBhvr>
                                    </p:animEffect>
                                  </p:childTnLst>
                                </p:cTn>
                              </p:par>
                            </p:childTnLst>
                          </p:cTn>
                        </p:par>
                        <p:par>
                          <p:cTn id="8" fill="hold" nodeType="afterGroup">
                            <p:stCondLst>
                              <p:cond delay="500"/>
                            </p:stCondLst>
                            <p:childTnLst>
                              <p:par>
                                <p:cTn id="9" presetID="22" presetClass="entr" presetSubtype="8" fill="hold" nodeType="afterEffect">
                                  <p:stCondLst>
                                    <p:cond delay="1000"/>
                                  </p:stCondLst>
                                  <p:childTnLst>
                                    <p:set>
                                      <p:cBhvr>
                                        <p:cTn id="10" dur="1" fill="hold">
                                          <p:stCondLst>
                                            <p:cond delay="0"/>
                                          </p:stCondLst>
                                        </p:cTn>
                                        <p:tgtEl>
                                          <p:spTgt spid="621617"/>
                                        </p:tgtEl>
                                        <p:attrNameLst>
                                          <p:attrName>style.visibility</p:attrName>
                                        </p:attrNameLst>
                                      </p:cBhvr>
                                      <p:to>
                                        <p:strVal val="visible"/>
                                      </p:to>
                                    </p:set>
                                    <p:animEffect transition="in" filter="wipe(left)">
                                      <p:cBhvr>
                                        <p:cTn id="11" dur="1000"/>
                                        <p:tgtEl>
                                          <p:spTgt spid="621617"/>
                                        </p:tgtEl>
                                      </p:cBhvr>
                                    </p:animEffect>
                                  </p:childTnLst>
                                </p:cTn>
                              </p:par>
                            </p:childTnLst>
                          </p:cTn>
                        </p:par>
                        <p:par>
                          <p:cTn id="12" fill="hold" nodeType="afterGroup">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621587"/>
                                        </p:tgtEl>
                                        <p:attrNameLst>
                                          <p:attrName>style.visibility</p:attrName>
                                        </p:attrNameLst>
                                      </p:cBhvr>
                                      <p:to>
                                        <p:strVal val="visible"/>
                                      </p:to>
                                    </p:set>
                                    <p:animEffect transition="in" filter="wipe(down)">
                                      <p:cBhvr>
                                        <p:cTn id="15" dur="1000"/>
                                        <p:tgtEl>
                                          <p:spTgt spid="621587"/>
                                        </p:tgtEl>
                                      </p:cBhvr>
                                    </p:animEffect>
                                  </p:childTnLst>
                                </p:cTn>
                              </p:par>
                            </p:childTnLst>
                          </p:cTn>
                        </p:par>
                        <p:par>
                          <p:cTn id="16" fill="hold" nodeType="afterGroup">
                            <p:stCondLst>
                              <p:cond delay="3500"/>
                            </p:stCondLst>
                            <p:childTnLst>
                              <p:par>
                                <p:cTn id="17" presetID="22" presetClass="entr" presetSubtype="4" fill="hold" grpId="0" nodeType="afterEffect">
                                  <p:stCondLst>
                                    <p:cond delay="0"/>
                                  </p:stCondLst>
                                  <p:childTnLst>
                                    <p:set>
                                      <p:cBhvr>
                                        <p:cTn id="18" dur="1" fill="hold">
                                          <p:stCondLst>
                                            <p:cond delay="0"/>
                                          </p:stCondLst>
                                        </p:cTn>
                                        <p:tgtEl>
                                          <p:spTgt spid="621586"/>
                                        </p:tgtEl>
                                        <p:attrNameLst>
                                          <p:attrName>style.visibility</p:attrName>
                                        </p:attrNameLst>
                                      </p:cBhvr>
                                      <p:to>
                                        <p:strVal val="visible"/>
                                      </p:to>
                                    </p:set>
                                    <p:animEffect transition="in" filter="wipe(down)">
                                      <p:cBhvr>
                                        <p:cTn id="19" dur="1000"/>
                                        <p:tgtEl>
                                          <p:spTgt spid="621586"/>
                                        </p:tgtEl>
                                      </p:cBhvr>
                                    </p:animEffect>
                                  </p:childTnLst>
                                </p:cTn>
                              </p:par>
                            </p:childTnLst>
                          </p:cTn>
                        </p:par>
                        <p:par>
                          <p:cTn id="20" fill="hold" nodeType="afterGroup">
                            <p:stCondLst>
                              <p:cond delay="4500"/>
                            </p:stCondLst>
                            <p:childTnLst>
                              <p:par>
                                <p:cTn id="21" presetID="22" presetClass="entr" presetSubtype="4" fill="hold" nodeType="afterEffect">
                                  <p:stCondLst>
                                    <p:cond delay="1000"/>
                                  </p:stCondLst>
                                  <p:childTnLst>
                                    <p:set>
                                      <p:cBhvr>
                                        <p:cTn id="22" dur="1" fill="hold">
                                          <p:stCondLst>
                                            <p:cond delay="0"/>
                                          </p:stCondLst>
                                        </p:cTn>
                                        <p:tgtEl>
                                          <p:spTgt spid="621610"/>
                                        </p:tgtEl>
                                        <p:attrNameLst>
                                          <p:attrName>style.visibility</p:attrName>
                                        </p:attrNameLst>
                                      </p:cBhvr>
                                      <p:to>
                                        <p:strVal val="visible"/>
                                      </p:to>
                                    </p:set>
                                    <p:animEffect transition="in" filter="wipe(down)">
                                      <p:cBhvr>
                                        <p:cTn id="23" dur="1000"/>
                                        <p:tgtEl>
                                          <p:spTgt spid="621610"/>
                                        </p:tgtEl>
                                      </p:cBhvr>
                                    </p:animEffect>
                                  </p:childTnLst>
                                </p:cTn>
                              </p:par>
                            </p:childTnLst>
                          </p:cTn>
                        </p:par>
                        <p:par>
                          <p:cTn id="24" fill="hold" nodeType="afterGroup">
                            <p:stCondLst>
                              <p:cond delay="6500"/>
                            </p:stCondLst>
                            <p:childTnLst>
                              <p:par>
                                <p:cTn id="25" presetID="22" presetClass="entr" presetSubtype="8" fill="hold" nodeType="afterEffect">
                                  <p:stCondLst>
                                    <p:cond delay="1000"/>
                                  </p:stCondLst>
                                  <p:childTnLst>
                                    <p:set>
                                      <p:cBhvr>
                                        <p:cTn id="26" dur="1" fill="hold">
                                          <p:stCondLst>
                                            <p:cond delay="0"/>
                                          </p:stCondLst>
                                        </p:cTn>
                                        <p:tgtEl>
                                          <p:spTgt spid="621636"/>
                                        </p:tgtEl>
                                        <p:attrNameLst>
                                          <p:attrName>style.visibility</p:attrName>
                                        </p:attrNameLst>
                                      </p:cBhvr>
                                      <p:to>
                                        <p:strVal val="visible"/>
                                      </p:to>
                                    </p:set>
                                    <p:animEffect transition="in" filter="wipe(left)">
                                      <p:cBhvr>
                                        <p:cTn id="27" dur="1000"/>
                                        <p:tgtEl>
                                          <p:spTgt spid="621636"/>
                                        </p:tgtEl>
                                      </p:cBhvr>
                                    </p:animEffect>
                                  </p:childTnLst>
                                </p:cTn>
                              </p:par>
                            </p:childTnLst>
                          </p:cTn>
                        </p:par>
                        <p:par>
                          <p:cTn id="28" fill="hold" nodeType="afterGroup">
                            <p:stCondLst>
                              <p:cond delay="8500"/>
                            </p:stCondLst>
                            <p:childTnLst>
                              <p:par>
                                <p:cTn id="29" presetID="22" presetClass="entr" presetSubtype="8" fill="hold" nodeType="afterEffect">
                                  <p:stCondLst>
                                    <p:cond delay="1000"/>
                                  </p:stCondLst>
                                  <p:childTnLst>
                                    <p:set>
                                      <p:cBhvr>
                                        <p:cTn id="30" dur="1" fill="hold">
                                          <p:stCondLst>
                                            <p:cond delay="0"/>
                                          </p:stCondLst>
                                        </p:cTn>
                                        <p:tgtEl>
                                          <p:spTgt spid="621626"/>
                                        </p:tgtEl>
                                        <p:attrNameLst>
                                          <p:attrName>style.visibility</p:attrName>
                                        </p:attrNameLst>
                                      </p:cBhvr>
                                      <p:to>
                                        <p:strVal val="visible"/>
                                      </p:to>
                                    </p:set>
                                    <p:animEffect transition="in" filter="wipe(left)">
                                      <p:cBhvr>
                                        <p:cTn id="31" dur="1000"/>
                                        <p:tgtEl>
                                          <p:spTgt spid="621626"/>
                                        </p:tgtEl>
                                      </p:cBhvr>
                                    </p:animEffect>
                                  </p:childTnLst>
                                </p:cTn>
                              </p:par>
                            </p:childTnLst>
                          </p:cTn>
                        </p:par>
                        <p:par>
                          <p:cTn id="32" fill="hold" nodeType="afterGroup">
                            <p:stCondLst>
                              <p:cond delay="10500"/>
                            </p:stCondLst>
                            <p:childTnLst>
                              <p:par>
                                <p:cTn id="33" presetID="22" presetClass="entr" presetSubtype="8" fill="hold" nodeType="afterEffect">
                                  <p:stCondLst>
                                    <p:cond delay="1000"/>
                                  </p:stCondLst>
                                  <p:childTnLst>
                                    <p:set>
                                      <p:cBhvr>
                                        <p:cTn id="34" dur="1" fill="hold">
                                          <p:stCondLst>
                                            <p:cond delay="0"/>
                                          </p:stCondLst>
                                        </p:cTn>
                                        <p:tgtEl>
                                          <p:spTgt spid="621648"/>
                                        </p:tgtEl>
                                        <p:attrNameLst>
                                          <p:attrName>style.visibility</p:attrName>
                                        </p:attrNameLst>
                                      </p:cBhvr>
                                      <p:to>
                                        <p:strVal val="visible"/>
                                      </p:to>
                                    </p:set>
                                    <p:animEffect transition="in" filter="wipe(left)">
                                      <p:cBhvr>
                                        <p:cTn id="35" dur="1000"/>
                                        <p:tgtEl>
                                          <p:spTgt spid="62164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21589"/>
                                        </p:tgtEl>
                                        <p:attrNameLst>
                                          <p:attrName>style.visibility</p:attrName>
                                        </p:attrNameLst>
                                      </p:cBhvr>
                                      <p:to>
                                        <p:strVal val="visible"/>
                                      </p:to>
                                    </p:set>
                                    <p:animEffect transition="in" filter="fade">
                                      <p:cBhvr>
                                        <p:cTn id="40" dur="1000"/>
                                        <p:tgtEl>
                                          <p:spTgt spid="621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86" grpId="0" animBg="1"/>
      <p:bldP spid="621587" grpId="0" animBg="1"/>
      <p:bldP spid="621588" grpId="0" autoUpdateAnimBg="0"/>
      <p:bldP spid="621589" grpId="0"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Text Box 2"/>
          <p:cNvSpPr txBox="1">
            <a:spLocks noChangeArrowheads="1"/>
          </p:cNvSpPr>
          <p:nvPr/>
        </p:nvSpPr>
        <p:spPr bwMode="auto">
          <a:xfrm>
            <a:off x="1909763" y="-22225"/>
            <a:ext cx="1846262" cy="304800"/>
          </a:xfrm>
          <a:prstGeom prst="rect">
            <a:avLst/>
          </a:prstGeom>
          <a:noFill/>
          <a:ln>
            <a:noFill/>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spcBef>
                <a:spcPct val="50000"/>
              </a:spcBef>
              <a:defRPr/>
            </a:pPr>
            <a:r>
              <a:rPr lang="zh-CN" altLang="en-US" sz="1400" b="1">
                <a:solidFill>
                  <a:srgbClr val="FFFFFF"/>
                </a:solidFill>
                <a:latin typeface="宋体" charset="0"/>
                <a:ea typeface="宋体" charset="0"/>
                <a:cs typeface="宋体" charset="0"/>
              </a:rPr>
              <a:t>王上</a:t>
            </a:r>
            <a:r>
              <a:rPr lang="en-US" altLang="zh-CN" sz="1400" b="1">
                <a:solidFill>
                  <a:srgbClr val="FFFFFF"/>
                </a:solidFill>
                <a:latin typeface="宋体" charset="0"/>
                <a:ea typeface="宋体" charset="0"/>
                <a:cs typeface="宋体" charset="0"/>
              </a:rPr>
              <a:t> 5:5</a:t>
            </a:r>
          </a:p>
        </p:txBody>
      </p:sp>
      <p:sp>
        <p:nvSpPr>
          <p:cNvPr id="622595" name="Text Box 3"/>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zh-CN" altLang="en-US" sz="2000">
                <a:solidFill>
                  <a:srgbClr val="FFA27C"/>
                </a:solidFill>
                <a:latin typeface="B VAG Rounded Bold" charset="0"/>
                <a:ea typeface="宋体" charset="0"/>
                <a:cs typeface="宋体" charset="0"/>
              </a:rPr>
              <a:t> </a:t>
            </a:r>
          </a:p>
        </p:txBody>
      </p:sp>
      <p:sp>
        <p:nvSpPr>
          <p:cNvPr id="622596" name="Text Box 4"/>
          <p:cNvSpPr txBox="1">
            <a:spLocks noChangeArrowheads="1"/>
          </p:cNvSpPr>
          <p:nvPr/>
        </p:nvSpPr>
        <p:spPr bwMode="auto">
          <a:xfrm>
            <a:off x="8658225" y="64135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endParaRPr lang="zh-CN" altLang="en-US" sz="2000">
              <a:solidFill>
                <a:srgbClr val="FFA27C"/>
              </a:solidFill>
              <a:latin typeface="B VAG Rounded Bold" charset="0"/>
              <a:ea typeface="宋体" charset="0"/>
              <a:cs typeface="宋体" charset="0"/>
            </a:endParaRPr>
          </a:p>
        </p:txBody>
      </p:sp>
      <p:pic>
        <p:nvPicPr>
          <p:cNvPr id="622597"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2618" name="Rectangle 26"/>
          <p:cNvSpPr>
            <a:spLocks noChangeArrowheads="1"/>
          </p:cNvSpPr>
          <p:nvPr/>
        </p:nvSpPr>
        <p:spPr bwMode="auto">
          <a:xfrm>
            <a:off x="8081963" y="6542088"/>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30</a:t>
            </a:r>
          </a:p>
        </p:txBody>
      </p:sp>
      <p:sp>
        <p:nvSpPr>
          <p:cNvPr id="622619" name="Text Box 27"/>
          <p:cNvSpPr txBox="1">
            <a:spLocks noChangeArrowheads="1"/>
          </p:cNvSpPr>
          <p:nvPr/>
        </p:nvSpPr>
        <p:spPr bwMode="auto">
          <a:xfrm>
            <a:off x="7716838" y="6284913"/>
            <a:ext cx="1841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endParaRPr lang="zh-CN" altLang="en-US" sz="1200" b="1">
              <a:solidFill>
                <a:srgbClr val="FFFFFF"/>
              </a:solidFill>
              <a:latin typeface="Arial" charset="0"/>
              <a:ea typeface="宋体" charset="0"/>
              <a:cs typeface="宋体" charset="0"/>
            </a:endParaRPr>
          </a:p>
        </p:txBody>
      </p:sp>
      <p:sp>
        <p:nvSpPr>
          <p:cNvPr id="622620" name="Text Box 28"/>
          <p:cNvSpPr txBox="1">
            <a:spLocks noChangeArrowheads="1"/>
          </p:cNvSpPr>
          <p:nvPr/>
        </p:nvSpPr>
        <p:spPr bwMode="auto">
          <a:xfrm>
            <a:off x="728663" y="5233988"/>
            <a:ext cx="7700962" cy="82391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defRPr/>
            </a:pPr>
            <a:r>
              <a:rPr lang="ja-JP" altLang="en-US" sz="4800" b="1">
                <a:solidFill>
                  <a:srgbClr val="FFEA18"/>
                </a:solidFill>
                <a:latin typeface="Comic Sans MS" charset="0"/>
                <a:ea typeface="宋体" charset="0"/>
                <a:cs typeface="宋体" charset="0"/>
              </a:rPr>
              <a:t>以色列</a:t>
            </a:r>
            <a:r>
              <a:rPr lang="zh-CN" altLang="en-US" sz="4800" b="1">
                <a:solidFill>
                  <a:srgbClr val="FFEA18"/>
                </a:solidFill>
                <a:latin typeface="Comic Sans MS" charset="0"/>
                <a:ea typeface="宋体" charset="0"/>
                <a:cs typeface="宋体" charset="0"/>
              </a:rPr>
              <a:t>的</a:t>
            </a:r>
            <a:r>
              <a:rPr lang="en-US" altLang="zh-CN" sz="4800" b="1">
                <a:solidFill>
                  <a:srgbClr val="FFEA18"/>
                </a:solidFill>
                <a:latin typeface="宋体"/>
                <a:ea typeface="宋体" charset="0"/>
                <a:cs typeface="宋体" charset="0"/>
              </a:rPr>
              <a:t>”</a:t>
            </a:r>
            <a:r>
              <a:rPr lang="zh-CN" altLang="en-US" sz="4800" b="1">
                <a:solidFill>
                  <a:srgbClr val="FFEA18"/>
                </a:solidFill>
                <a:latin typeface="Comic Sans MS" charset="0"/>
                <a:ea typeface="宋体" charset="0"/>
                <a:cs typeface="宋体" charset="0"/>
              </a:rPr>
              <a:t>第一座</a:t>
            </a:r>
            <a:r>
              <a:rPr lang="en-US" altLang="zh-CN" sz="4800" b="1">
                <a:solidFill>
                  <a:srgbClr val="FFEA18"/>
                </a:solidFill>
                <a:latin typeface="宋体"/>
                <a:ea typeface="宋体" charset="0"/>
                <a:cs typeface="宋体" charset="0"/>
              </a:rPr>
              <a:t>”</a:t>
            </a:r>
            <a:r>
              <a:rPr lang="zh-CN" altLang="en-US" sz="4800" b="1">
                <a:solidFill>
                  <a:srgbClr val="FFEA18"/>
                </a:solidFill>
                <a:latin typeface="Comic Sans MS" charset="0"/>
                <a:ea typeface="宋体" charset="0"/>
                <a:cs typeface="宋体" charset="0"/>
              </a:rPr>
              <a:t>圣殿</a:t>
            </a:r>
          </a:p>
        </p:txBody>
      </p:sp>
      <p:grpSp>
        <p:nvGrpSpPr>
          <p:cNvPr id="63496" name="Group 29"/>
          <p:cNvGrpSpPr>
            <a:grpSpLocks/>
          </p:cNvGrpSpPr>
          <p:nvPr/>
        </p:nvGrpSpPr>
        <p:grpSpPr bwMode="auto">
          <a:xfrm>
            <a:off x="1974850" y="725488"/>
            <a:ext cx="5214938" cy="3875087"/>
            <a:chOff x="1244" y="457"/>
            <a:chExt cx="3285" cy="2441"/>
          </a:xfrm>
        </p:grpSpPr>
        <p:sp>
          <p:nvSpPr>
            <p:cNvPr id="622622" name="Line 30"/>
            <p:cNvSpPr>
              <a:spLocks noChangeShapeType="1"/>
            </p:cNvSpPr>
            <p:nvPr/>
          </p:nvSpPr>
          <p:spPr bwMode="auto">
            <a:xfrm flipV="1">
              <a:off x="1636" y="949"/>
              <a:ext cx="650" cy="223"/>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23" name="Line 31"/>
            <p:cNvSpPr>
              <a:spLocks noChangeShapeType="1"/>
            </p:cNvSpPr>
            <p:nvPr/>
          </p:nvSpPr>
          <p:spPr bwMode="auto">
            <a:xfrm>
              <a:off x="1633" y="1160"/>
              <a:ext cx="6" cy="429"/>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24" name="Line 32"/>
            <p:cNvSpPr>
              <a:spLocks noChangeShapeType="1"/>
            </p:cNvSpPr>
            <p:nvPr/>
          </p:nvSpPr>
          <p:spPr bwMode="auto">
            <a:xfrm flipH="1">
              <a:off x="1355" y="1621"/>
              <a:ext cx="1" cy="72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25" name="Line 33"/>
            <p:cNvSpPr>
              <a:spLocks noChangeShapeType="1"/>
            </p:cNvSpPr>
            <p:nvPr/>
          </p:nvSpPr>
          <p:spPr bwMode="auto">
            <a:xfrm flipV="1">
              <a:off x="1374" y="1566"/>
              <a:ext cx="485" cy="73"/>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26" name="Line 34"/>
            <p:cNvSpPr>
              <a:spLocks noChangeShapeType="1"/>
            </p:cNvSpPr>
            <p:nvPr/>
          </p:nvSpPr>
          <p:spPr bwMode="auto">
            <a:xfrm flipV="1">
              <a:off x="1856" y="1562"/>
              <a:ext cx="335" cy="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27" name="Line 35"/>
            <p:cNvSpPr>
              <a:spLocks noChangeShapeType="1"/>
            </p:cNvSpPr>
            <p:nvPr/>
          </p:nvSpPr>
          <p:spPr bwMode="auto">
            <a:xfrm>
              <a:off x="2916" y="980"/>
              <a:ext cx="535" cy="5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28" name="Line 36"/>
            <p:cNvSpPr>
              <a:spLocks noChangeShapeType="1"/>
            </p:cNvSpPr>
            <p:nvPr/>
          </p:nvSpPr>
          <p:spPr bwMode="auto">
            <a:xfrm>
              <a:off x="1255" y="2513"/>
              <a:ext cx="1071" cy="384"/>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29" name="Line 37"/>
            <p:cNvSpPr>
              <a:spLocks noChangeShapeType="1"/>
            </p:cNvSpPr>
            <p:nvPr/>
          </p:nvSpPr>
          <p:spPr bwMode="auto">
            <a:xfrm flipV="1">
              <a:off x="2351" y="2693"/>
              <a:ext cx="2178" cy="20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30" name="Line 38"/>
            <p:cNvSpPr>
              <a:spLocks noChangeShapeType="1"/>
            </p:cNvSpPr>
            <p:nvPr/>
          </p:nvSpPr>
          <p:spPr bwMode="auto">
            <a:xfrm>
              <a:off x="1244" y="2316"/>
              <a:ext cx="1099" cy="234"/>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31" name="Line 39"/>
            <p:cNvSpPr>
              <a:spLocks noChangeShapeType="1"/>
            </p:cNvSpPr>
            <p:nvPr/>
          </p:nvSpPr>
          <p:spPr bwMode="auto">
            <a:xfrm flipV="1">
              <a:off x="2319" y="2417"/>
              <a:ext cx="2199" cy="137"/>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32" name="Line 40"/>
            <p:cNvSpPr>
              <a:spLocks noChangeShapeType="1"/>
            </p:cNvSpPr>
            <p:nvPr/>
          </p:nvSpPr>
          <p:spPr bwMode="auto">
            <a:xfrm>
              <a:off x="2912" y="1612"/>
              <a:ext cx="557" cy="6"/>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33" name="Line 41"/>
            <p:cNvSpPr>
              <a:spLocks noChangeShapeType="1"/>
            </p:cNvSpPr>
            <p:nvPr/>
          </p:nvSpPr>
          <p:spPr bwMode="auto">
            <a:xfrm>
              <a:off x="3901" y="2323"/>
              <a:ext cx="593" cy="84"/>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34" name="Line 42"/>
            <p:cNvSpPr>
              <a:spLocks noChangeShapeType="1"/>
            </p:cNvSpPr>
            <p:nvPr/>
          </p:nvSpPr>
          <p:spPr bwMode="auto">
            <a:xfrm flipV="1">
              <a:off x="1861" y="2382"/>
              <a:ext cx="335" cy="36"/>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35" name="Line 43"/>
            <p:cNvSpPr>
              <a:spLocks noChangeShapeType="1"/>
            </p:cNvSpPr>
            <p:nvPr/>
          </p:nvSpPr>
          <p:spPr bwMode="auto">
            <a:xfrm>
              <a:off x="2457" y="457"/>
              <a:ext cx="7" cy="1999"/>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36" name="Line 44"/>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37" name="Line 45"/>
            <p:cNvSpPr>
              <a:spLocks noChangeShapeType="1"/>
            </p:cNvSpPr>
            <p:nvPr/>
          </p:nvSpPr>
          <p:spPr bwMode="auto">
            <a:xfrm>
              <a:off x="3878" y="656"/>
              <a:ext cx="0" cy="206"/>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38" name="Line 46"/>
            <p:cNvSpPr>
              <a:spLocks noChangeShapeType="1"/>
            </p:cNvSpPr>
            <p:nvPr/>
          </p:nvSpPr>
          <p:spPr bwMode="auto">
            <a:xfrm flipH="1">
              <a:off x="1858" y="1552"/>
              <a:ext cx="1" cy="879"/>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39" name="Line 47"/>
            <p:cNvSpPr>
              <a:spLocks noChangeShapeType="1"/>
            </p:cNvSpPr>
            <p:nvPr/>
          </p:nvSpPr>
          <p:spPr bwMode="auto">
            <a:xfrm flipH="1">
              <a:off x="2190" y="1563"/>
              <a:ext cx="1" cy="814"/>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40" name="Line 48"/>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41" name="Line 49"/>
            <p:cNvSpPr>
              <a:spLocks noChangeShapeType="1"/>
            </p:cNvSpPr>
            <p:nvPr/>
          </p:nvSpPr>
          <p:spPr bwMode="auto">
            <a:xfrm flipV="1">
              <a:off x="3672" y="2385"/>
              <a:ext cx="199" cy="9"/>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42" name="Line 50"/>
            <p:cNvSpPr>
              <a:spLocks noChangeShapeType="1"/>
            </p:cNvSpPr>
            <p:nvPr/>
          </p:nvSpPr>
          <p:spPr bwMode="auto">
            <a:xfrm flipH="1">
              <a:off x="1264" y="2338"/>
              <a:ext cx="1" cy="178"/>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43" name="Line 51"/>
            <p:cNvSpPr>
              <a:spLocks noChangeShapeType="1"/>
            </p:cNvSpPr>
            <p:nvPr/>
          </p:nvSpPr>
          <p:spPr bwMode="auto">
            <a:xfrm flipH="1">
              <a:off x="2347" y="2561"/>
              <a:ext cx="8" cy="337"/>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44" name="Line 52"/>
            <p:cNvSpPr>
              <a:spLocks noChangeShapeType="1"/>
            </p:cNvSpPr>
            <p:nvPr/>
          </p:nvSpPr>
          <p:spPr bwMode="auto">
            <a:xfrm flipH="1">
              <a:off x="4514" y="2400"/>
              <a:ext cx="1" cy="315"/>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45" name="Line 53"/>
            <p:cNvSpPr>
              <a:spLocks noChangeShapeType="1"/>
            </p:cNvSpPr>
            <p:nvPr/>
          </p:nvSpPr>
          <p:spPr bwMode="auto">
            <a:xfrm>
              <a:off x="2451" y="458"/>
              <a:ext cx="449" cy="66"/>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46" name="Line 54"/>
            <p:cNvSpPr>
              <a:spLocks noChangeShapeType="1"/>
            </p:cNvSpPr>
            <p:nvPr/>
          </p:nvSpPr>
          <p:spPr bwMode="auto">
            <a:xfrm>
              <a:off x="3533" y="610"/>
              <a:ext cx="356" cy="5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47" name="Line 55"/>
            <p:cNvSpPr>
              <a:spLocks noChangeShapeType="1"/>
            </p:cNvSpPr>
            <p:nvPr/>
          </p:nvSpPr>
          <p:spPr bwMode="auto">
            <a:xfrm flipH="1">
              <a:off x="2282" y="461"/>
              <a:ext cx="172" cy="72"/>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48" name="Line 56"/>
            <p:cNvSpPr>
              <a:spLocks noChangeShapeType="1"/>
            </p:cNvSpPr>
            <p:nvPr/>
          </p:nvSpPr>
          <p:spPr bwMode="auto">
            <a:xfrm flipH="1">
              <a:off x="3320" y="656"/>
              <a:ext cx="1" cy="342"/>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49" name="Line 57"/>
            <p:cNvSpPr>
              <a:spLocks noChangeShapeType="1"/>
            </p:cNvSpPr>
            <p:nvPr/>
          </p:nvSpPr>
          <p:spPr bwMode="auto">
            <a:xfrm flipV="1">
              <a:off x="3318" y="622"/>
              <a:ext cx="164" cy="3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50" name="Line 58"/>
            <p:cNvSpPr>
              <a:spLocks noChangeShapeType="1"/>
            </p:cNvSpPr>
            <p:nvPr/>
          </p:nvSpPr>
          <p:spPr bwMode="auto">
            <a:xfrm flipV="1">
              <a:off x="2917" y="1728"/>
              <a:ext cx="307" cy="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51" name="Line 59"/>
            <p:cNvSpPr>
              <a:spLocks noChangeShapeType="1"/>
            </p:cNvSpPr>
            <p:nvPr/>
          </p:nvSpPr>
          <p:spPr bwMode="auto">
            <a:xfrm flipV="1">
              <a:off x="3235" y="1624"/>
              <a:ext cx="0" cy="715"/>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52" name="Line 60"/>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53" name="Line 61"/>
            <p:cNvSpPr>
              <a:spLocks noChangeShapeType="1"/>
            </p:cNvSpPr>
            <p:nvPr/>
          </p:nvSpPr>
          <p:spPr bwMode="auto">
            <a:xfrm flipV="1">
              <a:off x="2912" y="2381"/>
              <a:ext cx="307" cy="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54" name="AutoShape 62"/>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55" name="AutoShape 63"/>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56" name="Line 64"/>
            <p:cNvSpPr>
              <a:spLocks noChangeShapeType="1"/>
            </p:cNvSpPr>
            <p:nvPr/>
          </p:nvSpPr>
          <p:spPr bwMode="auto">
            <a:xfrm flipV="1">
              <a:off x="2432" y="2430"/>
              <a:ext cx="242" cy="3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57" name="Line 65"/>
            <p:cNvSpPr>
              <a:spLocks noChangeShapeType="1"/>
            </p:cNvSpPr>
            <p:nvPr/>
          </p:nvSpPr>
          <p:spPr bwMode="auto">
            <a:xfrm flipH="1">
              <a:off x="3443" y="1002"/>
              <a:ext cx="1" cy="614"/>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58" name="Line 66"/>
            <p:cNvSpPr>
              <a:spLocks noChangeShapeType="1"/>
            </p:cNvSpPr>
            <p:nvPr/>
          </p:nvSpPr>
          <p:spPr bwMode="auto">
            <a:xfrm flipH="1">
              <a:off x="3508" y="583"/>
              <a:ext cx="3" cy="180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59" name="Line 67"/>
            <p:cNvSpPr>
              <a:spLocks noChangeShapeType="1"/>
            </p:cNvSpPr>
            <p:nvPr/>
          </p:nvSpPr>
          <p:spPr bwMode="auto">
            <a:xfrm flipH="1">
              <a:off x="2894" y="523"/>
              <a:ext cx="8" cy="156"/>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60" name="Line 68"/>
            <p:cNvSpPr>
              <a:spLocks noChangeShapeType="1"/>
            </p:cNvSpPr>
            <p:nvPr/>
          </p:nvSpPr>
          <p:spPr bwMode="auto">
            <a:xfrm flipV="1">
              <a:off x="1639" y="1082"/>
              <a:ext cx="628" cy="20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61" name="Line 69"/>
            <p:cNvSpPr>
              <a:spLocks noChangeShapeType="1"/>
            </p:cNvSpPr>
            <p:nvPr/>
          </p:nvSpPr>
          <p:spPr bwMode="auto">
            <a:xfrm>
              <a:off x="2907" y="1076"/>
              <a:ext cx="535" cy="5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sp>
        <p:nvSpPr>
          <p:cNvPr id="622738" name="Rectangle 146"/>
          <p:cNvSpPr>
            <a:spLocks noChangeArrowheads="1"/>
          </p:cNvSpPr>
          <p:nvPr/>
        </p:nvSpPr>
        <p:spPr bwMode="auto">
          <a:xfrm>
            <a:off x="9221788" y="4508500"/>
            <a:ext cx="1841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zh-CN" altLang="en-US" sz="2800">
              <a:solidFill>
                <a:srgbClr val="00DFCA"/>
              </a:solidFill>
              <a:latin typeface="Comic Sans MS" charset="0"/>
              <a:ea typeface="宋体" charset="0"/>
              <a:cs typeface="宋体" charset="0"/>
            </a:endParaRPr>
          </a:p>
        </p:txBody>
      </p:sp>
      <p:grpSp>
        <p:nvGrpSpPr>
          <p:cNvPr id="63498" name="Group 177"/>
          <p:cNvGrpSpPr>
            <a:grpSpLocks/>
          </p:cNvGrpSpPr>
          <p:nvPr/>
        </p:nvGrpSpPr>
        <p:grpSpPr bwMode="auto">
          <a:xfrm>
            <a:off x="7842250" y="3436938"/>
            <a:ext cx="1200150" cy="2109787"/>
            <a:chOff x="4940" y="2165"/>
            <a:chExt cx="756" cy="1329"/>
          </a:xfrm>
        </p:grpSpPr>
        <p:grpSp>
          <p:nvGrpSpPr>
            <p:cNvPr id="63500" name="Group 178"/>
            <p:cNvGrpSpPr>
              <a:grpSpLocks/>
            </p:cNvGrpSpPr>
            <p:nvPr/>
          </p:nvGrpSpPr>
          <p:grpSpPr bwMode="auto">
            <a:xfrm>
              <a:off x="4940" y="2165"/>
              <a:ext cx="756" cy="1329"/>
              <a:chOff x="4940" y="2165"/>
              <a:chExt cx="756" cy="1329"/>
            </a:xfrm>
          </p:grpSpPr>
          <p:sp>
            <p:nvSpPr>
              <p:cNvPr id="622771" name="AutoShape 179"/>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72" name="Rectangle 180"/>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73" name="Line 181"/>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74" name="Rectangle 182"/>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75" name="Rectangle 183"/>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76" name="Line 184"/>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77" name="Line 185"/>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78" name="Line 186"/>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79" name="Line 187"/>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80" name="Line 188"/>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81" name="Line 189"/>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82" name="Line 190"/>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83" name="Line 191"/>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84" name="Line 192"/>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85" name="Line 193"/>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86" name="Rectangle 194"/>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defRPr/>
                </a:pPr>
                <a:r>
                  <a:rPr lang="zh-CN" altLang="en-US" sz="1200" b="1">
                    <a:solidFill>
                      <a:srgbClr val="1A0004"/>
                    </a:solidFill>
                    <a:latin typeface="Times" charset="0"/>
                    <a:ea typeface="宋体" charset="0"/>
                    <a:cs typeface="宋体" charset="0"/>
                  </a:rPr>
                  <a:t>   </a:t>
                </a:r>
                <a:r>
                  <a:rPr lang="zh-CN" altLang="en-US" sz="1000" b="1">
                    <a:solidFill>
                      <a:srgbClr val="1A0004"/>
                    </a:solidFill>
                    <a:latin typeface="Times" charset="0"/>
                    <a:ea typeface="宋体" charset="0"/>
                    <a:cs typeface="宋体" charset="0"/>
                  </a:rPr>
                  <a:t>王朝</a:t>
                </a:r>
                <a:endParaRPr lang="zh-CN" altLang="en-US" sz="2800">
                  <a:solidFill>
                    <a:srgbClr val="00DFCA"/>
                  </a:solidFill>
                  <a:latin typeface="Comic Sans MS" charset="0"/>
                  <a:ea typeface="宋体" charset="0"/>
                  <a:cs typeface="宋体" charset="0"/>
                </a:endParaRPr>
              </a:p>
            </p:txBody>
          </p:sp>
          <p:sp>
            <p:nvSpPr>
              <p:cNvPr id="622787" name="Rectangle 195"/>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2788" name="Rectangle 196"/>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2789" name="Rectangle 197"/>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2790" name="Rectangle 198"/>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2791" name="Text Box 199"/>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2792" name="Text Box 200"/>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2793" name="Text Box 201"/>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2794" name="Text Box 202"/>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2795" name="Text Box 203"/>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2796" name="Text Box 204"/>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grpSp>
        <p:sp>
          <p:nvSpPr>
            <p:cNvPr id="622797" name="Rectangle 205"/>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defRPr/>
              </a:pPr>
              <a:r>
                <a:rPr lang="zh-CN" altLang="en-US" sz="1000" b="1">
                  <a:solidFill>
                    <a:srgbClr val="1A0004"/>
                  </a:solidFill>
                  <a:latin typeface="Comic Sans MS" charset="0"/>
                  <a:ea typeface="宋体" charset="0"/>
                  <a:cs typeface="宋体" charset="0"/>
                </a:rPr>
                <a:t>扫</a:t>
              </a:r>
              <a:r>
                <a:rPr lang="en-US" altLang="zh-CN" sz="1000" b="1">
                  <a:solidFill>
                    <a:srgbClr val="1A0004"/>
                  </a:solidFill>
                  <a:latin typeface="Comic Sans MS" charset="0"/>
                  <a:ea typeface="宋体" charset="0"/>
                  <a:cs typeface="宋体" charset="0"/>
                </a:rPr>
                <a:t>—</a:t>
              </a:r>
              <a:r>
                <a:rPr lang="zh-CN" altLang="en-US" sz="1000" b="1">
                  <a:solidFill>
                    <a:srgbClr val="1A0004"/>
                  </a:solidFill>
                  <a:latin typeface="Comic Sans MS" charset="0"/>
                  <a:ea typeface="宋体" charset="0"/>
                  <a:cs typeface="宋体" charset="0"/>
                </a:rPr>
                <a:t>卫</a:t>
              </a:r>
              <a:r>
                <a:rPr lang="en-US" altLang="zh-CN" sz="1000" b="1">
                  <a:solidFill>
                    <a:srgbClr val="1A0004"/>
                  </a:solidFill>
                  <a:latin typeface="Comic Sans MS" charset="0"/>
                  <a:ea typeface="宋体" charset="0"/>
                  <a:cs typeface="宋体" charset="0"/>
                </a:rPr>
                <a:t>—</a:t>
              </a:r>
              <a:r>
                <a:rPr lang="zh-CN" altLang="en-US" sz="1000" b="1">
                  <a:solidFill>
                    <a:srgbClr val="1A0004"/>
                  </a:solidFill>
                  <a:latin typeface="Comic Sans MS" charset="0"/>
                  <a:ea typeface="宋体" charset="0"/>
                  <a:cs typeface="宋体" charset="0"/>
                </a:rPr>
                <a:t>罗</a:t>
              </a:r>
              <a:endParaRPr lang="zh-CN" altLang="en-US" sz="2800">
                <a:solidFill>
                  <a:srgbClr val="00DFCA"/>
                </a:solidFill>
                <a:latin typeface="Comic Sans MS" charset="0"/>
                <a:ea typeface="宋体" charset="0"/>
                <a:cs typeface="宋体" charset="0"/>
              </a:endParaRPr>
            </a:p>
          </p:txBody>
        </p:sp>
      </p:grpSp>
      <p:sp>
        <p:nvSpPr>
          <p:cNvPr id="622798" name="Text Box 206"/>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32-37</a:t>
            </a:r>
            <a:r>
              <a:rPr lang="zh-CN" altLang="en-US" sz="1200" b="1">
                <a:solidFill>
                  <a:srgbClr val="FFFFFF"/>
                </a:solidFill>
                <a:latin typeface="宋体" charset="0"/>
                <a:ea typeface="宋体" charset="0"/>
                <a:cs typeface="宋体" charset="0"/>
              </a:rPr>
              <a:t>页</a:t>
            </a:r>
          </a:p>
        </p:txBody>
      </p:sp>
    </p:spTree>
    <p:extLst>
      <p:ext uri="{BB962C8B-B14F-4D97-AF65-F5344CB8AC3E}">
        <p14:creationId xmlns:p14="http://schemas.microsoft.com/office/powerpoint/2010/main" val="29502121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0"/>
                                  </p:stCondLst>
                                  <p:childTnLst>
                                    <p:set>
                                      <p:cBhvr>
                                        <p:cTn id="6" dur="1" fill="hold">
                                          <p:stCondLst>
                                            <p:cond delay="0"/>
                                          </p:stCondLst>
                                        </p:cTn>
                                        <p:tgtEl>
                                          <p:spTgt spid="622597"/>
                                        </p:tgtEl>
                                        <p:attrNameLst>
                                          <p:attrName>style.visibility</p:attrName>
                                        </p:attrNameLst>
                                      </p:cBhvr>
                                      <p:to>
                                        <p:strVal val="visible"/>
                                      </p:to>
                                    </p:set>
                                    <p:anim calcmode="lin" valueType="num">
                                      <p:cBhvr additive="base">
                                        <p:cTn id="7" dur="5000" fill="hold"/>
                                        <p:tgtEl>
                                          <p:spTgt spid="622597"/>
                                        </p:tgtEl>
                                        <p:attrNameLst>
                                          <p:attrName>ppt_x</p:attrName>
                                        </p:attrNameLst>
                                      </p:cBhvr>
                                      <p:tavLst>
                                        <p:tav tm="0">
                                          <p:val>
                                            <p:strVal val="0-#ppt_w/2"/>
                                          </p:val>
                                        </p:tav>
                                        <p:tav tm="100000">
                                          <p:val>
                                            <p:strVal val="#ppt_x"/>
                                          </p:val>
                                        </p:tav>
                                      </p:tavLst>
                                    </p:anim>
                                    <p:anim calcmode="lin" valueType="num">
                                      <p:cBhvr additive="base">
                                        <p:cTn id="8" dur="5000" fill="hold"/>
                                        <p:tgtEl>
                                          <p:spTgt spid="62259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10" presetClass="entr" presetSubtype="0" fill="hold" grpId="0" nodeType="afterEffect">
                                  <p:stCondLst>
                                    <p:cond delay="0"/>
                                  </p:stCondLst>
                                  <p:childTnLst>
                                    <p:set>
                                      <p:cBhvr>
                                        <p:cTn id="11" dur="1" fill="hold">
                                          <p:stCondLst>
                                            <p:cond delay="0"/>
                                          </p:stCondLst>
                                        </p:cTn>
                                        <p:tgtEl>
                                          <p:spTgt spid="622620"/>
                                        </p:tgtEl>
                                        <p:attrNameLst>
                                          <p:attrName>style.visibility</p:attrName>
                                        </p:attrNameLst>
                                      </p:cBhvr>
                                      <p:to>
                                        <p:strVal val="visible"/>
                                      </p:to>
                                    </p:set>
                                    <p:animEffect transition="in" filter="fade">
                                      <p:cBhvr>
                                        <p:cTn id="12" dur="1000"/>
                                        <p:tgtEl>
                                          <p:spTgt spid="622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620" grpId="0"/>
    </p:bldLst>
  </p:timing>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583680"/>
          </a:xfrm>
          <a:prstGeom prst="rect">
            <a:avLst/>
          </a:prstGeom>
        </p:spPr>
      </p:pic>
      <p:sp>
        <p:nvSpPr>
          <p:cNvPr id="87041" name="Rectangle 2"/>
          <p:cNvSpPr>
            <a:spLocks noGrp="1" noChangeArrowheads="1"/>
          </p:cNvSpPr>
          <p:nvPr>
            <p:ph type="title"/>
          </p:nvPr>
        </p:nvSpPr>
        <p:spPr>
          <a:xfrm>
            <a:off x="35496" y="5517232"/>
            <a:ext cx="9070776" cy="1368152"/>
          </a:xfrm>
          <a:solidFill>
            <a:srgbClr val="000000"/>
          </a:solidFill>
        </p:spPr>
        <p:txBody>
          <a:bodyPr/>
          <a:lstStyle/>
          <a:p>
            <a:pPr algn="ctr" eaLnBrk="1" hangingPunct="1">
              <a:defRPr/>
            </a:pPr>
            <a:r>
              <a:rPr lang="zh-CN" altLang="en-US" sz="3600" b="1" dirty="0">
                <a:solidFill>
                  <a:srgbClr val="FFFFFF"/>
                </a:solidFill>
                <a:effectLst>
                  <a:glow rad="317500">
                    <a:schemeClr val="bg1"/>
                  </a:glow>
                </a:effectLst>
              </a:rPr>
              <a:t>圆顶清真寺（所罗门圣殿的原址）</a:t>
            </a:r>
            <a:endParaRPr lang="en-US" sz="2800" b="1" dirty="0">
              <a:solidFill>
                <a:srgbClr val="FFFFFF"/>
              </a:solidFill>
              <a:effectLst>
                <a:glow rad="317500">
                  <a:schemeClr val="bg1"/>
                </a:glow>
              </a:effectLst>
            </a:endParaRPr>
          </a:p>
        </p:txBody>
      </p:sp>
    </p:spTree>
    <p:extLst>
      <p:ext uri="{BB962C8B-B14F-4D97-AF65-F5344CB8AC3E}">
        <p14:creationId xmlns:p14="http://schemas.microsoft.com/office/powerpoint/2010/main" val="4283237066"/>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5616" y="1395762"/>
            <a:ext cx="8028384" cy="557771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16024" y="188640"/>
            <a:ext cx="8820472" cy="1296144"/>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上帝也在他的管教中向我们展现了他的仁慈。</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83733534"/>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447812"/>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24136"/>
            <a:ext cx="9144000" cy="936104"/>
          </a:xfrm>
          <a:effectLst/>
        </p:spPr>
        <p:txBody>
          <a:bodyPr/>
          <a:lstStyle/>
          <a:p>
            <a:pPr>
              <a:defRPr/>
            </a:pPr>
            <a:r>
              <a:rPr lang="zh-CN" altLang="en-US" sz="4000" b="1" dirty="0">
                <a:solidFill>
                  <a:schemeClr val="tx2"/>
                </a:solidFill>
                <a:effectLst>
                  <a:glow rad="127000">
                    <a:schemeClr val="bg1"/>
                  </a:glow>
                </a:effectLst>
                <a:latin typeface="Arial" charset="0"/>
                <a:ea typeface="ＭＳ Ｐゴシック" charset="0"/>
                <a:cs typeface="ＭＳ Ｐゴシック" charset="0"/>
              </a:rPr>
              <a:t>尽管上帝有纪律，但耶稣仍然是历史的中心</a:t>
            </a:r>
            <a:endParaRPr lang="en-US" sz="4000" b="1" dirty="0">
              <a:solidFill>
                <a:schemeClr val="tx2"/>
              </a:solidFill>
              <a:effectLst>
                <a:glow rad="127000">
                  <a:schemeClr val="bg1"/>
                </a:glow>
              </a:effectLst>
              <a:latin typeface="Arial" charset="0"/>
              <a:ea typeface="ＭＳ Ｐゴシック" charset="0"/>
              <a:cs typeface="ＭＳ Ｐゴシック" charset="0"/>
            </a:endParaRPr>
          </a:p>
        </p:txBody>
      </p:sp>
      <p:grpSp>
        <p:nvGrpSpPr>
          <p:cNvPr id="25" name="Group 24">
            <a:extLst>
              <a:ext uri="{FF2B5EF4-FFF2-40B4-BE49-F238E27FC236}">
                <a16:creationId xmlns:a16="http://schemas.microsoft.com/office/drawing/2014/main" id="{3B97168A-079E-8C1C-6761-F8A88B4B9EC4}"/>
              </a:ext>
            </a:extLst>
          </p:cNvPr>
          <p:cNvGrpSpPr/>
          <p:nvPr/>
        </p:nvGrpSpPr>
        <p:grpSpPr>
          <a:xfrm>
            <a:off x="-399316" y="171360"/>
            <a:ext cx="9942634" cy="7025971"/>
            <a:chOff x="-399316" y="211116"/>
            <a:chExt cx="9942634" cy="7025971"/>
          </a:xfrm>
        </p:grpSpPr>
        <p:grpSp>
          <p:nvGrpSpPr>
            <p:cNvPr id="24" name="Group 23">
              <a:extLst>
                <a:ext uri="{FF2B5EF4-FFF2-40B4-BE49-F238E27FC236}">
                  <a16:creationId xmlns:a16="http://schemas.microsoft.com/office/drawing/2014/main" id="{B9027062-F01A-6237-8893-588258B3BFDB}"/>
                </a:ext>
              </a:extLst>
            </p:cNvPr>
            <p:cNvGrpSpPr/>
            <p:nvPr/>
          </p:nvGrpSpPr>
          <p:grpSpPr>
            <a:xfrm>
              <a:off x="-399316" y="211116"/>
              <a:ext cx="9942634" cy="7025971"/>
              <a:chOff x="-399316" y="211116"/>
              <a:chExt cx="9942634" cy="7025971"/>
            </a:xfrm>
          </p:grpSpPr>
          <p:pic>
            <p:nvPicPr>
              <p:cNvPr id="2" name="Picture 1" descr="jesus_centre_of_histor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59015" y="-1247215"/>
                <a:ext cx="7025971" cy="9942634"/>
              </a:xfrm>
              <a:prstGeom prst="rect">
                <a:avLst/>
              </a:prstGeom>
            </p:spPr>
          </p:pic>
          <p:grpSp>
            <p:nvGrpSpPr>
              <p:cNvPr id="23" name="Group 22">
                <a:extLst>
                  <a:ext uri="{FF2B5EF4-FFF2-40B4-BE49-F238E27FC236}">
                    <a16:creationId xmlns:a16="http://schemas.microsoft.com/office/drawing/2014/main" id="{EBC33223-A1F9-DB1E-C84E-D99977530768}"/>
                  </a:ext>
                </a:extLst>
              </p:cNvPr>
              <p:cNvGrpSpPr/>
              <p:nvPr/>
            </p:nvGrpSpPr>
            <p:grpSpPr>
              <a:xfrm>
                <a:off x="3718" y="4167164"/>
                <a:ext cx="9094280" cy="1890026"/>
                <a:chOff x="3718" y="4167164"/>
                <a:chExt cx="9094280" cy="1890026"/>
              </a:xfrm>
            </p:grpSpPr>
            <p:sp>
              <p:nvSpPr>
                <p:cNvPr id="5" name="TextBox 4">
                  <a:extLst>
                    <a:ext uri="{FF2B5EF4-FFF2-40B4-BE49-F238E27FC236}">
                      <a16:creationId xmlns:a16="http://schemas.microsoft.com/office/drawing/2014/main" id="{B034E608-F0BF-85DD-291E-9C43750E4BC5}"/>
                    </a:ext>
                  </a:extLst>
                </p:cNvPr>
                <p:cNvSpPr txBox="1"/>
                <p:nvPr/>
              </p:nvSpPr>
              <p:spPr>
                <a:xfrm>
                  <a:off x="448139" y="4464869"/>
                  <a:ext cx="611227" cy="830997"/>
                </a:xfrm>
                <a:prstGeom prst="rect">
                  <a:avLst/>
                </a:prstGeom>
                <a:solidFill>
                  <a:schemeClr val="bg1"/>
                </a:solidFill>
              </p:spPr>
              <p:txBody>
                <a:bodyPr wrap="square" rtlCol="0">
                  <a:spAutoFit/>
                </a:bodyPr>
                <a:lstStyle/>
                <a:p>
                  <a:pPr algn="ctr"/>
                  <a:r>
                    <a:rPr lang="zh-CN" altLang="en-US" sz="1200" b="1" dirty="0"/>
                    <a:t>伊甸</a:t>
                  </a:r>
                  <a:endParaRPr lang="en-US" altLang="zh-CN" sz="1200" b="1" dirty="0"/>
                </a:p>
                <a:p>
                  <a:pPr algn="ctr"/>
                  <a:r>
                    <a:rPr lang="zh-CN" altLang="en-US" sz="1200" b="1" dirty="0"/>
                    <a:t>乐园</a:t>
                  </a:r>
                  <a:endParaRPr lang="en-US" altLang="zh-CN" sz="1200" b="1" dirty="0"/>
                </a:p>
                <a:p>
                  <a:pPr algn="ctr"/>
                  <a:endParaRPr lang="zh-CN" altLang="en-US" sz="1200" b="1" dirty="0"/>
                </a:p>
                <a:p>
                  <a:pPr algn="ctr"/>
                  <a:r>
                    <a:rPr lang="zh-CN" altLang="en-US" sz="1200" b="1" dirty="0"/>
                    <a:t>永生</a:t>
                  </a:r>
                  <a:endParaRPr lang="en-US" sz="1200" b="1" dirty="0"/>
                </a:p>
              </p:txBody>
            </p:sp>
            <p:sp>
              <p:nvSpPr>
                <p:cNvPr id="6" name="TextBox 5">
                  <a:extLst>
                    <a:ext uri="{FF2B5EF4-FFF2-40B4-BE49-F238E27FC236}">
                      <a16:creationId xmlns:a16="http://schemas.microsoft.com/office/drawing/2014/main" id="{7910CE83-7201-F533-32CD-E714F911139E}"/>
                    </a:ext>
                  </a:extLst>
                </p:cNvPr>
                <p:cNvSpPr txBox="1"/>
                <p:nvPr/>
              </p:nvSpPr>
              <p:spPr>
                <a:xfrm>
                  <a:off x="1303066" y="4464868"/>
                  <a:ext cx="782212" cy="830997"/>
                </a:xfrm>
                <a:prstGeom prst="rect">
                  <a:avLst/>
                </a:prstGeom>
                <a:solidFill>
                  <a:schemeClr val="bg1"/>
                </a:solidFill>
              </p:spPr>
              <p:txBody>
                <a:bodyPr wrap="square" rtlCol="0">
                  <a:spAutoFit/>
                </a:bodyPr>
                <a:lstStyle/>
                <a:p>
                  <a:pPr algn="ctr"/>
                  <a:r>
                    <a:rPr lang="zh-CN" altLang="en-US" sz="1200" b="1" dirty="0"/>
                    <a:t>洪水前的世界</a:t>
                  </a:r>
                </a:p>
                <a:p>
                  <a:pPr algn="ctr"/>
                  <a:endParaRPr lang="zh-CN" altLang="en-US" sz="1200" b="1" dirty="0"/>
                </a:p>
                <a:p>
                  <a:pPr algn="ctr"/>
                  <a:r>
                    <a:rPr lang="zh-CN" altLang="en-US" sz="1200" b="1" dirty="0"/>
                    <a:t>长寿</a:t>
                  </a:r>
                  <a:endParaRPr lang="en-US" sz="1200" b="1" dirty="0"/>
                </a:p>
              </p:txBody>
            </p:sp>
            <p:sp>
              <p:nvSpPr>
                <p:cNvPr id="7" name="TextBox 6">
                  <a:extLst>
                    <a:ext uri="{FF2B5EF4-FFF2-40B4-BE49-F238E27FC236}">
                      <a16:creationId xmlns:a16="http://schemas.microsoft.com/office/drawing/2014/main" id="{AA4DEF29-497B-83EE-4665-29588CBF72F2}"/>
                    </a:ext>
                  </a:extLst>
                </p:cNvPr>
                <p:cNvSpPr txBox="1"/>
                <p:nvPr/>
              </p:nvSpPr>
              <p:spPr>
                <a:xfrm>
                  <a:off x="2196791" y="4527204"/>
                  <a:ext cx="782212" cy="830997"/>
                </a:xfrm>
                <a:prstGeom prst="rect">
                  <a:avLst/>
                </a:prstGeom>
                <a:solidFill>
                  <a:schemeClr val="bg1"/>
                </a:solidFill>
              </p:spPr>
              <p:txBody>
                <a:bodyPr wrap="square" rtlCol="0">
                  <a:spAutoFit/>
                </a:bodyPr>
                <a:lstStyle/>
                <a:p>
                  <a:pPr algn="ctr"/>
                  <a:r>
                    <a:rPr lang="zh-CN" altLang="en-US" sz="1200" b="1" dirty="0"/>
                    <a:t>巴比伦</a:t>
                  </a:r>
                  <a:endParaRPr lang="en-US" altLang="zh-CN" sz="1200" b="1" dirty="0"/>
                </a:p>
                <a:p>
                  <a:pPr algn="ctr"/>
                  <a:endParaRPr lang="zh-CN" altLang="en-US" sz="1200" b="1" dirty="0"/>
                </a:p>
                <a:p>
                  <a:pPr algn="ctr"/>
                  <a:r>
                    <a:rPr lang="zh-CN" altLang="en-US" sz="1200" b="1" dirty="0"/>
                    <a:t>宁录王国</a:t>
                  </a:r>
                  <a:endParaRPr lang="en-US" sz="1200" b="1" dirty="0"/>
                </a:p>
              </p:txBody>
            </p:sp>
            <p:sp>
              <p:nvSpPr>
                <p:cNvPr id="8" name="TextBox 7">
                  <a:extLst>
                    <a:ext uri="{FF2B5EF4-FFF2-40B4-BE49-F238E27FC236}">
                      <a16:creationId xmlns:a16="http://schemas.microsoft.com/office/drawing/2014/main" id="{3E995713-1530-ED47-1496-10BCE9884BC2}"/>
                    </a:ext>
                  </a:extLst>
                </p:cNvPr>
                <p:cNvSpPr txBox="1"/>
                <p:nvPr/>
              </p:nvSpPr>
              <p:spPr>
                <a:xfrm>
                  <a:off x="3200400" y="4527204"/>
                  <a:ext cx="1081668" cy="646331"/>
                </a:xfrm>
                <a:prstGeom prst="rect">
                  <a:avLst/>
                </a:prstGeom>
                <a:solidFill>
                  <a:schemeClr val="bg1"/>
                </a:solidFill>
              </p:spPr>
              <p:txBody>
                <a:bodyPr wrap="square" rtlCol="0">
                  <a:spAutoFit/>
                </a:bodyPr>
                <a:lstStyle/>
                <a:p>
                  <a:pPr algn="ctr"/>
                  <a:r>
                    <a:rPr lang="zh-CN" altLang="en-US" sz="1200" b="1" dirty="0"/>
                    <a:t>父权时代</a:t>
                  </a:r>
                  <a:endParaRPr lang="en-US" altLang="zh-CN" sz="1200" b="1" dirty="0"/>
                </a:p>
                <a:p>
                  <a:pPr algn="ctr"/>
                  <a:endParaRPr lang="zh-CN" altLang="en-US" sz="1200" b="1" dirty="0"/>
                </a:p>
                <a:p>
                  <a:pPr algn="ctr"/>
                  <a:r>
                    <a:rPr lang="zh-CN" altLang="en-US" sz="1200" b="1" dirty="0"/>
                    <a:t>律法与先知</a:t>
                  </a:r>
                  <a:endParaRPr lang="en-US" sz="1200" b="1" dirty="0"/>
                </a:p>
              </p:txBody>
            </p:sp>
            <p:sp>
              <p:nvSpPr>
                <p:cNvPr id="9" name="TextBox 8">
                  <a:extLst>
                    <a:ext uri="{FF2B5EF4-FFF2-40B4-BE49-F238E27FC236}">
                      <a16:creationId xmlns:a16="http://schemas.microsoft.com/office/drawing/2014/main" id="{9CB6E028-5F70-7B3A-8350-5009A814FCA6}"/>
                    </a:ext>
                  </a:extLst>
                </p:cNvPr>
                <p:cNvSpPr txBox="1"/>
                <p:nvPr/>
              </p:nvSpPr>
              <p:spPr>
                <a:xfrm>
                  <a:off x="4861934" y="4540734"/>
                  <a:ext cx="1081668" cy="830997"/>
                </a:xfrm>
                <a:prstGeom prst="rect">
                  <a:avLst/>
                </a:prstGeom>
                <a:solidFill>
                  <a:schemeClr val="bg1"/>
                </a:solidFill>
              </p:spPr>
              <p:txBody>
                <a:bodyPr wrap="square" rtlCol="0">
                  <a:spAutoFit/>
                </a:bodyPr>
                <a:lstStyle/>
                <a:p>
                  <a:pPr algn="ctr"/>
                  <a:r>
                    <a:rPr lang="zh-CN" altLang="en-US" sz="1200" b="1" dirty="0"/>
                    <a:t>教会时代</a:t>
                  </a:r>
                </a:p>
                <a:p>
                  <a:pPr algn="ctr"/>
                  <a:endParaRPr lang="zh-CN" altLang="en-US" sz="1200" b="1" dirty="0"/>
                </a:p>
                <a:p>
                  <a:pPr algn="ctr"/>
                  <a:r>
                    <a:rPr lang="zh-CN" altLang="en-US" sz="1200" b="1" dirty="0"/>
                    <a:t>世界宣教事工</a:t>
                  </a:r>
                  <a:endParaRPr lang="en-US" sz="1200" b="1" dirty="0"/>
                </a:p>
              </p:txBody>
            </p:sp>
            <p:sp>
              <p:nvSpPr>
                <p:cNvPr id="10" name="TextBox 9">
                  <a:extLst>
                    <a:ext uri="{FF2B5EF4-FFF2-40B4-BE49-F238E27FC236}">
                      <a16:creationId xmlns:a16="http://schemas.microsoft.com/office/drawing/2014/main" id="{01BA8BF1-C103-2042-EA1E-A664254D6F8B}"/>
                    </a:ext>
                  </a:extLst>
                </p:cNvPr>
                <p:cNvSpPr txBox="1"/>
                <p:nvPr/>
              </p:nvSpPr>
              <p:spPr>
                <a:xfrm>
                  <a:off x="6164998" y="4456095"/>
                  <a:ext cx="782211" cy="830997"/>
                </a:xfrm>
                <a:prstGeom prst="rect">
                  <a:avLst/>
                </a:prstGeom>
                <a:solidFill>
                  <a:schemeClr val="bg1"/>
                </a:solidFill>
              </p:spPr>
              <p:txBody>
                <a:bodyPr wrap="square" rtlCol="0">
                  <a:spAutoFit/>
                </a:bodyPr>
                <a:lstStyle/>
                <a:p>
                  <a:pPr algn="ctr"/>
                  <a:r>
                    <a:rPr lang="zh-CN" altLang="en-US" sz="1200" b="1" dirty="0"/>
                    <a:t>大灾难</a:t>
                  </a:r>
                  <a:endParaRPr lang="en-US" altLang="zh-CN" sz="1200" b="1" dirty="0"/>
                </a:p>
                <a:p>
                  <a:pPr algn="ctr"/>
                  <a:endParaRPr lang="zh-CN" altLang="en-US" sz="1200" b="1" dirty="0"/>
                </a:p>
                <a:p>
                  <a:pPr algn="ctr"/>
                  <a:r>
                    <a:rPr lang="zh-CN" altLang="en-US" sz="1200" b="1" dirty="0"/>
                    <a:t>敌基督</a:t>
                  </a:r>
                  <a:endParaRPr lang="en-US" altLang="zh-CN" sz="1200" b="1" dirty="0"/>
                </a:p>
                <a:p>
                  <a:pPr algn="ctr"/>
                  <a:r>
                    <a:rPr lang="zh-CN" altLang="en-US" sz="1200" b="1" dirty="0"/>
                    <a:t>的国度</a:t>
                  </a:r>
                  <a:endParaRPr lang="en-US" sz="1200" b="1" dirty="0"/>
                </a:p>
              </p:txBody>
            </p:sp>
            <p:sp>
              <p:nvSpPr>
                <p:cNvPr id="11" name="TextBox 10">
                  <a:extLst>
                    <a:ext uri="{FF2B5EF4-FFF2-40B4-BE49-F238E27FC236}">
                      <a16:creationId xmlns:a16="http://schemas.microsoft.com/office/drawing/2014/main" id="{82818B47-0BAD-3120-B066-3DCC1FDC9DAE}"/>
                    </a:ext>
                  </a:extLst>
                </p:cNvPr>
                <p:cNvSpPr txBox="1"/>
                <p:nvPr/>
              </p:nvSpPr>
              <p:spPr>
                <a:xfrm>
                  <a:off x="7076957" y="4516607"/>
                  <a:ext cx="782211" cy="646331"/>
                </a:xfrm>
                <a:prstGeom prst="rect">
                  <a:avLst/>
                </a:prstGeom>
                <a:solidFill>
                  <a:schemeClr val="bg1"/>
                </a:solidFill>
              </p:spPr>
              <p:txBody>
                <a:bodyPr wrap="square" rtlCol="0">
                  <a:spAutoFit/>
                </a:bodyPr>
                <a:lstStyle/>
                <a:p>
                  <a:pPr algn="ctr"/>
                  <a:r>
                    <a:rPr lang="zh-CN" altLang="en-US" sz="1200" b="1" dirty="0"/>
                    <a:t>千禧年</a:t>
                  </a:r>
                </a:p>
                <a:p>
                  <a:pPr algn="ctr"/>
                  <a:endParaRPr lang="zh-CN" altLang="en-US" sz="1200" b="1" dirty="0"/>
                </a:p>
                <a:p>
                  <a:pPr algn="ctr"/>
                  <a:r>
                    <a:rPr lang="zh-CN" altLang="en-US" sz="1200" b="1" dirty="0"/>
                    <a:t>长寿</a:t>
                  </a:r>
                  <a:endParaRPr lang="en-US" sz="1200" b="1" dirty="0"/>
                </a:p>
              </p:txBody>
            </p:sp>
            <p:sp>
              <p:nvSpPr>
                <p:cNvPr id="12" name="TextBox 11">
                  <a:extLst>
                    <a:ext uri="{FF2B5EF4-FFF2-40B4-BE49-F238E27FC236}">
                      <a16:creationId xmlns:a16="http://schemas.microsoft.com/office/drawing/2014/main" id="{E29BB4F5-E9C0-89AF-B938-8ECB715BE54B}"/>
                    </a:ext>
                  </a:extLst>
                </p:cNvPr>
                <p:cNvSpPr txBox="1"/>
                <p:nvPr/>
              </p:nvSpPr>
              <p:spPr>
                <a:xfrm>
                  <a:off x="7980438" y="4167164"/>
                  <a:ext cx="1117560" cy="1015663"/>
                </a:xfrm>
                <a:prstGeom prst="rect">
                  <a:avLst/>
                </a:prstGeom>
                <a:solidFill>
                  <a:schemeClr val="bg1"/>
                </a:solidFill>
              </p:spPr>
              <p:txBody>
                <a:bodyPr wrap="square" rtlCol="0">
                  <a:spAutoFit/>
                </a:bodyPr>
                <a:lstStyle/>
                <a:p>
                  <a:pPr algn="ctr"/>
                  <a:r>
                    <a:rPr lang="zh-CN" altLang="en-US" sz="1200" b="1" dirty="0"/>
                    <a:t>新天新地</a:t>
                  </a:r>
                </a:p>
                <a:p>
                  <a:pPr algn="ctr"/>
                  <a:endParaRPr lang="en-US" altLang="zh-CN" sz="1200" b="1" dirty="0"/>
                </a:p>
                <a:p>
                  <a:pPr algn="ctr"/>
                  <a:endParaRPr lang="zh-CN" altLang="en-US" sz="1200" b="1" dirty="0"/>
                </a:p>
                <a:p>
                  <a:pPr algn="ctr"/>
                  <a:r>
                    <a:rPr lang="zh-CN" altLang="en-US" sz="1200" b="1" dirty="0"/>
                    <a:t>圣徒与基督一同永远统治</a:t>
                  </a:r>
                  <a:endParaRPr lang="en-US" sz="1200" b="1" dirty="0"/>
                </a:p>
              </p:txBody>
            </p:sp>
            <p:sp>
              <p:nvSpPr>
                <p:cNvPr id="13" name="TextBox 12">
                  <a:extLst>
                    <a:ext uri="{FF2B5EF4-FFF2-40B4-BE49-F238E27FC236}">
                      <a16:creationId xmlns:a16="http://schemas.microsoft.com/office/drawing/2014/main" id="{FFCB4D70-0181-7326-35F9-9AEB079E67E2}"/>
                    </a:ext>
                  </a:extLst>
                </p:cNvPr>
                <p:cNvSpPr txBox="1"/>
                <p:nvPr/>
              </p:nvSpPr>
              <p:spPr>
                <a:xfrm>
                  <a:off x="7589332" y="5410859"/>
                  <a:ext cx="782211" cy="646331"/>
                </a:xfrm>
                <a:prstGeom prst="rect">
                  <a:avLst/>
                </a:prstGeom>
                <a:solidFill>
                  <a:schemeClr val="bg1"/>
                </a:solidFill>
              </p:spPr>
              <p:txBody>
                <a:bodyPr wrap="square" rtlCol="0">
                  <a:spAutoFit/>
                </a:bodyPr>
                <a:lstStyle/>
                <a:p>
                  <a:pPr algn="ctr"/>
                  <a:r>
                    <a:rPr lang="zh-CN" altLang="en-US" sz="1200" b="1" dirty="0"/>
                    <a:t>最终审判</a:t>
                  </a:r>
                  <a:endParaRPr lang="en-US" altLang="zh-CN" sz="1200" b="1" dirty="0"/>
                </a:p>
                <a:p>
                  <a:pPr algn="ctr"/>
                  <a:endParaRPr lang="en-US" sz="1200" b="1" dirty="0"/>
                </a:p>
              </p:txBody>
            </p:sp>
            <p:sp>
              <p:nvSpPr>
                <p:cNvPr id="14" name="TextBox 13">
                  <a:extLst>
                    <a:ext uri="{FF2B5EF4-FFF2-40B4-BE49-F238E27FC236}">
                      <a16:creationId xmlns:a16="http://schemas.microsoft.com/office/drawing/2014/main" id="{A32AFA36-A4C5-CB5E-6FB2-9D16A0FF040C}"/>
                    </a:ext>
                  </a:extLst>
                </p:cNvPr>
                <p:cNvSpPr txBox="1"/>
                <p:nvPr/>
              </p:nvSpPr>
              <p:spPr>
                <a:xfrm>
                  <a:off x="6652629" y="5399708"/>
                  <a:ext cx="782211" cy="646331"/>
                </a:xfrm>
                <a:prstGeom prst="rect">
                  <a:avLst/>
                </a:prstGeom>
                <a:solidFill>
                  <a:schemeClr val="bg1"/>
                </a:solidFill>
              </p:spPr>
              <p:txBody>
                <a:bodyPr wrap="square" rtlCol="0">
                  <a:spAutoFit/>
                </a:bodyPr>
                <a:lstStyle/>
                <a:p>
                  <a:pPr algn="ctr"/>
                  <a:r>
                    <a:rPr lang="en-US" sz="1200" b="1" dirty="0" err="1"/>
                    <a:t>二次降临</a:t>
                  </a:r>
                  <a:endParaRPr lang="en-US" sz="1200" b="1" dirty="0"/>
                </a:p>
                <a:p>
                  <a:pPr algn="ctr"/>
                  <a:endParaRPr lang="en-US" sz="1200" b="1" dirty="0"/>
                </a:p>
              </p:txBody>
            </p:sp>
            <p:sp>
              <p:nvSpPr>
                <p:cNvPr id="15" name="TextBox 14">
                  <a:extLst>
                    <a:ext uri="{FF2B5EF4-FFF2-40B4-BE49-F238E27FC236}">
                      <a16:creationId xmlns:a16="http://schemas.microsoft.com/office/drawing/2014/main" id="{BD6070A5-9360-660A-9C54-50C43EB7BD2A}"/>
                    </a:ext>
                  </a:extLst>
                </p:cNvPr>
                <p:cNvSpPr txBox="1"/>
                <p:nvPr/>
              </p:nvSpPr>
              <p:spPr>
                <a:xfrm>
                  <a:off x="5771683" y="5377405"/>
                  <a:ext cx="782211" cy="276999"/>
                </a:xfrm>
                <a:prstGeom prst="rect">
                  <a:avLst/>
                </a:prstGeom>
                <a:solidFill>
                  <a:schemeClr val="bg1"/>
                </a:solidFill>
              </p:spPr>
              <p:txBody>
                <a:bodyPr wrap="square" rtlCol="0">
                  <a:spAutoFit/>
                </a:bodyPr>
                <a:lstStyle/>
                <a:p>
                  <a:pPr algn="ctr"/>
                  <a:r>
                    <a:rPr lang="en-US" sz="1200" b="1" dirty="0" err="1"/>
                    <a:t>被提</a:t>
                  </a:r>
                  <a:endParaRPr lang="en-US" sz="1200" b="1" dirty="0"/>
                </a:p>
              </p:txBody>
            </p:sp>
            <p:sp>
              <p:nvSpPr>
                <p:cNvPr id="16" name="TextBox 15">
                  <a:extLst>
                    <a:ext uri="{FF2B5EF4-FFF2-40B4-BE49-F238E27FC236}">
                      <a16:creationId xmlns:a16="http://schemas.microsoft.com/office/drawing/2014/main" id="{9C9BD694-AD5A-739A-F269-3E33015970F0}"/>
                    </a:ext>
                  </a:extLst>
                </p:cNvPr>
                <p:cNvSpPr txBox="1"/>
                <p:nvPr/>
              </p:nvSpPr>
              <p:spPr>
                <a:xfrm>
                  <a:off x="4156384" y="5457842"/>
                  <a:ext cx="782211" cy="461665"/>
                </a:xfrm>
                <a:prstGeom prst="rect">
                  <a:avLst/>
                </a:prstGeom>
                <a:solidFill>
                  <a:schemeClr val="bg1"/>
                </a:solidFill>
              </p:spPr>
              <p:txBody>
                <a:bodyPr wrap="square" rtlCol="0">
                  <a:spAutoFit/>
                </a:bodyPr>
                <a:lstStyle/>
                <a:p>
                  <a:pPr algn="ctr"/>
                  <a:r>
                    <a:rPr lang="en-US" sz="1200" b="1" dirty="0" err="1"/>
                    <a:t>耶稣基督</a:t>
                  </a:r>
                  <a:endParaRPr lang="en-US" sz="1200" b="1" dirty="0"/>
                </a:p>
              </p:txBody>
            </p:sp>
            <p:sp>
              <p:nvSpPr>
                <p:cNvPr id="17" name="TextBox 16">
                  <a:extLst>
                    <a:ext uri="{FF2B5EF4-FFF2-40B4-BE49-F238E27FC236}">
                      <a16:creationId xmlns:a16="http://schemas.microsoft.com/office/drawing/2014/main" id="{761B7B55-BD84-C523-5156-F2D173A277A1}"/>
                    </a:ext>
                  </a:extLst>
                </p:cNvPr>
                <p:cNvSpPr txBox="1"/>
                <p:nvPr/>
              </p:nvSpPr>
              <p:spPr>
                <a:xfrm>
                  <a:off x="2517156" y="5450216"/>
                  <a:ext cx="782211" cy="276999"/>
                </a:xfrm>
                <a:prstGeom prst="rect">
                  <a:avLst/>
                </a:prstGeom>
                <a:solidFill>
                  <a:schemeClr val="bg1"/>
                </a:solidFill>
              </p:spPr>
              <p:txBody>
                <a:bodyPr wrap="square" rtlCol="0">
                  <a:spAutoFit/>
                </a:bodyPr>
                <a:lstStyle/>
                <a:p>
                  <a:pPr algn="ctr"/>
                  <a:r>
                    <a:rPr lang="en-US" sz="1200" b="1" dirty="0" err="1"/>
                    <a:t>分散</a:t>
                  </a:r>
                  <a:endParaRPr lang="en-US" sz="1200" b="1" dirty="0"/>
                </a:p>
              </p:txBody>
            </p:sp>
            <p:sp>
              <p:nvSpPr>
                <p:cNvPr id="18" name="TextBox 17">
                  <a:extLst>
                    <a:ext uri="{FF2B5EF4-FFF2-40B4-BE49-F238E27FC236}">
                      <a16:creationId xmlns:a16="http://schemas.microsoft.com/office/drawing/2014/main" id="{DD10EB1F-EE6F-E44F-07C9-1F03493D0909}"/>
                    </a:ext>
                  </a:extLst>
                </p:cNvPr>
                <p:cNvSpPr txBox="1"/>
                <p:nvPr/>
              </p:nvSpPr>
              <p:spPr>
                <a:xfrm>
                  <a:off x="1677795" y="5404058"/>
                  <a:ext cx="782211" cy="276999"/>
                </a:xfrm>
                <a:prstGeom prst="rect">
                  <a:avLst/>
                </a:prstGeom>
                <a:solidFill>
                  <a:schemeClr val="bg1"/>
                </a:solidFill>
              </p:spPr>
              <p:txBody>
                <a:bodyPr wrap="square" rtlCol="0">
                  <a:spAutoFit/>
                </a:bodyPr>
                <a:lstStyle/>
                <a:p>
                  <a:pPr algn="ctr"/>
                  <a:r>
                    <a:rPr lang="en-US" sz="1200" b="1" dirty="0" err="1"/>
                    <a:t>洪水</a:t>
                  </a:r>
                  <a:endParaRPr lang="en-US" sz="1200" b="1" dirty="0"/>
                </a:p>
              </p:txBody>
            </p:sp>
            <p:sp>
              <p:nvSpPr>
                <p:cNvPr id="19" name="TextBox 18">
                  <a:extLst>
                    <a:ext uri="{FF2B5EF4-FFF2-40B4-BE49-F238E27FC236}">
                      <a16:creationId xmlns:a16="http://schemas.microsoft.com/office/drawing/2014/main" id="{9E52BB58-D631-C01D-690A-7F639C12B035}"/>
                    </a:ext>
                  </a:extLst>
                </p:cNvPr>
                <p:cNvSpPr txBox="1"/>
                <p:nvPr/>
              </p:nvSpPr>
              <p:spPr>
                <a:xfrm>
                  <a:off x="859343" y="5410859"/>
                  <a:ext cx="782211" cy="276999"/>
                </a:xfrm>
                <a:prstGeom prst="rect">
                  <a:avLst/>
                </a:prstGeom>
                <a:solidFill>
                  <a:schemeClr val="bg1"/>
                </a:solidFill>
              </p:spPr>
              <p:txBody>
                <a:bodyPr wrap="square" rtlCol="0">
                  <a:spAutoFit/>
                </a:bodyPr>
                <a:lstStyle/>
                <a:p>
                  <a:pPr algn="ctr"/>
                  <a:r>
                    <a:rPr lang="en-US" sz="1200" b="1" dirty="0" err="1"/>
                    <a:t>堕落</a:t>
                  </a:r>
                  <a:endParaRPr lang="en-US" sz="1200" b="1" dirty="0"/>
                </a:p>
              </p:txBody>
            </p:sp>
            <p:sp>
              <p:nvSpPr>
                <p:cNvPr id="20" name="TextBox 19">
                  <a:extLst>
                    <a:ext uri="{FF2B5EF4-FFF2-40B4-BE49-F238E27FC236}">
                      <a16:creationId xmlns:a16="http://schemas.microsoft.com/office/drawing/2014/main" id="{A7FB04B4-3B9B-02BE-BF97-FA1DA6F66702}"/>
                    </a:ext>
                  </a:extLst>
                </p:cNvPr>
                <p:cNvSpPr txBox="1"/>
                <p:nvPr/>
              </p:nvSpPr>
              <p:spPr>
                <a:xfrm>
                  <a:off x="3718" y="5406108"/>
                  <a:ext cx="782211" cy="276999"/>
                </a:xfrm>
                <a:prstGeom prst="rect">
                  <a:avLst/>
                </a:prstGeom>
                <a:solidFill>
                  <a:schemeClr val="bg1"/>
                </a:solidFill>
              </p:spPr>
              <p:txBody>
                <a:bodyPr wrap="square" rtlCol="0">
                  <a:spAutoFit/>
                </a:bodyPr>
                <a:lstStyle/>
                <a:p>
                  <a:pPr algn="ctr"/>
                  <a:r>
                    <a:rPr lang="en-US" sz="1200" b="1" dirty="0" err="1"/>
                    <a:t>创造</a:t>
                  </a:r>
                  <a:endParaRPr lang="en-US" sz="1200" b="1" dirty="0"/>
                </a:p>
              </p:txBody>
            </p:sp>
          </p:grpSp>
        </p:grpSp>
        <p:sp>
          <p:nvSpPr>
            <p:cNvPr id="4" name="TextBox 3">
              <a:extLst>
                <a:ext uri="{FF2B5EF4-FFF2-40B4-BE49-F238E27FC236}">
                  <a16:creationId xmlns:a16="http://schemas.microsoft.com/office/drawing/2014/main" id="{4FE20D18-4A5C-EE53-CBE1-71015776329C}"/>
                </a:ext>
              </a:extLst>
            </p:cNvPr>
            <p:cNvSpPr txBox="1"/>
            <p:nvPr/>
          </p:nvSpPr>
          <p:spPr>
            <a:xfrm>
              <a:off x="189493" y="5819093"/>
              <a:ext cx="4092575" cy="523220"/>
            </a:xfrm>
            <a:prstGeom prst="rect">
              <a:avLst/>
            </a:prstGeom>
            <a:solidFill>
              <a:schemeClr val="bg1"/>
            </a:solidFill>
          </p:spPr>
          <p:txBody>
            <a:bodyPr wrap="square">
              <a:spAutoFit/>
            </a:bodyPr>
            <a:lstStyle/>
            <a:p>
              <a:r>
                <a:rPr lang="en-US" sz="2800" b="1" dirty="0" err="1"/>
                <a:t>耶稣处于历史的中心</a:t>
              </a:r>
              <a:endParaRPr lang="en-US" sz="2800" b="1" dirty="0"/>
            </a:p>
          </p:txBody>
        </p:sp>
      </p:grpSp>
    </p:spTree>
    <p:extLst>
      <p:ext uri="{BB962C8B-B14F-4D97-AF65-F5344CB8AC3E}">
        <p14:creationId xmlns:p14="http://schemas.microsoft.com/office/powerpoint/2010/main" val="870532394"/>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7"/>
          <a:stretch/>
        </p:blipFill>
        <p:spPr>
          <a:xfrm>
            <a:off x="4827900" y="517715"/>
            <a:ext cx="5144699"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0"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大卫描绘出</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耶稣</a:t>
            </a:r>
            <a:r>
              <a:rPr lang="zh-CN" altLang="en-US" sz="4800" b="1" dirty="0">
                <a:solidFill>
                  <a:schemeClr val="accent3"/>
                </a:solidFill>
                <a:effectLst>
                  <a:glow rad="127000">
                    <a:schemeClr val="tx1"/>
                  </a:glow>
                </a:effectLst>
                <a:latin typeface="Arial" charset="0"/>
                <a:ea typeface="ＭＳ Ｐゴシック" charset="0"/>
                <a:cs typeface="ＭＳ Ｐゴシック" charset="0"/>
              </a:rPr>
              <a:t>。</a:t>
            </a:r>
            <a:endParaRPr lang="en-US" sz="4800" b="1" dirty="0">
              <a:solidFill>
                <a:schemeClr val="accent3"/>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01365217"/>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39944" cy="6093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6093296"/>
            <a:ext cx="9144000" cy="764704"/>
          </a:xfrm>
          <a:effectLst>
            <a:outerShdw blurRad="63500" dist="35921" dir="2700000" algn="ctr" rotWithShape="0">
              <a:schemeClr val="tx2">
                <a:alpha val="74998"/>
              </a:schemeClr>
            </a:outerShdw>
          </a:effectLst>
        </p:spPr>
        <p:txBody>
          <a:bodyPr anchor="t"/>
          <a:lstStyle/>
          <a:p>
            <a:pPr>
              <a:defRPr/>
            </a:pPr>
            <a:r>
              <a:rPr lang="en-US" sz="4800" b="1" dirty="0" err="1">
                <a:effectLst>
                  <a:glow rad="127000">
                    <a:schemeClr val="tx1"/>
                  </a:glow>
                </a:effectLst>
                <a:latin typeface="Arial" charset="0"/>
                <a:ea typeface="ＭＳ Ｐゴシック" charset="0"/>
                <a:cs typeface="ＭＳ Ｐゴシック" charset="0"/>
              </a:rPr>
              <a:t>大卫到耶稣</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8077" y="620688"/>
            <a:ext cx="9144000" cy="51125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pitchFamily="-108" charset="-128"/>
              </a:rPr>
              <a:t>两者都出自犹大支派（创世记 </a:t>
            </a:r>
            <a:r>
              <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pitchFamily="-108" charset="-128"/>
              </a:rPr>
              <a:t>49:10</a:t>
            </a: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pitchFamily="-108" charset="-128"/>
              </a:rPr>
              <a:t>）。</a:t>
            </a:r>
            <a:b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pitchFamily="-108" charset="-128"/>
              </a:rPr>
            </a:b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pitchFamily="-108" charset="-128"/>
              </a:rPr>
              <a:t>两者都出生在伯利恒（撒母耳记上 </a:t>
            </a:r>
            <a:r>
              <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pitchFamily="-108" charset="-128"/>
              </a:rPr>
              <a:t>15</a:t>
            </a: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pitchFamily="-108" charset="-128"/>
              </a:rPr>
              <a:t>；马太福音 </a:t>
            </a:r>
            <a:r>
              <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pitchFamily="-108" charset="-128"/>
              </a:rPr>
              <a:t>2:1</a:t>
            </a: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pitchFamily="-108" charset="-128"/>
              </a:rPr>
              <a:t>）。</a:t>
            </a:r>
            <a:b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pitchFamily="-108" charset="-128"/>
              </a:rPr>
            </a:b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pitchFamily="-108" charset="-128"/>
              </a:rPr>
              <a:t>两者都出身卑微</a:t>
            </a:r>
            <a:r>
              <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pitchFamily="-108" charset="-128"/>
              </a:rPr>
              <a:t>——</a:t>
            </a: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pitchFamily="-108" charset="-128"/>
              </a:rPr>
              <a:t>一位是牧羊人，一位是木匠。</a:t>
            </a:r>
            <a:b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pitchFamily="-108" charset="-128"/>
              </a:rPr>
            </a:b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pitchFamily="-108" charset="-128"/>
              </a:rPr>
              <a:t>两者都以勇气和牧羊人的心保护人免受邪恶侵害。</a:t>
            </a:r>
            <a:b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pitchFamily="-108" charset="-128"/>
              </a:rPr>
            </a:b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pitchFamily="-108" charset="-128"/>
              </a:rPr>
              <a:t>两者都在未曾主动寻求的情况下被任命统治以色列。</a:t>
            </a:r>
            <a:b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pitchFamily="-108" charset="-128"/>
              </a:rPr>
            </a:b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pitchFamily="-108" charset="-128"/>
              </a:rPr>
              <a:t>两者都被高举统治全世界。</a:t>
            </a:r>
            <a:b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pitchFamily="-108" charset="-128"/>
              </a:rPr>
            </a:b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pitchFamily="-108" charset="-128"/>
              </a:rPr>
              <a:t>两者不仅开始于伯利恒，也在耶路撒冷结束。</a:t>
            </a:r>
            <a:endParaRPr kumimoji="0" lang="en-SG"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pitchFamily="-108" charset="-128"/>
            </a:endParaRPr>
          </a:p>
        </p:txBody>
      </p:sp>
    </p:spTree>
    <p:extLst>
      <p:ext uri="{BB962C8B-B14F-4D97-AF65-F5344CB8AC3E}">
        <p14:creationId xmlns:p14="http://schemas.microsoft.com/office/powerpoint/2010/main" val="597246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 name="Picture 1"/>
          <p:cNvPicPr>
            <a:picLocks noChangeAspect="1"/>
          </p:cNvPicPr>
          <p:nvPr/>
        </p:nvPicPr>
        <p:blipFill>
          <a:blip r:embed="rId3"/>
          <a:stretch>
            <a:fillRect/>
          </a:stretch>
        </p:blipFill>
        <p:spPr>
          <a:xfrm>
            <a:off x="0" y="1257300"/>
            <a:ext cx="5092700" cy="5600700"/>
          </a:xfrm>
          <a:prstGeom prst="rect">
            <a:avLst/>
          </a:prstGeom>
        </p:spPr>
      </p:pic>
      <p:sp>
        <p:nvSpPr>
          <p:cNvPr id="900098" name="Rectangle 2"/>
          <p:cNvSpPr>
            <a:spLocks noGrp="1" noChangeArrowheads="1"/>
          </p:cNvSpPr>
          <p:nvPr>
            <p:ph type="ctrTitle"/>
          </p:nvPr>
        </p:nvSpPr>
        <p:spPr>
          <a:xfrm>
            <a:off x="28437" y="260648"/>
            <a:ext cx="4644008" cy="735235"/>
          </a:xfrm>
          <a:effectLst>
            <a:outerShdw blurRad="63500" dist="35921" dir="2700000" algn="ctr" rotWithShape="0">
              <a:schemeClr val="tx2">
                <a:alpha val="74998"/>
              </a:schemeClr>
            </a:outerShdw>
          </a:effectLst>
        </p:spPr>
        <p:txBody>
          <a:bodyPr anchor="t"/>
          <a:lstStyle/>
          <a:p>
            <a:pPr>
              <a:defRPr/>
            </a:pPr>
            <a:r>
              <a:rPr lang="en-US" sz="2800" b="1" dirty="0" err="1">
                <a:effectLst>
                  <a:glow rad="127000">
                    <a:schemeClr val="tx1"/>
                  </a:glow>
                </a:effectLst>
                <a:latin typeface="Arial" charset="0"/>
                <a:ea typeface="ＭＳ Ｐゴシック" charset="0"/>
                <a:cs typeface="ＭＳ Ｐゴシック" charset="0"/>
              </a:rPr>
              <a:t>弥迦书</a:t>
            </a:r>
            <a:r>
              <a:rPr lang="en-US" sz="2800" b="1" dirty="0">
                <a:effectLst>
                  <a:glow rad="127000">
                    <a:schemeClr val="tx1"/>
                  </a:glow>
                </a:effectLst>
                <a:latin typeface="Arial" charset="0"/>
                <a:ea typeface="ＭＳ Ｐゴシック" charset="0"/>
                <a:cs typeface="ＭＳ Ｐゴシック" charset="0"/>
              </a:rPr>
              <a:t> 4:6-7 </a:t>
            </a:r>
          </a:p>
        </p:txBody>
      </p:sp>
      <p:sp>
        <p:nvSpPr>
          <p:cNvPr id="5" name="Rectangle 2"/>
          <p:cNvSpPr txBox="1">
            <a:spLocks noChangeArrowheads="1"/>
          </p:cNvSpPr>
          <p:nvPr/>
        </p:nvSpPr>
        <p:spPr bwMode="auto">
          <a:xfrm>
            <a:off x="5320144" y="260648"/>
            <a:ext cx="3838851" cy="6597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耶和华说：到那日，</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我必聚集瘸腿的，</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招聚被赶出的和我所惩治的。</a:t>
            </a:r>
            <a:endPar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我必使瘸腿的为余剩之民，</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使赶到远方的为强盛之民。</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耶和华要在锡安山作王治理他们，</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从今直到永远。</a:t>
            </a:r>
          </a:p>
        </p:txBody>
      </p:sp>
    </p:spTree>
    <p:extLst>
      <p:ext uri="{BB962C8B-B14F-4D97-AF65-F5344CB8AC3E}">
        <p14:creationId xmlns:p14="http://schemas.microsoft.com/office/powerpoint/2010/main" val="1893062205"/>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83" y="956620"/>
            <a:ext cx="9204159" cy="58693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355976" y="5949280"/>
            <a:ext cx="4644008" cy="735235"/>
          </a:xfrm>
          <a:effectLst>
            <a:outerShdw blurRad="63500" dist="35921" dir="2700000" algn="ctr" rotWithShape="0">
              <a:schemeClr val="tx2">
                <a:alpha val="74998"/>
              </a:schemeClr>
            </a:outerShdw>
          </a:effectLst>
        </p:spPr>
        <p:txBody>
          <a:bodyPr anchor="t"/>
          <a:lstStyle/>
          <a:p>
            <a:pPr>
              <a:defRPr/>
            </a:pPr>
            <a:r>
              <a:rPr lang="en-US" sz="2800" b="1" dirty="0" err="1">
                <a:effectLst>
                  <a:glow rad="127000">
                    <a:schemeClr val="tx1"/>
                  </a:glow>
                </a:effectLst>
                <a:latin typeface="Arial" charset="0"/>
                <a:ea typeface="ＭＳ Ｐゴシック" charset="0"/>
                <a:cs typeface="ＭＳ Ｐゴシック" charset="0"/>
              </a:rPr>
              <a:t>弥迦书</a:t>
            </a:r>
            <a:r>
              <a:rPr lang="en-US" sz="2800" b="1" dirty="0">
                <a:effectLst>
                  <a:glow rad="127000">
                    <a:schemeClr val="tx1"/>
                  </a:glow>
                </a:effectLst>
                <a:latin typeface="Arial" charset="0"/>
                <a:ea typeface="ＭＳ Ｐゴシック" charset="0"/>
                <a:cs typeface="ＭＳ Ｐゴシック" charset="0"/>
              </a:rPr>
              <a:t> 4:8 </a:t>
            </a:r>
            <a:r>
              <a:rPr lang="en-US" sz="2400" b="1" dirty="0">
                <a:effectLst>
                  <a:glow rad="127000">
                    <a:schemeClr val="tx1"/>
                  </a:glow>
                </a:effectLst>
                <a:latin typeface="Arial" charset="0"/>
                <a:ea typeface="ＭＳ Ｐゴシック" charset="0"/>
                <a:cs typeface="ＭＳ Ｐゴシック" charset="0"/>
              </a:rPr>
              <a:t>NLT</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0"/>
            <a:ext cx="9158997" cy="191683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你这羊群的高台、锡安城的山哪，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从前的权柄－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就是耶路撒冷民的国权－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必归与你。</a:t>
            </a:r>
          </a:p>
        </p:txBody>
      </p:sp>
    </p:spTree>
    <p:extLst>
      <p:ext uri="{BB962C8B-B14F-4D97-AF65-F5344CB8AC3E}">
        <p14:creationId xmlns:p14="http://schemas.microsoft.com/office/powerpoint/2010/main" val="1948040436"/>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神如何示范祂的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恩慈</a:t>
            </a:r>
            <a:r>
              <a:rPr lang="zh-CN" altLang="en-US" sz="4800" b="1" dirty="0">
                <a:effectLst>
                  <a:glow rad="127000">
                    <a:schemeClr val="tx1"/>
                  </a:glow>
                </a:effectLst>
                <a:latin typeface="Arial" charset="0"/>
                <a:ea typeface="ＭＳ Ｐゴシック" charset="0"/>
                <a:cs typeface="ＭＳ Ｐゴシック" charset="0"/>
              </a:rPr>
              <a:t>使我们也可以对别人有恩慈</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2351470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876300">
                    <a:schemeClr val="tx1"/>
                  </a:glow>
                </a:effectLst>
                <a:latin typeface="Arial" charset="0"/>
                <a:ea typeface="ＭＳ Ｐゴシック" charset="0"/>
                <a:cs typeface="ＭＳ Ｐゴシック" charset="0"/>
              </a:rPr>
              <a:t>你怎样回应神在耶稣里的恩慈</a:t>
            </a:r>
            <a:r>
              <a:rPr lang="en-US" b="1" i="1" dirty="0">
                <a:effectLst>
                  <a:glow rad="8763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227044"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相信耶稣是你的救主和再来的君王</a:t>
            </a:r>
            <a:endPar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4763548"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将神的恩慈向别人显明</a:t>
            </a:r>
            <a:endPar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Tree>
    <p:extLst>
      <p:ext uri="{BB962C8B-B14F-4D97-AF65-F5344CB8AC3E}">
        <p14:creationId xmlns:p14="http://schemas.microsoft.com/office/powerpoint/2010/main" val="22248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6132"/>
          <a:stretch/>
        </p:blipFill>
        <p:spPr>
          <a:xfrm>
            <a:off x="0" y="2057300"/>
            <a:ext cx="9144000" cy="4828084"/>
          </a:xfrm>
          <a:prstGeom prst="rect">
            <a:avLst/>
          </a:prstGeom>
        </p:spPr>
      </p:pic>
      <p:sp>
        <p:nvSpPr>
          <p:cNvPr id="900098" name="Rectangle 2"/>
          <p:cNvSpPr>
            <a:spLocks noGrp="1" noChangeArrowheads="1"/>
          </p:cNvSpPr>
          <p:nvPr>
            <p:ph type="ctrTitle"/>
          </p:nvPr>
        </p:nvSpPr>
        <p:spPr>
          <a:xfrm>
            <a:off x="-18912" y="5949280"/>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4485" y="0"/>
            <a:ext cx="9144000"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神会通过大卫的后裔</a:t>
            </a:r>
            <a:r>
              <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耶稣掌管全地</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3813570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神因着恩慈赐给我们</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领袖</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撒下</a:t>
            </a:r>
            <a:r>
              <a:rPr lang="en-US" sz="4800" b="1" dirty="0">
                <a:effectLst>
                  <a:glow rad="127000">
                    <a:schemeClr val="tx1"/>
                  </a:glow>
                </a:effectLst>
                <a:latin typeface="Arial" charset="0"/>
                <a:ea typeface="ＭＳ Ｐゴシック" charset="0"/>
                <a:cs typeface="ＭＳ Ｐゴシック" charset="0"/>
              </a:rPr>
              <a:t> 1–10).</a:t>
            </a:r>
          </a:p>
        </p:txBody>
      </p:sp>
    </p:spTree>
    <p:extLst>
      <p:ext uri="{BB962C8B-B14F-4D97-AF65-F5344CB8AC3E}">
        <p14:creationId xmlns:p14="http://schemas.microsoft.com/office/powerpoint/2010/main" val="2288212023"/>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神因着恩慈赐我们</a:t>
            </a:r>
            <a:r>
              <a:rPr lang="zh-CN" altLang="en-US" sz="4800" b="1" dirty="0">
                <a:solidFill>
                  <a:srgbClr val="FFFF00"/>
                </a:solidFill>
                <a:effectLst>
                  <a:glow rad="127000">
                    <a:schemeClr val="tx1"/>
                  </a:glow>
                </a:effectLst>
                <a:latin typeface="Arial" charset="0"/>
                <a:ea typeface="ＭＳ Ｐゴシック" charset="0"/>
              </a:rPr>
              <a:t>管</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教</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撒下</a:t>
            </a:r>
            <a:r>
              <a:rPr lang="en-US" sz="4800" b="1" dirty="0">
                <a:effectLst>
                  <a:glow rad="127000">
                    <a:schemeClr val="tx1"/>
                  </a:glow>
                </a:effectLst>
                <a:latin typeface="Arial" charset="0"/>
                <a:ea typeface="ＭＳ Ｐゴシック" charset="0"/>
                <a:cs typeface="ＭＳ Ｐゴシック" charset="0"/>
              </a:rPr>
              <a:t>11–24).</a:t>
            </a:r>
          </a:p>
        </p:txBody>
      </p:sp>
      <p:pic>
        <p:nvPicPr>
          <p:cNvPr id="2" name="Picture 1"/>
          <p:cNvPicPr>
            <a:picLocks noChangeAspect="1"/>
          </p:cNvPicPr>
          <p:nvPr/>
        </p:nvPicPr>
        <p:blipFill>
          <a:blip r:embed="rId3"/>
          <a:stretch>
            <a:fillRect/>
          </a:stretch>
        </p:blipFill>
        <p:spPr>
          <a:xfrm>
            <a:off x="1475656" y="2060848"/>
            <a:ext cx="6550032" cy="4327996"/>
          </a:xfrm>
          <a:prstGeom prst="rect">
            <a:avLst/>
          </a:prstGeom>
        </p:spPr>
      </p:pic>
    </p:spTree>
    <p:extLst>
      <p:ext uri="{BB962C8B-B14F-4D97-AF65-F5344CB8AC3E}">
        <p14:creationId xmlns:p14="http://schemas.microsoft.com/office/powerpoint/2010/main" val="1534030927"/>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7"/>
          <a:stretch/>
        </p:blipFill>
        <p:spPr>
          <a:xfrm>
            <a:off x="4827900" y="517715"/>
            <a:ext cx="5144699"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0"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大卫描绘出</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耶稣</a:t>
            </a:r>
            <a:r>
              <a:rPr lang="zh-CN" altLang="en-US" sz="4800" b="1" dirty="0">
                <a:solidFill>
                  <a:schemeClr val="accent3"/>
                </a:solidFill>
                <a:effectLst>
                  <a:glow rad="127000">
                    <a:schemeClr val="tx1"/>
                  </a:glow>
                </a:effectLst>
                <a:latin typeface="Arial" charset="0"/>
                <a:ea typeface="ＭＳ Ｐゴシック" charset="0"/>
                <a:cs typeface="ＭＳ Ｐゴシック" charset="0"/>
              </a:rPr>
              <a:t>。</a:t>
            </a:r>
            <a:endParaRPr lang="en-US" sz="4800" b="1" dirty="0">
              <a:solidFill>
                <a:schemeClr val="accent3"/>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17106662"/>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876300">
                    <a:schemeClr val="tx1"/>
                  </a:glow>
                </a:effectLst>
                <a:latin typeface="Arial" charset="0"/>
                <a:ea typeface="ＭＳ Ｐゴシック" charset="0"/>
                <a:cs typeface="ＭＳ Ｐゴシック" charset="0"/>
              </a:rPr>
              <a:t>你怎样回应神在耶稣里的恩慈</a:t>
            </a:r>
            <a:r>
              <a:rPr lang="en-US" b="1" i="1" dirty="0">
                <a:effectLst>
                  <a:glow rad="8763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227044"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相信耶稣是你的救主和再来的君王</a:t>
            </a:r>
            <a:endPar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4763548"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将神的恩慈向别人显明</a:t>
            </a:r>
            <a:endPar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Tree>
    <p:extLst>
      <p:ext uri="{BB962C8B-B14F-4D97-AF65-F5344CB8AC3E}">
        <p14:creationId xmlns:p14="http://schemas.microsoft.com/office/powerpoint/2010/main" val="132972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93138"/>
            <a:ext cx="9144000" cy="1815355"/>
          </a:xfrm>
          <a:effectLst>
            <a:outerShdw blurRad="63500" dist="35921" dir="2700000" algn="ctr" rotWithShape="0">
              <a:schemeClr val="tx2">
                <a:alpha val="74998"/>
              </a:schemeClr>
            </a:outerShdw>
          </a:effectLst>
        </p:spPr>
        <p:txBody>
          <a:bodyPr anchor="t"/>
          <a:lstStyle/>
          <a:p>
            <a:pPr>
              <a:defRPr/>
            </a:pPr>
            <a:r>
              <a:rPr lang="en-US" altLang="zh-CN" sz="2400" b="1" dirty="0">
                <a:effectLst>
                  <a:glow rad="127000">
                    <a:schemeClr val="tx1"/>
                  </a:glow>
                </a:effectLst>
                <a:latin typeface="Arial" charset="0"/>
                <a:ea typeface="ＭＳ Ｐゴシック" charset="0"/>
                <a:cs typeface="ＭＳ Ｐゴシック" charset="0"/>
              </a:rPr>
              <a:t>2012</a:t>
            </a:r>
            <a:r>
              <a:rPr lang="zh-CN" altLang="en-US" sz="2400" b="1" dirty="0">
                <a:effectLst>
                  <a:glow rad="127000">
                    <a:schemeClr val="tx1"/>
                  </a:glow>
                </a:effectLst>
                <a:latin typeface="Arial" charset="0"/>
                <a:ea typeface="ＭＳ Ｐゴシック" charset="0"/>
                <a:cs typeface="ＭＳ Ｐゴシック" charset="0"/>
              </a:rPr>
              <a:t>年，伯利恒浸信会教堂和</a:t>
            </a:r>
            <a:r>
              <a:rPr lang="en-US" sz="2400" b="1" dirty="0">
                <a:effectLst>
                  <a:glow rad="127000">
                    <a:schemeClr val="tx1"/>
                  </a:glow>
                </a:effectLst>
                <a:latin typeface="Arial" charset="0"/>
                <a:ea typeface="ＭＳ Ｐゴシック" charset="0"/>
                <a:cs typeface="ＭＳ Ｐゴシック" charset="0"/>
              </a:rPr>
              <a:t>Khoury</a:t>
            </a:r>
            <a:r>
              <a:rPr lang="zh-CN" altLang="en-US" sz="2400" b="1" dirty="0">
                <a:effectLst>
                  <a:glow rad="127000">
                    <a:schemeClr val="tx1"/>
                  </a:glow>
                </a:effectLst>
                <a:latin typeface="Arial" charset="0"/>
                <a:ea typeface="ＭＳ Ｐゴシック" charset="0"/>
                <a:cs typeface="ＭＳ Ｐゴシック" charset="0"/>
              </a:rPr>
              <a:t>牧师被告知，巴勒斯坦权力机构不再承认他们的合法性，并且将不再接受他们的任何文件，例如洗礼证书或婚礼证书。</a:t>
            </a:r>
            <a:endParaRPr lang="en-US" sz="2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03648" y="1844824"/>
            <a:ext cx="6120680" cy="4580764"/>
          </a:xfrm>
          <a:prstGeom prst="rect">
            <a:avLst/>
          </a:prstGeom>
        </p:spPr>
      </p:pic>
    </p:spTree>
    <p:extLst>
      <p:ext uri="{BB962C8B-B14F-4D97-AF65-F5344CB8AC3E}">
        <p14:creationId xmlns:p14="http://schemas.microsoft.com/office/powerpoint/2010/main" val="3569975077"/>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仁慈</a:t>
            </a:r>
            <a:r>
              <a:rPr lang="zh-CN" altLang="en-US" sz="5400" b="1" dirty="0">
                <a:effectLst>
                  <a:glow rad="127000">
                    <a:schemeClr val="tx1"/>
                  </a:glow>
                </a:effectLst>
                <a:latin typeface="Arial" charset="0"/>
                <a:ea typeface="ＭＳ Ｐゴシック" charset="0"/>
                <a:cs typeface="ＭＳ Ｐゴシック" charset="0"/>
              </a:rPr>
              <a:t> 善良</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83568" y="1271984"/>
            <a:ext cx="7683500" cy="5613400"/>
          </a:xfrm>
          <a:prstGeom prst="rect">
            <a:avLst/>
          </a:prstGeom>
        </p:spPr>
      </p:pic>
    </p:spTree>
    <p:extLst>
      <p:ext uri="{BB962C8B-B14F-4D97-AF65-F5344CB8AC3E}">
        <p14:creationId xmlns:p14="http://schemas.microsoft.com/office/powerpoint/2010/main" val="379214525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a:t>
            </a:r>
          </a:p>
        </p:txBody>
      </p:sp>
      <p:pic>
        <p:nvPicPr>
          <p:cNvPr id="2" name="Picture 1"/>
          <p:cNvPicPr>
            <a:picLocks noChangeAspect="1"/>
          </p:cNvPicPr>
          <p:nvPr/>
        </p:nvPicPr>
        <p:blipFill>
          <a:blip r:embed="rId3"/>
          <a:stretch>
            <a:fillRect/>
          </a:stretch>
        </p:blipFill>
        <p:spPr>
          <a:xfrm>
            <a:off x="1955800" y="0"/>
            <a:ext cx="5212425" cy="6858000"/>
          </a:xfrm>
          <a:prstGeom prst="rect">
            <a:avLst/>
          </a:prstGeom>
        </p:spPr>
      </p:pic>
    </p:spTree>
    <p:extLst>
      <p:ext uri="{BB962C8B-B14F-4D97-AF65-F5344CB8AC3E}">
        <p14:creationId xmlns:p14="http://schemas.microsoft.com/office/powerpoint/2010/main" val="330598096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仁慈 善良</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35000" y="1206500"/>
            <a:ext cx="7861300" cy="4432300"/>
          </a:xfrm>
          <a:prstGeom prst="rect">
            <a:avLst/>
          </a:prstGeom>
        </p:spPr>
      </p:pic>
    </p:spTree>
    <p:extLst>
      <p:ext uri="{BB962C8B-B14F-4D97-AF65-F5344CB8AC3E}">
        <p14:creationId xmlns:p14="http://schemas.microsoft.com/office/powerpoint/2010/main" val="140332879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2600" y="0"/>
            <a:ext cx="5623560" cy="6858000"/>
          </a:xfrm>
          <a:prstGeom prst="rect">
            <a:avLst/>
          </a:prstGeom>
        </p:spPr>
      </p:pic>
      <p:sp>
        <p:nvSpPr>
          <p:cNvPr id="3" name="Heart 2"/>
          <p:cNvSpPr/>
          <p:nvPr/>
        </p:nvSpPr>
        <p:spPr bwMode="auto">
          <a:xfrm>
            <a:off x="3635896" y="2924944"/>
            <a:ext cx="4752528" cy="3933056"/>
          </a:xfrm>
          <a:prstGeom prst="heart">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779911" y="2924944"/>
            <a:ext cx="4608513" cy="3485024"/>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没有什么运动比弯下腰将人扶起来更有利于心脏健康。</a:t>
            </a:r>
            <a:r>
              <a:rPr lang="en-US" altLang="zh-CN"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约翰</a:t>
            </a:r>
            <a:r>
              <a:rPr lang="en-US" altLang="zh-CN"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霍姆斯</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3521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立约</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撒母耳下</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209</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411904386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5412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要善良。</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176272"/>
            <a:ext cx="9144000" cy="4681728"/>
          </a:xfrm>
          <a:prstGeom prst="rect">
            <a:avLst/>
          </a:prstGeom>
        </p:spPr>
      </p:pic>
    </p:spTree>
    <p:extLst>
      <p:ext uri="{BB962C8B-B14F-4D97-AF65-F5344CB8AC3E}">
        <p14:creationId xmlns:p14="http://schemas.microsoft.com/office/powerpoint/2010/main" val="1744317570"/>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 y="1267836"/>
            <a:ext cx="9144000" cy="236988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01600">
                    <a:prstClr val="black">
                      <a:alpha val="75000"/>
                    </a:prstClr>
                  </a:glow>
                </a:effectLst>
                <a:uLnTx/>
                <a:uFillTx/>
                <a:latin typeface="Arial" charset="0"/>
                <a:ea typeface="ＭＳ Ｐゴシック" charset="0"/>
              </a:rPr>
              <a:t>普天同庆！</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glow rad="101600">
                  <a:prstClr val="black">
                    <a:alpha val="75000"/>
                  </a:prstClr>
                </a:glow>
              </a:effectLst>
              <a:uLnTx/>
              <a:uFillTx/>
              <a:latin typeface="Arial" charset="0"/>
              <a:ea typeface="ＭＳ Ｐゴシック"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a:t>
            </a:r>
            <a:r>
              <a:rPr kumimoji="0" lang="en-US" sz="2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Debby </a:t>
            </a:r>
            <a:r>
              <a:rPr kumimoji="0" lang="en-US" sz="2800" b="0" i="0" u="none" strike="noStrike" kern="1200" cap="none" spc="0" normalizeH="0" baseline="0" noProof="0" dirty="0" err="1">
                <a:ln>
                  <a:noFill/>
                </a:ln>
                <a:solidFill>
                  <a:srgbClr val="FFFFFF"/>
                </a:solidFill>
                <a:effectLst>
                  <a:glow rad="101600">
                    <a:prstClr val="black">
                      <a:alpha val="75000"/>
                    </a:prstClr>
                  </a:glow>
                </a:effectLst>
                <a:uLnTx/>
                <a:uFillTx/>
                <a:latin typeface="Calibri"/>
                <a:ea typeface="ＭＳ Ｐゴシック" charset="0"/>
                <a:cs typeface="+mn-cs"/>
              </a:rPr>
              <a:t>Kerner</a:t>
            </a:r>
            <a:r>
              <a:rPr kumimoji="0" lang="en-US" sz="2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a:t>
            </a:r>
            <a:r>
              <a:rPr kumimoji="0" lang="en-US" sz="2800" b="0" i="0" u="none" strike="noStrike" kern="1200" cap="none" spc="0" normalizeH="0" baseline="0" noProof="0" dirty="0" err="1">
                <a:ln>
                  <a:noFill/>
                </a:ln>
                <a:solidFill>
                  <a:srgbClr val="FFFFFF"/>
                </a:solidFill>
                <a:effectLst>
                  <a:glow rad="101600">
                    <a:prstClr val="black">
                      <a:alpha val="75000"/>
                    </a:prstClr>
                  </a:glow>
                </a:effectLst>
                <a:uLnTx/>
                <a:uFillTx/>
                <a:latin typeface="Calibri"/>
                <a:ea typeface="ＭＳ Ｐゴシック" charset="0"/>
                <a:cs typeface="+mn-cs"/>
              </a:rPr>
              <a:t>Rettino</a:t>
            </a:r>
            <a:r>
              <a:rPr kumimoji="0" lang="en-US" sz="2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 Ernie </a:t>
            </a:r>
            <a:r>
              <a:rPr kumimoji="0" lang="en-US" sz="2800" b="0" i="0" u="none" strike="noStrike" kern="1200" cap="none" spc="0" normalizeH="0" baseline="0" noProof="0" dirty="0" err="1">
                <a:ln>
                  <a:noFill/>
                </a:ln>
                <a:solidFill>
                  <a:srgbClr val="FFFFFF"/>
                </a:solidFill>
                <a:effectLst>
                  <a:glow rad="101600">
                    <a:prstClr val="black">
                      <a:alpha val="75000"/>
                    </a:prstClr>
                  </a:glow>
                </a:effectLst>
                <a:uLnTx/>
                <a:uFillTx/>
                <a:latin typeface="Calibri"/>
                <a:ea typeface="ＭＳ Ｐゴシック" charset="0"/>
                <a:cs typeface="+mn-cs"/>
              </a:rPr>
              <a:t>Rettino</a:t>
            </a:r>
            <a:r>
              <a:rPr kumimoji="0" lang="en-US" sz="2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George </a:t>
            </a:r>
            <a:r>
              <a:rPr kumimoji="0" lang="en-US" sz="2800" b="0" i="0" u="none" strike="noStrike" kern="1200" cap="none" spc="0" normalizeH="0" baseline="0" noProof="0" dirty="0" err="1">
                <a:ln>
                  <a:noFill/>
                </a:ln>
                <a:solidFill>
                  <a:srgbClr val="FFFFFF"/>
                </a:solidFill>
                <a:effectLst>
                  <a:glow rad="101600">
                    <a:prstClr val="black">
                      <a:alpha val="75000"/>
                    </a:prstClr>
                  </a:glow>
                </a:effectLst>
                <a:uLnTx/>
                <a:uFillTx/>
                <a:latin typeface="Calibri"/>
                <a:ea typeface="ＭＳ Ｐゴシック" charset="0"/>
                <a:cs typeface="+mn-cs"/>
              </a:rPr>
              <a:t>Frideric</a:t>
            </a:r>
            <a:r>
              <a:rPr kumimoji="0" lang="en-US" sz="2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Handel | Isaac Watts</a:t>
            </a:r>
            <a:endParaRPr kumimoji="0" lang="en-US" sz="1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endParaRPr>
          </a:p>
        </p:txBody>
      </p:sp>
      <p:sp>
        <p:nvSpPr>
          <p:cNvPr id="8" name="Rectangle 7"/>
          <p:cNvSpPr/>
          <p:nvPr/>
        </p:nvSpPr>
        <p:spPr>
          <a:xfrm>
            <a:off x="2047530" y="5228759"/>
            <a:ext cx="5398979" cy="132343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CCLI Song # 4556318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Words: Public Domain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Music: 1982, 1988 </a:t>
            </a:r>
            <a:r>
              <a:rPr kumimoji="0" lang="en-US" sz="2000" b="0" i="0" u="none" strike="noStrike" kern="1200" cap="none" spc="0" normalizeH="0" baseline="0" noProof="0" dirty="0" err="1">
                <a:ln>
                  <a:noFill/>
                </a:ln>
                <a:solidFill>
                  <a:srgbClr val="FFFFFF"/>
                </a:solidFill>
                <a:effectLst>
                  <a:glow rad="101600">
                    <a:prstClr val="black">
                      <a:alpha val="75000"/>
                    </a:prstClr>
                  </a:glow>
                </a:effectLst>
                <a:uLnTx/>
                <a:uFillTx/>
                <a:latin typeface="Calibri"/>
                <a:ea typeface="ＭＳ Ｐゴシック" charset="0"/>
                <a:cs typeface="+mn-cs"/>
              </a:rPr>
              <a:t>Rettino</a:t>
            </a:r>
            <a:r>
              <a:rPr kumimoji="0" lang="en-US" sz="20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a:t>
            </a:r>
            <a:r>
              <a:rPr kumimoji="0" lang="en-US" sz="2000" b="0" i="0" u="none" strike="noStrike" kern="1200" cap="none" spc="0" normalizeH="0" baseline="0" noProof="0" dirty="0" err="1">
                <a:ln>
                  <a:noFill/>
                </a:ln>
                <a:solidFill>
                  <a:srgbClr val="FFFFFF"/>
                </a:solidFill>
                <a:effectLst>
                  <a:glow rad="101600">
                    <a:prstClr val="black">
                      <a:alpha val="75000"/>
                    </a:prstClr>
                  </a:glow>
                </a:effectLst>
                <a:uLnTx/>
                <a:uFillTx/>
                <a:latin typeface="Calibri"/>
                <a:ea typeface="ＭＳ Ｐゴシック" charset="0"/>
                <a:cs typeface="+mn-cs"/>
              </a:rPr>
              <a:t>Kerner</a:t>
            </a:r>
            <a:r>
              <a:rPr kumimoji="0" lang="en-US" sz="20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Publishing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CIC CCLI Licence # 277507</a:t>
            </a:r>
          </a:p>
        </p:txBody>
      </p:sp>
    </p:spTree>
    <p:extLst>
      <p:ext uri="{BB962C8B-B14F-4D97-AF65-F5344CB8AC3E}">
        <p14:creationId xmlns:p14="http://schemas.microsoft.com/office/powerpoint/2010/main" val="329613028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99897" y="44624"/>
            <a:ext cx="8933506" cy="323165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Joy to the world! the Lord is come;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let earth receive her King;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let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ev’ry</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heart prepare Him room,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and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heav’n</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and nature sing,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and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heav’n</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and nature sing,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and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heav’n</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and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heav’n</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and nature sing.</a:t>
            </a:r>
          </a:p>
        </p:txBody>
      </p:sp>
      <p:pic>
        <p:nvPicPr>
          <p:cNvPr id="3" name="Picture 2"/>
          <p:cNvPicPr>
            <a:picLocks noChangeAspect="1"/>
          </p:cNvPicPr>
          <p:nvPr/>
        </p:nvPicPr>
        <p:blipFill>
          <a:blip r:embed="rId4"/>
          <a:stretch>
            <a:fillRect/>
          </a:stretch>
        </p:blipFill>
        <p:spPr>
          <a:xfrm>
            <a:off x="6012160" y="3352489"/>
            <a:ext cx="2892708" cy="3501008"/>
          </a:xfrm>
          <a:prstGeom prst="rect">
            <a:avLst/>
          </a:prstGeom>
        </p:spPr>
      </p:pic>
      <p:sp>
        <p:nvSpPr>
          <p:cNvPr id="5" name="Text Box 4"/>
          <p:cNvSpPr txBox="1">
            <a:spLocks noChangeArrowheads="1"/>
          </p:cNvSpPr>
          <p:nvPr/>
        </p:nvSpPr>
        <p:spPr bwMode="auto">
          <a:xfrm>
            <a:off x="5605800" y="5719227"/>
            <a:ext cx="3574712" cy="113877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Isaac Watts (1674-1748)</a:t>
            </a:r>
          </a:p>
        </p:txBody>
      </p:sp>
      <p:sp>
        <p:nvSpPr>
          <p:cNvPr id="2" name="TextBox 1">
            <a:extLst>
              <a:ext uri="{FF2B5EF4-FFF2-40B4-BE49-F238E27FC236}">
                <a16:creationId xmlns:a16="http://schemas.microsoft.com/office/drawing/2014/main" id="{39436F59-DCF0-FD00-8280-AFA9679F52CC}"/>
              </a:ext>
            </a:extLst>
          </p:cNvPr>
          <p:cNvSpPr txBox="1"/>
          <p:nvPr/>
        </p:nvSpPr>
        <p:spPr>
          <a:xfrm>
            <a:off x="435429" y="3581723"/>
            <a:ext cx="5109091" cy="3046988"/>
          </a:xfrm>
          <a:prstGeom prst="rect">
            <a:avLst/>
          </a:prstGeom>
          <a:noFill/>
        </p:spPr>
        <p:txBody>
          <a:bodyPr wrap="none" rtlCol="0">
            <a:spAutoFit/>
          </a:bodyPr>
          <a:lstStyle/>
          <a:p>
            <a:r>
              <a:rPr lang="zh-CN" altLang="en-US" sz="3200" b="1" dirty="0">
                <a:solidFill>
                  <a:schemeClr val="bg1"/>
                </a:solidFill>
              </a:rPr>
              <a:t>普天同庆，救主下降！</a:t>
            </a:r>
            <a:br>
              <a:rPr lang="zh-CN" altLang="en-US" sz="3200" dirty="0">
                <a:solidFill>
                  <a:schemeClr val="bg1"/>
                </a:solidFill>
              </a:rPr>
            </a:br>
            <a:r>
              <a:rPr lang="zh-CN" altLang="en-US" sz="3200" dirty="0">
                <a:solidFill>
                  <a:schemeClr val="bg1"/>
                </a:solidFill>
              </a:rPr>
              <a:t>全地迎接祂为王；</a:t>
            </a:r>
            <a:br>
              <a:rPr lang="zh-CN" altLang="en-US" sz="3200" dirty="0">
                <a:solidFill>
                  <a:schemeClr val="bg1"/>
                </a:solidFill>
              </a:rPr>
            </a:br>
            <a:r>
              <a:rPr lang="zh-CN" altLang="en-US" sz="3200" dirty="0">
                <a:solidFill>
                  <a:schemeClr val="bg1"/>
                </a:solidFill>
              </a:rPr>
              <a:t>万心为祂预备地方，</a:t>
            </a:r>
            <a:br>
              <a:rPr lang="zh-CN" altLang="en-US" sz="3200" dirty="0">
                <a:solidFill>
                  <a:schemeClr val="bg1"/>
                </a:solidFill>
              </a:rPr>
            </a:br>
            <a:r>
              <a:rPr lang="zh-CN" altLang="en-US" sz="3200" dirty="0">
                <a:solidFill>
                  <a:schemeClr val="bg1"/>
                </a:solidFill>
              </a:rPr>
              <a:t>天地万物齐欢唱，</a:t>
            </a:r>
            <a:br>
              <a:rPr lang="zh-CN" altLang="en-US" sz="3200" dirty="0">
                <a:solidFill>
                  <a:schemeClr val="bg1"/>
                </a:solidFill>
              </a:rPr>
            </a:br>
            <a:r>
              <a:rPr lang="zh-CN" altLang="en-US" sz="3200" dirty="0">
                <a:solidFill>
                  <a:schemeClr val="bg1"/>
                </a:solidFill>
              </a:rPr>
              <a:t>天地万物齐欢唱，</a:t>
            </a:r>
            <a:br>
              <a:rPr lang="zh-CN" altLang="en-US" sz="3200" dirty="0">
                <a:solidFill>
                  <a:schemeClr val="bg1"/>
                </a:solidFill>
              </a:rPr>
            </a:br>
            <a:r>
              <a:rPr lang="zh-CN" altLang="en-US" sz="3200" dirty="0">
                <a:solidFill>
                  <a:schemeClr val="bg1"/>
                </a:solidFill>
              </a:rPr>
              <a:t>天地，天地，万物齐欢唱。</a:t>
            </a:r>
            <a:endParaRPr lang="en-US" sz="3200" dirty="0">
              <a:solidFill>
                <a:schemeClr val="bg1"/>
              </a:solidFill>
            </a:endParaRPr>
          </a:p>
        </p:txBody>
      </p:sp>
    </p:spTree>
    <p:extLst>
      <p:ext uri="{BB962C8B-B14F-4D97-AF65-F5344CB8AC3E}">
        <p14:creationId xmlns:p14="http://schemas.microsoft.com/office/powerpoint/2010/main" val="99796065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949383" y="433388"/>
            <a:ext cx="7380434"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defTabSz="914400" fontAlgn="base">
              <a:spcBef>
                <a:spcPct val="0"/>
              </a:spcBef>
              <a:spcAft>
                <a:spcPct val="0"/>
              </a:spcAft>
              <a:defRPr sz="3400" b="1">
                <a:solidFill>
                  <a:srgbClr val="FFFFFF"/>
                </a:solidFill>
                <a:effectLst>
                  <a:glow rad="101600">
                    <a:srgbClr val="000000">
                      <a:alpha val="75000"/>
                    </a:srgbClr>
                  </a:glow>
                </a:effectLst>
                <a:latin typeface="Arial" charset="0"/>
                <a:ea typeface="ＭＳ Ｐゴシック" charset="0"/>
                <a:cs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Joy to the earth! the Savior reigns;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let men their songs employ;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while fields and floods,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rocks, hills, and plains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repeat the sounding joy,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repeat the sounding joy,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repeat, repeat the sounding joy.</a:t>
            </a:r>
          </a:p>
        </p:txBody>
      </p:sp>
      <p:sp>
        <p:nvSpPr>
          <p:cNvPr id="3" name="TextBox 2">
            <a:extLst>
              <a:ext uri="{FF2B5EF4-FFF2-40B4-BE49-F238E27FC236}">
                <a16:creationId xmlns:a16="http://schemas.microsoft.com/office/drawing/2014/main" id="{9B4975B9-29CE-795D-9A43-CD0DF0E9C4DD}"/>
              </a:ext>
            </a:extLst>
          </p:cNvPr>
          <p:cNvSpPr txBox="1"/>
          <p:nvPr/>
        </p:nvSpPr>
        <p:spPr>
          <a:xfrm>
            <a:off x="1409700" y="4116288"/>
            <a:ext cx="6324599" cy="2308324"/>
          </a:xfrm>
          <a:prstGeom prst="rect">
            <a:avLst/>
          </a:prstGeom>
          <a:noFill/>
        </p:spPr>
        <p:txBody>
          <a:bodyPr wrap="square">
            <a:spAutoFit/>
          </a:bodyPr>
          <a:lstStyle/>
          <a:p>
            <a:r>
              <a:rPr lang="zh-CN" altLang="en-US" b="1" dirty="0">
                <a:solidFill>
                  <a:schemeClr val="bg1"/>
                </a:solidFill>
              </a:rPr>
              <a:t>普天同庆，救主为王！</a:t>
            </a:r>
            <a:br>
              <a:rPr lang="zh-CN" altLang="en-US" b="1" dirty="0">
                <a:solidFill>
                  <a:schemeClr val="bg1"/>
                </a:solidFill>
              </a:rPr>
            </a:br>
            <a:r>
              <a:rPr lang="zh-CN" altLang="en-US" b="1" dirty="0">
                <a:solidFill>
                  <a:schemeClr val="bg1"/>
                </a:solidFill>
              </a:rPr>
              <a:t>世人歌颂声扬扬；</a:t>
            </a:r>
            <a:br>
              <a:rPr lang="zh-CN" altLang="en-US" b="1" dirty="0">
                <a:solidFill>
                  <a:schemeClr val="bg1"/>
                </a:solidFill>
              </a:rPr>
            </a:br>
            <a:r>
              <a:rPr lang="zh-CN" altLang="en-US" b="1" dirty="0">
                <a:solidFill>
                  <a:schemeClr val="bg1"/>
                </a:solidFill>
              </a:rPr>
              <a:t>田野、江河、群山、平原，</a:t>
            </a:r>
            <a:br>
              <a:rPr lang="zh-CN" altLang="en-US" b="1" dirty="0">
                <a:solidFill>
                  <a:schemeClr val="bg1"/>
                </a:solidFill>
              </a:rPr>
            </a:br>
            <a:r>
              <a:rPr lang="zh-CN" altLang="en-US" b="1" dirty="0">
                <a:solidFill>
                  <a:schemeClr val="bg1"/>
                </a:solidFill>
              </a:rPr>
              <a:t>到处回荡这乐章，</a:t>
            </a:r>
            <a:br>
              <a:rPr lang="zh-CN" altLang="en-US" b="1" dirty="0">
                <a:solidFill>
                  <a:schemeClr val="bg1"/>
                </a:solidFill>
              </a:rPr>
            </a:br>
            <a:r>
              <a:rPr lang="zh-CN" altLang="en-US" b="1" dirty="0">
                <a:solidFill>
                  <a:schemeClr val="bg1"/>
                </a:solidFill>
              </a:rPr>
              <a:t>到处回荡这乐章，</a:t>
            </a:r>
            <a:br>
              <a:rPr lang="zh-CN" altLang="en-US" b="1" dirty="0">
                <a:solidFill>
                  <a:schemeClr val="bg1"/>
                </a:solidFill>
              </a:rPr>
            </a:br>
            <a:r>
              <a:rPr lang="zh-CN" altLang="en-US" b="1" dirty="0">
                <a:solidFill>
                  <a:schemeClr val="bg1"/>
                </a:solidFill>
              </a:rPr>
              <a:t>到处，到处，回荡这乐章。</a:t>
            </a:r>
            <a:endParaRPr lang="en-US" b="1" dirty="0">
              <a:solidFill>
                <a:schemeClr val="bg1"/>
              </a:solidFill>
            </a:endParaRPr>
          </a:p>
        </p:txBody>
      </p:sp>
    </p:spTree>
    <p:extLst>
      <p:ext uri="{BB962C8B-B14F-4D97-AF65-F5344CB8AC3E}">
        <p14:creationId xmlns:p14="http://schemas.microsoft.com/office/powerpoint/2010/main" val="367202360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677843" y="451642"/>
            <a:ext cx="7890113" cy="33239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defTabSz="914400" fontAlgn="base">
              <a:spcBef>
                <a:spcPct val="0"/>
              </a:spcBef>
              <a:spcAft>
                <a:spcPct val="0"/>
              </a:spcAft>
              <a:defRPr sz="3400" b="1">
                <a:solidFill>
                  <a:srgbClr val="FFFFFF"/>
                </a:solidFill>
                <a:effectLst>
                  <a:glow rad="101600">
                    <a:srgbClr val="000000">
                      <a:alpha val="75000"/>
                    </a:srgbClr>
                  </a:glow>
                </a:effectLst>
                <a:latin typeface="Arial" charset="0"/>
                <a:ea typeface="ＭＳ Ｐゴシック" charset="0"/>
                <a:cs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No more let sins and sorrows grow,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nor thorns infest the ground;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he comes to make His blessings flow</a:t>
            </a:r>
            <a:b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b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far as the curse is found,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far as the curse is found,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far as, far as the curse is found.</a:t>
            </a:r>
          </a:p>
        </p:txBody>
      </p:sp>
      <p:sp>
        <p:nvSpPr>
          <p:cNvPr id="2" name="TextBox 1">
            <a:extLst>
              <a:ext uri="{FF2B5EF4-FFF2-40B4-BE49-F238E27FC236}">
                <a16:creationId xmlns:a16="http://schemas.microsoft.com/office/drawing/2014/main" id="{2F1EF81F-5291-0449-0062-F0AEC6C02EDC}"/>
              </a:ext>
            </a:extLst>
          </p:cNvPr>
          <p:cNvSpPr txBox="1"/>
          <p:nvPr/>
        </p:nvSpPr>
        <p:spPr>
          <a:xfrm>
            <a:off x="1730828" y="4098034"/>
            <a:ext cx="3640740" cy="2308324"/>
          </a:xfrm>
          <a:prstGeom prst="rect">
            <a:avLst/>
          </a:prstGeom>
          <a:noFill/>
        </p:spPr>
        <p:txBody>
          <a:bodyPr wrap="none" rtlCol="0">
            <a:spAutoFit/>
          </a:bodyPr>
          <a:lstStyle/>
          <a:p>
            <a:r>
              <a:rPr lang="zh-CN" altLang="en-US" b="1" dirty="0">
                <a:solidFill>
                  <a:schemeClr val="bg1"/>
                </a:solidFill>
              </a:rPr>
              <a:t>再不容罪恶悲伤滋长，</a:t>
            </a:r>
            <a:br>
              <a:rPr lang="zh-CN" altLang="en-US" b="1" dirty="0">
                <a:solidFill>
                  <a:schemeClr val="bg1"/>
                </a:solidFill>
              </a:rPr>
            </a:br>
            <a:r>
              <a:rPr lang="zh-CN" altLang="en-US" b="1" dirty="0">
                <a:solidFill>
                  <a:schemeClr val="bg1"/>
                </a:solidFill>
              </a:rPr>
              <a:t>荆棘不再地上长；</a:t>
            </a:r>
            <a:br>
              <a:rPr lang="zh-CN" altLang="en-US" b="1" dirty="0">
                <a:solidFill>
                  <a:schemeClr val="bg1"/>
                </a:solidFill>
              </a:rPr>
            </a:br>
            <a:r>
              <a:rPr lang="zh-CN" altLang="en-US" b="1" dirty="0">
                <a:solidFill>
                  <a:schemeClr val="bg1"/>
                </a:solidFill>
              </a:rPr>
              <a:t>祂来要把祝福送四方，</a:t>
            </a:r>
            <a:br>
              <a:rPr lang="zh-CN" altLang="en-US" b="1" dirty="0">
                <a:solidFill>
                  <a:schemeClr val="bg1"/>
                </a:solidFill>
              </a:rPr>
            </a:br>
            <a:r>
              <a:rPr lang="zh-CN" altLang="en-US" b="1" dirty="0">
                <a:solidFill>
                  <a:schemeClr val="bg1"/>
                </a:solidFill>
              </a:rPr>
              <a:t>远离这咒诅场，</a:t>
            </a:r>
            <a:br>
              <a:rPr lang="zh-CN" altLang="en-US" b="1" dirty="0">
                <a:solidFill>
                  <a:schemeClr val="bg1"/>
                </a:solidFill>
              </a:rPr>
            </a:br>
            <a:r>
              <a:rPr lang="zh-CN" altLang="en-US" b="1" dirty="0">
                <a:solidFill>
                  <a:schemeClr val="bg1"/>
                </a:solidFill>
              </a:rPr>
              <a:t>远离这咒诅场，</a:t>
            </a:r>
            <a:br>
              <a:rPr lang="zh-CN" altLang="en-US" b="1" dirty="0">
                <a:solidFill>
                  <a:schemeClr val="bg1"/>
                </a:solidFill>
              </a:rPr>
            </a:br>
            <a:r>
              <a:rPr lang="zh-CN" altLang="en-US" b="1" dirty="0">
                <a:solidFill>
                  <a:schemeClr val="bg1"/>
                </a:solidFill>
              </a:rPr>
              <a:t>远离，远离，这咒诅场。</a:t>
            </a:r>
            <a:endParaRPr lang="en-US" b="1" dirty="0">
              <a:solidFill>
                <a:schemeClr val="bg1"/>
              </a:solidFill>
            </a:endParaRPr>
          </a:p>
        </p:txBody>
      </p:sp>
    </p:spTree>
    <p:extLst>
      <p:ext uri="{BB962C8B-B14F-4D97-AF65-F5344CB8AC3E}">
        <p14:creationId xmlns:p14="http://schemas.microsoft.com/office/powerpoint/2010/main" val="194456144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364755" y="433388"/>
            <a:ext cx="8373181" cy="323165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defTabSz="914400" fontAlgn="base">
              <a:spcBef>
                <a:spcPct val="0"/>
              </a:spcBef>
              <a:spcAft>
                <a:spcPct val="0"/>
              </a:spcAft>
              <a:defRPr sz="3400" b="1">
                <a:solidFill>
                  <a:srgbClr val="FFFFFF"/>
                </a:solidFill>
                <a:effectLst>
                  <a:glow rad="101600">
                    <a:srgbClr val="000000">
                      <a:alpha val="75000"/>
                    </a:srgbClr>
                  </a:glow>
                </a:effectLst>
                <a:latin typeface="Arial" charset="0"/>
                <a:ea typeface="ＭＳ Ｐゴシック" charset="0"/>
                <a:cs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He rules the world with truth and grace,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and makes the nations prove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the glories of His righteousness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and wonders of His love,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and wonders of His love,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and wonders, wonders of His love.</a:t>
            </a:r>
          </a:p>
        </p:txBody>
      </p:sp>
      <p:sp>
        <p:nvSpPr>
          <p:cNvPr id="2" name="TextBox 1">
            <a:extLst>
              <a:ext uri="{FF2B5EF4-FFF2-40B4-BE49-F238E27FC236}">
                <a16:creationId xmlns:a16="http://schemas.microsoft.com/office/drawing/2014/main" id="{1A11B8E8-13F4-E19C-7B9C-9541D1A2A997}"/>
              </a:ext>
            </a:extLst>
          </p:cNvPr>
          <p:cNvSpPr txBox="1"/>
          <p:nvPr/>
        </p:nvSpPr>
        <p:spPr>
          <a:xfrm>
            <a:off x="2594535" y="4116288"/>
            <a:ext cx="3954929" cy="2308324"/>
          </a:xfrm>
          <a:prstGeom prst="rect">
            <a:avLst/>
          </a:prstGeom>
          <a:noFill/>
        </p:spPr>
        <p:txBody>
          <a:bodyPr wrap="none" rtlCol="0">
            <a:spAutoFit/>
          </a:bodyPr>
          <a:lstStyle/>
          <a:p>
            <a:r>
              <a:rPr lang="zh-CN" altLang="en-US" b="1" dirty="0">
                <a:solidFill>
                  <a:schemeClr val="bg1"/>
                </a:solidFill>
              </a:rPr>
              <a:t>祂以真理、恩惠治理世上，</a:t>
            </a:r>
            <a:br>
              <a:rPr lang="zh-CN" altLang="en-US" dirty="0">
                <a:solidFill>
                  <a:schemeClr val="bg1"/>
                </a:solidFill>
              </a:rPr>
            </a:br>
            <a:r>
              <a:rPr lang="zh-CN" altLang="en-US" dirty="0">
                <a:solidFill>
                  <a:schemeClr val="bg1"/>
                </a:solidFill>
              </a:rPr>
              <a:t>万国证明祂公义；</a:t>
            </a:r>
            <a:br>
              <a:rPr lang="zh-CN" altLang="en-US" dirty="0">
                <a:solidFill>
                  <a:schemeClr val="bg1"/>
                </a:solidFill>
              </a:rPr>
            </a:br>
            <a:r>
              <a:rPr lang="zh-CN" altLang="en-US" dirty="0">
                <a:solidFill>
                  <a:schemeClr val="bg1"/>
                </a:solidFill>
              </a:rPr>
              <a:t>显明祂无限慈爱光辉，</a:t>
            </a:r>
            <a:br>
              <a:rPr lang="zh-CN" altLang="en-US" dirty="0">
                <a:solidFill>
                  <a:schemeClr val="bg1"/>
                </a:solidFill>
              </a:rPr>
            </a:br>
            <a:r>
              <a:rPr lang="zh-CN" altLang="en-US" dirty="0">
                <a:solidFill>
                  <a:schemeClr val="bg1"/>
                </a:solidFill>
              </a:rPr>
              <a:t>万物歌颂祂的爱，</a:t>
            </a:r>
            <a:br>
              <a:rPr lang="zh-CN" altLang="en-US" dirty="0">
                <a:solidFill>
                  <a:schemeClr val="bg1"/>
                </a:solidFill>
              </a:rPr>
            </a:br>
            <a:r>
              <a:rPr lang="zh-CN" altLang="en-US" dirty="0">
                <a:solidFill>
                  <a:schemeClr val="bg1"/>
                </a:solidFill>
              </a:rPr>
              <a:t>万物歌颂祂的爱，</a:t>
            </a:r>
            <a:br>
              <a:rPr lang="zh-CN" altLang="en-US" dirty="0">
                <a:solidFill>
                  <a:schemeClr val="bg1"/>
                </a:solidFill>
              </a:rPr>
            </a:br>
            <a:r>
              <a:rPr lang="zh-CN" altLang="en-US" dirty="0">
                <a:solidFill>
                  <a:schemeClr val="bg1"/>
                </a:solidFill>
              </a:rPr>
              <a:t>万物，万物，歌颂祂的爱。</a:t>
            </a:r>
            <a:endParaRPr lang="en-US" dirty="0">
              <a:solidFill>
                <a:schemeClr val="bg1"/>
              </a:solidFill>
            </a:endParaRPr>
          </a:p>
        </p:txBody>
      </p:sp>
    </p:spTree>
    <p:extLst>
      <p:ext uri="{BB962C8B-B14F-4D97-AF65-F5344CB8AC3E}">
        <p14:creationId xmlns:p14="http://schemas.microsoft.com/office/powerpoint/2010/main" val="302867618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82491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734218989"/>
      </p:ext>
    </p:extLst>
  </p:cSld>
  <p:clrMapOvr>
    <a:masterClrMapping/>
  </p:clrMapOvr>
  <p:transition spd="slow"/>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p:cNvSpPr>
          <p:nvPr/>
        </p:nvSpPr>
        <p:spPr bwMode="auto">
          <a:xfrm>
            <a:off x="0" y="-76200"/>
            <a:ext cx="9144000" cy="914400"/>
          </a:xfrm>
          <a:prstGeom prst="rect">
            <a:avLst/>
          </a:prstGeom>
          <a:gradFill rotWithShape="0">
            <a:gsLst>
              <a:gs pos="0">
                <a:srgbClr val="3B003B"/>
              </a:gs>
              <a:gs pos="50000">
                <a:srgbClr val="800080"/>
              </a:gs>
              <a:gs pos="100000">
                <a:srgbClr val="3B003B"/>
              </a:gs>
            </a:gsLst>
            <a:lin ang="5400000" scaled="1"/>
          </a:gradFill>
          <a:ln w="9525">
            <a:solidFill>
              <a:schemeClr val="tx1"/>
            </a:solidFill>
            <a:miter lim="800000"/>
            <a:headEnd/>
            <a:tailEnd/>
          </a:ln>
        </p:spPr>
        <p:txBody>
          <a:bodyPr wrap="none" anchor="ctr"/>
          <a:lstStyle/>
          <a:p>
            <a:endParaRPr lang="en-US" sz="1800">
              <a:solidFill>
                <a:srgbClr val="000000"/>
              </a:solidFill>
              <a:latin typeface="Arial" charset="0"/>
            </a:endParaRPr>
          </a:p>
        </p:txBody>
      </p:sp>
      <p:sp>
        <p:nvSpPr>
          <p:cNvPr id="108546" name="Rectangle 3"/>
          <p:cNvSpPr>
            <a:spLocks noGrp="1" noChangeArrowheads="1"/>
          </p:cNvSpPr>
          <p:nvPr>
            <p:ph type="title"/>
          </p:nvPr>
        </p:nvSpPr>
        <p:spPr>
          <a:xfrm>
            <a:off x="0" y="0"/>
            <a:ext cx="9144000" cy="838200"/>
          </a:xfrm>
        </p:spPr>
        <p:txBody>
          <a:bodyPr/>
          <a:lstStyle/>
          <a:p>
            <a:pPr eaLnBrk="1" hangingPunct="1"/>
            <a:r>
              <a:rPr lang="zh-CN" altLang="en-US" sz="4000" b="1">
                <a:solidFill>
                  <a:srgbClr val="FFFF00"/>
                </a:solidFill>
                <a:latin typeface="Book Antiqua" charset="0"/>
              </a:rPr>
              <a:t>大卫的成就</a:t>
            </a:r>
            <a:endParaRPr lang="en-US" altLang="zh-CN" sz="4000" b="1">
              <a:solidFill>
                <a:srgbClr val="FFFF00"/>
              </a:solidFill>
              <a:latin typeface="Bookman Old Style" charset="0"/>
            </a:endParaRPr>
          </a:p>
        </p:txBody>
      </p:sp>
      <p:sp>
        <p:nvSpPr>
          <p:cNvPr id="108547" name="Rectangle 4"/>
          <p:cNvSpPr>
            <a:spLocks noChangeArrowheads="1"/>
          </p:cNvSpPr>
          <p:nvPr/>
        </p:nvSpPr>
        <p:spPr bwMode="auto">
          <a:xfrm>
            <a:off x="457200" y="914400"/>
            <a:ext cx="8382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zh-CN" altLang="en-US" sz="2800" b="1">
                <a:solidFill>
                  <a:srgbClr val="FFFF00"/>
                </a:solidFill>
                <a:latin typeface="Book Antiqua" charset="0"/>
              </a:rPr>
              <a:t>伟大的王</a:t>
            </a:r>
            <a:r>
              <a:rPr lang="en-US" altLang="zh-CN" sz="2800" b="1">
                <a:solidFill>
                  <a:srgbClr val="FFFF00"/>
                </a:solidFill>
                <a:latin typeface="Book Antiqua" charset="0"/>
              </a:rPr>
              <a:t> </a:t>
            </a:r>
          </a:p>
          <a:p>
            <a:pPr marL="342900" indent="-342900">
              <a:lnSpc>
                <a:spcPct val="90000"/>
              </a:lnSpc>
              <a:spcBef>
                <a:spcPct val="20000"/>
              </a:spcBef>
              <a:buFontTx/>
              <a:buChar char="•"/>
            </a:pPr>
            <a:r>
              <a:rPr lang="zh-CN" altLang="en-US" sz="2800" b="1">
                <a:solidFill>
                  <a:srgbClr val="FFFF00"/>
                </a:solidFill>
                <a:latin typeface="Book Antiqua" charset="0"/>
              </a:rPr>
              <a:t>有行动的人</a:t>
            </a:r>
            <a:endParaRPr lang="en-US" altLang="zh-CN" sz="2800" b="1">
              <a:solidFill>
                <a:srgbClr val="FFFF00"/>
              </a:solidFill>
              <a:latin typeface="Book Antiqua" charset="0"/>
            </a:endParaRPr>
          </a:p>
          <a:p>
            <a:pPr marL="342900" indent="-342900">
              <a:lnSpc>
                <a:spcPct val="90000"/>
              </a:lnSpc>
              <a:spcBef>
                <a:spcPct val="20000"/>
              </a:spcBef>
              <a:buFontTx/>
              <a:buChar char="•"/>
            </a:pPr>
            <a:r>
              <a:rPr lang="zh-CN" altLang="en-US" sz="2800" b="1">
                <a:solidFill>
                  <a:srgbClr val="FFFF00"/>
                </a:solidFill>
                <a:latin typeface="Book Antiqua" charset="0"/>
              </a:rPr>
              <a:t>诗人</a:t>
            </a:r>
            <a:endParaRPr lang="en-US" altLang="zh-CN" sz="2800" b="1">
              <a:solidFill>
                <a:srgbClr val="FFFF00"/>
              </a:solidFill>
              <a:latin typeface="Book Antiqua" charset="0"/>
            </a:endParaRPr>
          </a:p>
          <a:p>
            <a:pPr marL="342900" indent="-342900">
              <a:lnSpc>
                <a:spcPct val="90000"/>
              </a:lnSpc>
              <a:spcBef>
                <a:spcPct val="20000"/>
              </a:spcBef>
              <a:buFontTx/>
              <a:buChar char="•"/>
            </a:pPr>
            <a:r>
              <a:rPr lang="zh-CN" altLang="en-US" sz="2800" b="1">
                <a:solidFill>
                  <a:srgbClr val="FFFF00"/>
                </a:solidFill>
                <a:latin typeface="Book Antiqua" charset="0"/>
              </a:rPr>
              <a:t>温柔的情人</a:t>
            </a:r>
            <a:endParaRPr lang="en-US" altLang="zh-CN" sz="2800" b="1">
              <a:solidFill>
                <a:srgbClr val="FFFF00"/>
              </a:solidFill>
              <a:latin typeface="Book Antiqua" charset="0"/>
            </a:endParaRPr>
          </a:p>
          <a:p>
            <a:pPr marL="342900" indent="-342900">
              <a:lnSpc>
                <a:spcPct val="90000"/>
              </a:lnSpc>
              <a:spcBef>
                <a:spcPct val="20000"/>
              </a:spcBef>
              <a:buFontTx/>
              <a:buChar char="•"/>
            </a:pPr>
            <a:r>
              <a:rPr lang="zh-CN" altLang="en-US" sz="2800" b="1">
                <a:solidFill>
                  <a:srgbClr val="FFFF00"/>
                </a:solidFill>
                <a:latin typeface="Book Antiqua" charset="0"/>
              </a:rPr>
              <a:t>大方的仇敌</a:t>
            </a:r>
            <a:endParaRPr lang="en-US" altLang="zh-CN" sz="2800" b="1">
              <a:solidFill>
                <a:srgbClr val="FFFF00"/>
              </a:solidFill>
              <a:latin typeface="Book Antiqua" charset="0"/>
            </a:endParaRPr>
          </a:p>
          <a:p>
            <a:pPr marL="342900" indent="-342900">
              <a:lnSpc>
                <a:spcPct val="90000"/>
              </a:lnSpc>
              <a:spcBef>
                <a:spcPct val="20000"/>
              </a:spcBef>
              <a:buFontTx/>
              <a:buChar char="•"/>
            </a:pPr>
            <a:r>
              <a:rPr lang="zh-CN" altLang="en-US" sz="2800" b="1">
                <a:solidFill>
                  <a:srgbClr val="FFFF00"/>
                </a:solidFill>
                <a:latin typeface="Book Antiqua" charset="0"/>
              </a:rPr>
              <a:t>严厉的执行公正者</a:t>
            </a:r>
            <a:r>
              <a:rPr lang="en-US" altLang="zh-CN" sz="2800" b="1">
                <a:solidFill>
                  <a:srgbClr val="FFFF00"/>
                </a:solidFill>
                <a:latin typeface="Book Antiqua" charset="0"/>
              </a:rPr>
              <a:t> </a:t>
            </a:r>
          </a:p>
          <a:p>
            <a:pPr marL="342900" indent="-342900">
              <a:lnSpc>
                <a:spcPct val="90000"/>
              </a:lnSpc>
              <a:spcBef>
                <a:spcPct val="20000"/>
              </a:spcBef>
              <a:buFontTx/>
              <a:buChar char="•"/>
            </a:pPr>
            <a:r>
              <a:rPr lang="zh-CN" altLang="en-US" sz="2800" b="1">
                <a:solidFill>
                  <a:srgbClr val="FFFF00"/>
                </a:solidFill>
                <a:latin typeface="Book Antiqua" charset="0"/>
              </a:rPr>
              <a:t>忠实的朋友</a:t>
            </a:r>
            <a:endParaRPr lang="en-US" altLang="zh-CN" sz="2800" b="1">
              <a:solidFill>
                <a:srgbClr val="FFFF00"/>
              </a:solidFill>
              <a:latin typeface="Book Antiqua" charset="0"/>
            </a:endParaRPr>
          </a:p>
          <a:p>
            <a:pPr marL="342900" indent="-342900">
              <a:lnSpc>
                <a:spcPct val="90000"/>
              </a:lnSpc>
              <a:spcBef>
                <a:spcPct val="20000"/>
              </a:spcBef>
              <a:buFontTx/>
              <a:buChar char="•"/>
            </a:pPr>
            <a:r>
              <a:rPr lang="zh-CN" altLang="en-US" sz="2800" b="1">
                <a:solidFill>
                  <a:srgbClr val="FFFF00"/>
                </a:solidFill>
                <a:latin typeface="Book Antiqua" charset="0"/>
              </a:rPr>
              <a:t>受尊敬的典型男人（如：勇气、正直、有怜悯的心或有领导能力）</a:t>
            </a:r>
            <a:endParaRPr lang="en-US" altLang="zh-CN" sz="2800" b="1">
              <a:solidFill>
                <a:srgbClr val="FFFF00"/>
              </a:solidFill>
              <a:latin typeface="Book Antiqua" charset="0"/>
            </a:endParaRPr>
          </a:p>
          <a:p>
            <a:pPr marL="342900" indent="-342900">
              <a:lnSpc>
                <a:spcPct val="90000"/>
              </a:lnSpc>
              <a:spcBef>
                <a:spcPct val="20000"/>
              </a:spcBef>
              <a:buFontTx/>
              <a:buChar char="•"/>
            </a:pPr>
            <a:r>
              <a:rPr lang="zh-CN" altLang="en-US" sz="2800" b="1">
                <a:solidFill>
                  <a:srgbClr val="FFFF00"/>
                </a:solidFill>
                <a:latin typeface="Book Antiqua" charset="0"/>
              </a:rPr>
              <a:t>顺服在那陶造他生命，上帝的旨意</a:t>
            </a:r>
            <a:endParaRPr lang="en-US" altLang="zh-CN" sz="2800" b="1">
              <a:solidFill>
                <a:srgbClr val="FFFF00"/>
              </a:solidFill>
              <a:latin typeface="Book Antiqua" charset="0"/>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idx="4294967295"/>
          </p:nvPr>
        </p:nvSpPr>
        <p:spPr>
          <a:xfrm>
            <a:off x="0" y="-152400"/>
            <a:ext cx="8229600" cy="533400"/>
          </a:xfrm>
        </p:spPr>
        <p:txBody>
          <a:bodyPr/>
          <a:lstStyle/>
          <a:p>
            <a:pPr algn="l" eaLnBrk="1" hangingPunct="1"/>
            <a:r>
              <a:rPr lang="zh-CN" altLang="en-US" sz="2000">
                <a:solidFill>
                  <a:schemeClr val="bg1"/>
                </a:solidFill>
                <a:latin typeface="Arial" charset="0"/>
              </a:rPr>
              <a:t>书卷图表</a:t>
            </a:r>
            <a:endParaRPr lang="en-US" altLang="zh-CN" sz="2400">
              <a:latin typeface="Arial" charset="0"/>
            </a:endParaRPr>
          </a:p>
        </p:txBody>
      </p:sp>
      <p:sp>
        <p:nvSpPr>
          <p:cNvPr id="109570" name="Rectangle 3"/>
          <p:cNvSpPr>
            <a:spLocks noChangeArrowheads="1"/>
          </p:cNvSpPr>
          <p:nvPr/>
        </p:nvSpPr>
        <p:spPr bwMode="auto">
          <a:xfrm>
            <a:off x="152400" y="304800"/>
            <a:ext cx="8839200" cy="1143000"/>
          </a:xfrm>
          <a:prstGeom prst="rect">
            <a:avLst/>
          </a:prstGeom>
          <a:solidFill>
            <a:schemeClr val="tx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SimSun" charset="0"/>
            </a:endParaRPr>
          </a:p>
        </p:txBody>
      </p:sp>
      <p:graphicFrame>
        <p:nvGraphicFramePr>
          <p:cNvPr id="12388" name="Group 100"/>
          <p:cNvGraphicFramePr>
            <a:graphicFrameLocks noGrp="1"/>
          </p:cNvGraphicFramePr>
          <p:nvPr/>
        </p:nvGraphicFramePr>
        <p:xfrm>
          <a:off x="152400" y="422275"/>
          <a:ext cx="8839200" cy="6435750"/>
        </p:xfrm>
        <a:graphic>
          <a:graphicData uri="http://schemas.openxmlformats.org/drawingml/2006/table">
            <a:tbl>
              <a:tblPr/>
              <a:tblGrid>
                <a:gridCol w="9906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81100">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tblGrid>
              <a:tr h="1142876">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a:ln>
                            <a:noFill/>
                          </a:ln>
                          <a:solidFill>
                            <a:schemeClr val="bg1"/>
                          </a:solidFill>
                          <a:effectLst/>
                          <a:latin typeface="Bookman Old Style" charset="0"/>
                          <a:ea typeface="SimSun" charset="0"/>
                          <a:cs typeface="SimSun" charset="0"/>
                        </a:rPr>
                        <a:t>上帝向</a:t>
                      </a:r>
                      <a:r>
                        <a:rPr kumimoji="0" lang="en-US" altLang="zh-CN" sz="3200" b="1" i="0" u="none" strike="noStrike" cap="none" normalizeH="0" baseline="0">
                          <a:ln>
                            <a:noFill/>
                          </a:ln>
                          <a:solidFill>
                            <a:schemeClr val="bg1"/>
                          </a:solidFill>
                          <a:effectLst/>
                          <a:latin typeface="Bookman Old Style" charset="0"/>
                          <a:ea typeface="SimSun" charset="0"/>
                          <a:cs typeface="SimSun" charset="0"/>
                        </a:rPr>
                        <a:t> </a:t>
                      </a:r>
                      <a:br>
                        <a:rPr kumimoji="0" lang="en-US" altLang="zh-CN" sz="3200" b="1" i="0" u="none" strike="noStrike" cap="none" normalizeH="0" baseline="0" dirty="0">
                          <a:ln>
                            <a:noFill/>
                          </a:ln>
                          <a:solidFill>
                            <a:schemeClr val="bg1"/>
                          </a:solidFill>
                          <a:effectLst/>
                          <a:latin typeface="Bookman Old Style" charset="0"/>
                          <a:ea typeface="SimSun" charset="0"/>
                          <a:cs typeface="SimSun" charset="0"/>
                        </a:rPr>
                      </a:br>
                      <a:r>
                        <a:rPr kumimoji="0" lang="en-US" altLang="zh-CN" sz="3200" b="1" i="0" u="none" strike="noStrike" cap="none" normalizeH="0" baseline="0" dirty="0">
                          <a:ln>
                            <a:noFill/>
                          </a:ln>
                          <a:solidFill>
                            <a:schemeClr val="bg1"/>
                          </a:solidFill>
                          <a:effectLst/>
                          <a:latin typeface="Bookman Old Style" charset="0"/>
                          <a:ea typeface="SimSun" charset="0"/>
                          <a:cs typeface="SimSun" charset="0"/>
                        </a:rPr>
                        <a:t> </a:t>
                      </a:r>
                      <a:r>
                        <a:rPr kumimoji="0" lang="zh-CN" altLang="en-US" sz="3200" b="1" i="0" u="none" strike="noStrike" cap="none" normalizeH="0" baseline="0">
                          <a:ln>
                            <a:noFill/>
                          </a:ln>
                          <a:solidFill>
                            <a:schemeClr val="bg1"/>
                          </a:solidFill>
                          <a:effectLst/>
                          <a:latin typeface="Bookman Old Style" charset="0"/>
                          <a:ea typeface="SimSun" charset="0"/>
                          <a:cs typeface="SimSun" charset="0"/>
                        </a:rPr>
                        <a:t>大卫国度仁</a:t>
                      </a:r>
                      <a:r>
                        <a:rPr kumimoji="0" lang="zh-CN" altLang="en-US" sz="3200" b="1" i="0" u="none" strike="noStrike" cap="none" normalizeH="0" baseline="0" dirty="0">
                          <a:ln>
                            <a:noFill/>
                          </a:ln>
                          <a:solidFill>
                            <a:schemeClr val="bg1"/>
                          </a:solidFill>
                          <a:effectLst/>
                          <a:latin typeface="Bookman Old Style" charset="0"/>
                          <a:ea typeface="SimSun" charset="0"/>
                          <a:cs typeface="SimSun" charset="0"/>
                        </a:rPr>
                        <a:t>慈的约</a:t>
                      </a:r>
                      <a:r>
                        <a:rPr kumimoji="0" lang="en-US" altLang="zh-CN" sz="3600" b="0" i="0" u="none" strike="noStrike" cap="none" normalizeH="0" baseline="0" dirty="0">
                          <a:ln>
                            <a:noFill/>
                          </a:ln>
                          <a:solidFill>
                            <a:schemeClr val="bg1"/>
                          </a:solidFill>
                          <a:effectLst/>
                          <a:latin typeface="Bookman Old Style" charset="0"/>
                          <a:ea typeface="SimSun" charset="0"/>
                          <a:cs typeface="SimSun" charset="0"/>
                        </a:rPr>
                        <a:t> </a:t>
                      </a:r>
                    </a:p>
                  </a:txBody>
                  <a:tcPr marT="45715" marB="45715"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905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建立</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犯罪</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后果</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附件</a:t>
                      </a:r>
                      <a:endParaRPr kumimoji="0" lang="en-US" altLang="zh-CN" sz="2400" b="1" i="0" u="none" strike="noStrike" cap="none" normalizeH="0" baseline="0">
                        <a:ln>
                          <a:noFill/>
                        </a:ln>
                        <a:solidFill>
                          <a:schemeClr val="bg1"/>
                        </a:solidFill>
                        <a:effectLst/>
                        <a:latin typeface="Times New Roman"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76191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胜利</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违背</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烦恼</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charset="0"/>
                          <a:ea typeface="SimSun" charset="0"/>
                          <a:cs typeface="SimSun" charset="0"/>
                        </a:rPr>
                        <a:t>称颂</a:t>
                      </a:r>
                      <a:endParaRPr kumimoji="0" lang="en-US" altLang="zh-CN" sz="2800" b="1" i="0" u="none" strike="noStrike" cap="none" normalizeH="0" baseline="0">
                        <a:ln>
                          <a:noFill/>
                        </a:ln>
                        <a:solidFill>
                          <a:schemeClr val="bg1"/>
                        </a:solidFill>
                        <a:effectLst/>
                        <a:latin typeface="Times New Roman"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20644">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顺服</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不顺服</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审判</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总结</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45238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 – 10</a:t>
                      </a:r>
                      <a:r>
                        <a:rPr kumimoji="0" lang="zh-CN" altLang="en-US" sz="2000" b="1" i="0" u="none" strike="noStrike" cap="none" normalizeH="0" baseline="0">
                          <a:ln>
                            <a:noFill/>
                          </a:ln>
                          <a:solidFill>
                            <a:schemeClr val="bg1"/>
                          </a:solidFill>
                          <a:effectLst/>
                          <a:latin typeface="Arial" charset="0"/>
                          <a:ea typeface="SimSun" charset="0"/>
                          <a:cs typeface="SimSun" charset="0"/>
                        </a:rPr>
                        <a:t>章</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 11</a:t>
                      </a:r>
                      <a:r>
                        <a:rPr kumimoji="0" lang="zh-CN" altLang="en-US" sz="2000" b="1" i="0" u="none" strike="noStrike" cap="none" normalizeH="0" baseline="0">
                          <a:ln>
                            <a:noFill/>
                          </a:ln>
                          <a:solidFill>
                            <a:schemeClr val="bg1"/>
                          </a:solidFill>
                          <a:effectLst/>
                          <a:latin typeface="Arial" charset="0"/>
                          <a:ea typeface="SimSun" charset="0"/>
                          <a:cs typeface="SimSun" charset="0"/>
                        </a:rPr>
                        <a:t>章</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12 – 20</a:t>
                      </a:r>
                      <a:r>
                        <a:rPr kumimoji="0" lang="zh-CN" altLang="en-US" sz="2000" b="1" i="0" u="none" strike="noStrike" cap="none" normalizeH="0" baseline="0">
                          <a:ln>
                            <a:noFill/>
                          </a:ln>
                          <a:solidFill>
                            <a:schemeClr val="bg1"/>
                          </a:solidFill>
                          <a:effectLst/>
                          <a:latin typeface="Arial" charset="0"/>
                          <a:ea typeface="SimSun" charset="0"/>
                          <a:cs typeface="SimSun" charset="0"/>
                        </a:rPr>
                        <a:t>章</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 21 -24</a:t>
                      </a:r>
                      <a:r>
                        <a:rPr kumimoji="0" lang="zh-CN" altLang="en-US" sz="2000" b="1" i="0" u="none" strike="noStrike" cap="none" normalizeH="0" baseline="0">
                          <a:ln>
                            <a:noFill/>
                          </a:ln>
                          <a:solidFill>
                            <a:schemeClr val="bg1"/>
                          </a:solidFill>
                          <a:effectLst/>
                          <a:latin typeface="Arial" charset="0"/>
                          <a:ea typeface="SimSun" charset="0"/>
                          <a:cs typeface="SimSun" charset="0"/>
                        </a:rPr>
                        <a:t>章</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181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SimSun" charset="0"/>
                          <a:cs typeface="SimSun" charset="0"/>
                        </a:rPr>
                        <a:t>信心</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SimSun" charset="0"/>
                          <a:cs typeface="SimSun" charset="0"/>
                        </a:rPr>
                        <a:t>祝福</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通奸</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凶杀</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家庭</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政治</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谦卑</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傲慢</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23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 – 4</a:t>
                      </a: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5 - 10</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11:1–5 </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11:6-27</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12 - 14</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14 - 20</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21 - 23</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24</a:t>
                      </a: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90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SimSun" charset="0"/>
                          <a:cs typeface="SimSun" charset="0"/>
                        </a:rPr>
                        <a:t>全犹大</a:t>
                      </a:r>
                      <a:endParaRPr kumimoji="0" lang="en-US" altLang="zh-CN" sz="1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遍及全以色列</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190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SimSun" charset="0"/>
                          <a:cs typeface="SimSun" charset="0"/>
                        </a:rPr>
                        <a:t>希伯仑</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从耶路撒冷</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0301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Bookman Old Style" charset="0"/>
                          <a:ea typeface="SimSun" charset="0"/>
                          <a:cs typeface="SimSun" charset="0"/>
                        </a:rPr>
                        <a:t>7 </a:t>
                      </a:r>
                      <a:r>
                        <a:rPr kumimoji="0" lang="zh-CN" altLang="en-US" sz="2000" b="1" i="0" u="none" strike="noStrike" cap="none" normalizeH="0" baseline="0">
                          <a:ln>
                            <a:noFill/>
                          </a:ln>
                          <a:solidFill>
                            <a:schemeClr val="bg1"/>
                          </a:solidFill>
                          <a:effectLst/>
                          <a:latin typeface="Bookman Old Style" charset="0"/>
                          <a:ea typeface="SimSun" charset="0"/>
                          <a:cs typeface="SimSun" charset="0"/>
                        </a:rPr>
                        <a:t>年</a:t>
                      </a:r>
                      <a:endParaRPr kumimoji="0" lang="en-US" altLang="zh-CN" sz="18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bg1"/>
                          </a:solidFill>
                          <a:effectLst/>
                          <a:latin typeface="Arial" charset="0"/>
                          <a:ea typeface="SimSun" charset="0"/>
                          <a:cs typeface="SimSun" charset="0"/>
                        </a:rPr>
                        <a:t>(1011 – 1004)</a:t>
                      </a: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charset="0"/>
                          <a:ea typeface="SimSun" charset="0"/>
                          <a:cs typeface="SimSun" charset="0"/>
                        </a:rPr>
                        <a:t>33 </a:t>
                      </a:r>
                      <a:r>
                        <a:rPr kumimoji="0" lang="zh-CN" altLang="en-US" sz="2800" b="1" i="0" u="none" strike="noStrike" cap="none" normalizeH="0" baseline="0">
                          <a:ln>
                            <a:noFill/>
                          </a:ln>
                          <a:solidFill>
                            <a:schemeClr val="bg1"/>
                          </a:solidFill>
                          <a:effectLst/>
                          <a:latin typeface="Arial" charset="0"/>
                          <a:ea typeface="SimSun" charset="0"/>
                          <a:cs typeface="SimSun" charset="0"/>
                        </a:rPr>
                        <a:t>年</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charset="0"/>
                          <a:ea typeface="SimSun" charset="0"/>
                          <a:cs typeface="SimSun" charset="0"/>
                        </a:rPr>
                        <a:t>  (</a:t>
                      </a:r>
                      <a:r>
                        <a:rPr kumimoji="0" lang="zh-CN" altLang="en-US" sz="2800" b="1" i="0" u="none" strike="noStrike" cap="none" normalizeH="0" baseline="0">
                          <a:ln>
                            <a:noFill/>
                          </a:ln>
                          <a:solidFill>
                            <a:schemeClr val="bg1"/>
                          </a:solidFill>
                          <a:effectLst/>
                          <a:latin typeface="Arial" charset="0"/>
                          <a:ea typeface="SimSun" charset="0"/>
                          <a:cs typeface="SimSun" charset="0"/>
                        </a:rPr>
                        <a:t>公元前</a:t>
                      </a:r>
                      <a:r>
                        <a:rPr kumimoji="0" lang="en-US" altLang="zh-CN" sz="2800" b="1" i="0" u="none" strike="noStrike" cap="none" normalizeH="0" baseline="0">
                          <a:ln>
                            <a:noFill/>
                          </a:ln>
                          <a:solidFill>
                            <a:schemeClr val="bg1"/>
                          </a:solidFill>
                          <a:effectLst/>
                          <a:latin typeface="Arial" charset="0"/>
                          <a:ea typeface="SimSun" charset="0"/>
                          <a:cs typeface="SimSun" charset="0"/>
                        </a:rPr>
                        <a:t>1004 – 971)</a:t>
                      </a: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109631" name="Text Box 64"/>
          <p:cNvSpPr txBox="1">
            <a:spLocks noChangeArrowheads="1"/>
          </p:cNvSpPr>
          <p:nvPr/>
        </p:nvSpPr>
        <p:spPr bwMode="auto">
          <a:xfrm>
            <a:off x="8377238" y="76200"/>
            <a:ext cx="692150" cy="4572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rPr>
              <a:t>209</a:t>
            </a:r>
            <a:endParaRPr kumimoji="0" lang="en-US" altLang="zh-CN" sz="1800" b="0" i="0" u="none" strike="noStrike" kern="1200" cap="none" spc="0" normalizeH="0" baseline="0" noProof="0">
              <a:ln>
                <a:noFill/>
              </a:ln>
              <a:solidFill>
                <a:srgbClr val="000000"/>
              </a:solidFill>
              <a:effectLst/>
              <a:uLnTx/>
              <a:uFillTx/>
              <a:latin typeface="Arial" charset="0"/>
              <a:ea typeface="SimSun" charset="0"/>
            </a:endParaRPr>
          </a:p>
        </p:txBody>
      </p:sp>
      <p:sp>
        <p:nvSpPr>
          <p:cNvPr id="12353" name="Freeform 65"/>
          <p:cNvSpPr>
            <a:spLocks/>
          </p:cNvSpPr>
          <p:nvPr/>
        </p:nvSpPr>
        <p:spPr bwMode="auto">
          <a:xfrm>
            <a:off x="76200" y="1828800"/>
            <a:ext cx="8875713" cy="4554538"/>
          </a:xfrm>
          <a:custGeom>
            <a:avLst/>
            <a:gdLst>
              <a:gd name="T0" fmla="*/ 0 w 5591"/>
              <a:gd name="T1" fmla="*/ 2147483647 h 2869"/>
              <a:gd name="T2" fmla="*/ 302418767 w 5591"/>
              <a:gd name="T3" fmla="*/ 2147483647 h 2869"/>
              <a:gd name="T4" fmla="*/ 672882550 w 5591"/>
              <a:gd name="T5" fmla="*/ 2147483647 h 2869"/>
              <a:gd name="T6" fmla="*/ 740925979 w 5591"/>
              <a:gd name="T7" fmla="*/ 2147483647 h 2869"/>
              <a:gd name="T8" fmla="*/ 834172559 w 5591"/>
              <a:gd name="T9" fmla="*/ 2147483647 h 2869"/>
              <a:gd name="T10" fmla="*/ 972780367 w 5591"/>
              <a:gd name="T11" fmla="*/ 2147483647 h 2869"/>
              <a:gd name="T12" fmla="*/ 1088707561 w 5591"/>
              <a:gd name="T13" fmla="*/ 2147483647 h 2869"/>
              <a:gd name="T14" fmla="*/ 1275199134 w 5591"/>
              <a:gd name="T15" fmla="*/ 2147483647 h 2869"/>
              <a:gd name="T16" fmla="*/ 1738907910 w 5591"/>
              <a:gd name="T17" fmla="*/ 2147483647 h 2869"/>
              <a:gd name="T18" fmla="*/ 1993444500 w 5591"/>
              <a:gd name="T19" fmla="*/ 2147483647 h 2869"/>
              <a:gd name="T20" fmla="*/ 2132052308 w 5591"/>
              <a:gd name="T21" fmla="*/ 2147483647 h 2869"/>
              <a:gd name="T22" fmla="*/ 2147483647 w 5591"/>
              <a:gd name="T23" fmla="*/ 1968243041 h 2869"/>
              <a:gd name="T24" fmla="*/ 2147483647 w 5591"/>
              <a:gd name="T25" fmla="*/ 1552416420 h 2869"/>
              <a:gd name="T26" fmla="*/ 2147483647 w 5591"/>
              <a:gd name="T27" fmla="*/ 1365924837 h 2869"/>
              <a:gd name="T28" fmla="*/ 2147483647 w 5591"/>
              <a:gd name="T29" fmla="*/ 277217218 h 2869"/>
              <a:gd name="T30" fmla="*/ 2147483647 w 5591"/>
              <a:gd name="T31" fmla="*/ 0 h 2869"/>
              <a:gd name="T32" fmla="*/ 2147483647 w 5591"/>
              <a:gd name="T33" fmla="*/ 670361636 h 2869"/>
              <a:gd name="T34" fmla="*/ 2147483647 w 5591"/>
              <a:gd name="T35" fmla="*/ 2038807424 h 2869"/>
              <a:gd name="T36" fmla="*/ 2147483647 w 5591"/>
              <a:gd name="T37" fmla="*/ 2147483647 h 2869"/>
              <a:gd name="T38" fmla="*/ 2147483647 w 5591"/>
              <a:gd name="T39" fmla="*/ 2147483647 h 2869"/>
              <a:gd name="T40" fmla="*/ 2147483647 w 5591"/>
              <a:gd name="T41" fmla="*/ 2147483647 h 2869"/>
              <a:gd name="T42" fmla="*/ 2147483647 w 5591"/>
              <a:gd name="T43" fmla="*/ 2147483647 h 2869"/>
              <a:gd name="T44" fmla="*/ 2147483647 w 5591"/>
              <a:gd name="T45" fmla="*/ 2147483647 h 2869"/>
              <a:gd name="T46" fmla="*/ 2147483647 w 5591"/>
              <a:gd name="T47" fmla="*/ 2147483647 h 2869"/>
              <a:gd name="T48" fmla="*/ 2147483647 w 5591"/>
              <a:gd name="T49" fmla="*/ 2147483647 h 2869"/>
              <a:gd name="T50" fmla="*/ 2147483647 w 5591"/>
              <a:gd name="T51" fmla="*/ 2147483647 h 2869"/>
              <a:gd name="T52" fmla="*/ 2147483647 w 5591"/>
              <a:gd name="T53" fmla="*/ 2147483647 h 2869"/>
              <a:gd name="T54" fmla="*/ 2147483647 w 5591"/>
              <a:gd name="T55" fmla="*/ 2147483647 h 2869"/>
              <a:gd name="T56" fmla="*/ 2147483647 w 5591"/>
              <a:gd name="T57" fmla="*/ 2147483647 h 2869"/>
              <a:gd name="T58" fmla="*/ 2147483647 w 5591"/>
              <a:gd name="T59" fmla="*/ 2147483647 h 2869"/>
              <a:gd name="T60" fmla="*/ 2147483647 w 5591"/>
              <a:gd name="T61" fmla="*/ 2147483647 h 2869"/>
              <a:gd name="T62" fmla="*/ 2147483647 w 5591"/>
              <a:gd name="T63" fmla="*/ 2147483647 h 2869"/>
              <a:gd name="T64" fmla="*/ 2147483647 w 5591"/>
              <a:gd name="T65" fmla="*/ 2147483647 h 2869"/>
              <a:gd name="T66" fmla="*/ 2147483647 w 5591"/>
              <a:gd name="T67" fmla="*/ 2147483647 h 2869"/>
              <a:gd name="T68" fmla="*/ 2147483647 w 5591"/>
              <a:gd name="T69" fmla="*/ 2147483647 h 2869"/>
              <a:gd name="T70" fmla="*/ 2147483647 w 5591"/>
              <a:gd name="T71" fmla="*/ 2147483647 h 2869"/>
              <a:gd name="T72" fmla="*/ 2147483647 w 5591"/>
              <a:gd name="T73" fmla="*/ 2147483647 h 2869"/>
              <a:gd name="T74" fmla="*/ 2147483647 w 5591"/>
              <a:gd name="T75" fmla="*/ 2147483647 h 2869"/>
              <a:gd name="T76" fmla="*/ 2147483647 w 5591"/>
              <a:gd name="T77" fmla="*/ 2147483647 h 2869"/>
              <a:gd name="T78" fmla="*/ 2147483647 w 5591"/>
              <a:gd name="T79" fmla="*/ 2147483647 h 2869"/>
              <a:gd name="T80" fmla="*/ 2147483647 w 5591"/>
              <a:gd name="T81" fmla="*/ 2147483647 h 2869"/>
              <a:gd name="T82" fmla="*/ 2147483647 w 5591"/>
              <a:gd name="T83" fmla="*/ 2147483647 h 2869"/>
              <a:gd name="T84" fmla="*/ 2147483647 w 5591"/>
              <a:gd name="T85" fmla="*/ 2147483647 h 2869"/>
              <a:gd name="T86" fmla="*/ 2147483647 w 5591"/>
              <a:gd name="T87" fmla="*/ 2147483647 h 2869"/>
              <a:gd name="T88" fmla="*/ 2147483647 w 5591"/>
              <a:gd name="T89" fmla="*/ 2147483647 h 2869"/>
              <a:gd name="T90" fmla="*/ 2147483647 w 5591"/>
              <a:gd name="T91" fmla="*/ 2147483647 h 2869"/>
              <a:gd name="T92" fmla="*/ 2147483647 w 5591"/>
              <a:gd name="T93" fmla="*/ 2147483647 h 2869"/>
              <a:gd name="T94" fmla="*/ 2147483647 w 5591"/>
              <a:gd name="T95" fmla="*/ 2147483647 h 2869"/>
              <a:gd name="T96" fmla="*/ 2147483647 w 5591"/>
              <a:gd name="T97" fmla="*/ 2147483647 h 2869"/>
              <a:gd name="T98" fmla="*/ 2147483647 w 5591"/>
              <a:gd name="T99" fmla="*/ 2147483647 h 2869"/>
              <a:gd name="T100" fmla="*/ 2147483647 w 5591"/>
              <a:gd name="T101" fmla="*/ 2147483647 h 2869"/>
              <a:gd name="T102" fmla="*/ 2147483647 w 5591"/>
              <a:gd name="T103" fmla="*/ 1945560839 h 2869"/>
              <a:gd name="T104" fmla="*/ 2147483647 w 5591"/>
              <a:gd name="T105" fmla="*/ 2147483647 h 2869"/>
              <a:gd name="T106" fmla="*/ 2147483647 w 5591"/>
              <a:gd name="T107" fmla="*/ 2147483647 h 2869"/>
              <a:gd name="T108" fmla="*/ 2147483647 w 5591"/>
              <a:gd name="T109" fmla="*/ 2147483647 h 2869"/>
              <a:gd name="T110" fmla="*/ 2147483647 w 5591"/>
              <a:gd name="T111" fmla="*/ 2147483647 h 2869"/>
              <a:gd name="T112" fmla="*/ 2147483647 w 5591"/>
              <a:gd name="T113" fmla="*/ 2147483647 h 2869"/>
              <a:gd name="T114" fmla="*/ 2147483647 w 5591"/>
              <a:gd name="T115" fmla="*/ 2147483647 h 2869"/>
              <a:gd name="T116" fmla="*/ 2147483647 w 5591"/>
              <a:gd name="T117" fmla="*/ 2147483647 h 2869"/>
              <a:gd name="T118" fmla="*/ 2147483647 w 5591"/>
              <a:gd name="T119" fmla="*/ 2147483647 h 28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591"/>
              <a:gd name="T181" fmla="*/ 0 h 2869"/>
              <a:gd name="T182" fmla="*/ 5591 w 5591"/>
              <a:gd name="T183" fmla="*/ 2869 h 28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591" h="2869">
                <a:moveTo>
                  <a:pt x="0" y="2280"/>
                </a:moveTo>
                <a:cubicBezTo>
                  <a:pt x="34" y="2227"/>
                  <a:pt x="80" y="2181"/>
                  <a:pt x="120" y="2133"/>
                </a:cubicBezTo>
                <a:cubicBezTo>
                  <a:pt x="173" y="2066"/>
                  <a:pt x="173" y="2023"/>
                  <a:pt x="267" y="2005"/>
                </a:cubicBezTo>
                <a:cubicBezTo>
                  <a:pt x="276" y="1995"/>
                  <a:pt x="284" y="1985"/>
                  <a:pt x="294" y="1977"/>
                </a:cubicBezTo>
                <a:cubicBezTo>
                  <a:pt x="305" y="1966"/>
                  <a:pt x="320" y="1959"/>
                  <a:pt x="331" y="1949"/>
                </a:cubicBezTo>
                <a:cubicBezTo>
                  <a:pt x="358" y="1921"/>
                  <a:pt x="363" y="1878"/>
                  <a:pt x="386" y="1848"/>
                </a:cubicBezTo>
                <a:cubicBezTo>
                  <a:pt x="397" y="1832"/>
                  <a:pt x="416" y="1823"/>
                  <a:pt x="432" y="1811"/>
                </a:cubicBezTo>
                <a:cubicBezTo>
                  <a:pt x="417" y="1534"/>
                  <a:pt x="404" y="1541"/>
                  <a:pt x="506" y="1168"/>
                </a:cubicBezTo>
                <a:cubicBezTo>
                  <a:pt x="516" y="1127"/>
                  <a:pt x="684" y="997"/>
                  <a:pt x="690" y="993"/>
                </a:cubicBezTo>
                <a:cubicBezTo>
                  <a:pt x="725" y="960"/>
                  <a:pt x="748" y="913"/>
                  <a:pt x="791" y="892"/>
                </a:cubicBezTo>
                <a:cubicBezTo>
                  <a:pt x="808" y="883"/>
                  <a:pt x="846" y="873"/>
                  <a:pt x="846" y="873"/>
                </a:cubicBezTo>
                <a:cubicBezTo>
                  <a:pt x="867" y="840"/>
                  <a:pt x="892" y="808"/>
                  <a:pt x="920" y="781"/>
                </a:cubicBezTo>
                <a:cubicBezTo>
                  <a:pt x="941" y="717"/>
                  <a:pt x="985" y="671"/>
                  <a:pt x="1021" y="616"/>
                </a:cubicBezTo>
                <a:cubicBezTo>
                  <a:pt x="1044" y="578"/>
                  <a:pt x="1049" y="558"/>
                  <a:pt x="1094" y="542"/>
                </a:cubicBezTo>
                <a:cubicBezTo>
                  <a:pt x="1219" y="416"/>
                  <a:pt x="1246" y="251"/>
                  <a:pt x="1343" y="110"/>
                </a:cubicBezTo>
                <a:cubicBezTo>
                  <a:pt x="1361" y="53"/>
                  <a:pt x="1358" y="19"/>
                  <a:pt x="1416" y="0"/>
                </a:cubicBezTo>
                <a:cubicBezTo>
                  <a:pt x="1455" y="81"/>
                  <a:pt x="1461" y="176"/>
                  <a:pt x="1471" y="266"/>
                </a:cubicBezTo>
                <a:cubicBezTo>
                  <a:pt x="1474" y="447"/>
                  <a:pt x="1471" y="628"/>
                  <a:pt x="1480" y="809"/>
                </a:cubicBezTo>
                <a:cubicBezTo>
                  <a:pt x="1482" y="859"/>
                  <a:pt x="1503" y="884"/>
                  <a:pt x="1517" y="929"/>
                </a:cubicBezTo>
                <a:cubicBezTo>
                  <a:pt x="1524" y="953"/>
                  <a:pt x="1536" y="1002"/>
                  <a:pt x="1536" y="1002"/>
                </a:cubicBezTo>
                <a:cubicBezTo>
                  <a:pt x="1527" y="1326"/>
                  <a:pt x="1401" y="1440"/>
                  <a:pt x="1628" y="1416"/>
                </a:cubicBezTo>
                <a:cubicBezTo>
                  <a:pt x="1756" y="1422"/>
                  <a:pt x="1885" y="1427"/>
                  <a:pt x="2014" y="1434"/>
                </a:cubicBezTo>
                <a:cubicBezTo>
                  <a:pt x="2151" y="1441"/>
                  <a:pt x="2129" y="1403"/>
                  <a:pt x="2152" y="1471"/>
                </a:cubicBezTo>
                <a:cubicBezTo>
                  <a:pt x="2136" y="1568"/>
                  <a:pt x="2155" y="1484"/>
                  <a:pt x="2115" y="1582"/>
                </a:cubicBezTo>
                <a:cubicBezTo>
                  <a:pt x="2107" y="1599"/>
                  <a:pt x="2097" y="1637"/>
                  <a:pt x="2097" y="1637"/>
                </a:cubicBezTo>
                <a:cubicBezTo>
                  <a:pt x="2104" y="1721"/>
                  <a:pt x="2093" y="1734"/>
                  <a:pt x="2143" y="1784"/>
                </a:cubicBezTo>
                <a:cubicBezTo>
                  <a:pt x="2169" y="2196"/>
                  <a:pt x="2135" y="1948"/>
                  <a:pt x="2235" y="2363"/>
                </a:cubicBezTo>
                <a:cubicBezTo>
                  <a:pt x="2250" y="2425"/>
                  <a:pt x="2268" y="2500"/>
                  <a:pt x="2281" y="2566"/>
                </a:cubicBezTo>
                <a:cubicBezTo>
                  <a:pt x="2284" y="2584"/>
                  <a:pt x="2285" y="2602"/>
                  <a:pt x="2290" y="2621"/>
                </a:cubicBezTo>
                <a:cubicBezTo>
                  <a:pt x="2294" y="2639"/>
                  <a:pt x="2308" y="2676"/>
                  <a:pt x="2308" y="2676"/>
                </a:cubicBezTo>
                <a:cubicBezTo>
                  <a:pt x="2329" y="2670"/>
                  <a:pt x="2352" y="2667"/>
                  <a:pt x="2372" y="2658"/>
                </a:cubicBezTo>
                <a:cubicBezTo>
                  <a:pt x="2399" y="2644"/>
                  <a:pt x="2415" y="2609"/>
                  <a:pt x="2446" y="2602"/>
                </a:cubicBezTo>
                <a:cubicBezTo>
                  <a:pt x="2476" y="2594"/>
                  <a:pt x="2507" y="2596"/>
                  <a:pt x="2538" y="2593"/>
                </a:cubicBezTo>
                <a:cubicBezTo>
                  <a:pt x="2588" y="2576"/>
                  <a:pt x="2617" y="2599"/>
                  <a:pt x="2667" y="2612"/>
                </a:cubicBezTo>
                <a:cubicBezTo>
                  <a:pt x="2713" y="2623"/>
                  <a:pt x="2758" y="2636"/>
                  <a:pt x="2805" y="2648"/>
                </a:cubicBezTo>
                <a:cubicBezTo>
                  <a:pt x="2842" y="2687"/>
                  <a:pt x="2944" y="2722"/>
                  <a:pt x="2998" y="2740"/>
                </a:cubicBezTo>
                <a:cubicBezTo>
                  <a:pt x="3045" y="2790"/>
                  <a:pt x="3112" y="2772"/>
                  <a:pt x="3182" y="2777"/>
                </a:cubicBezTo>
                <a:cubicBezTo>
                  <a:pt x="3267" y="2790"/>
                  <a:pt x="3346" y="2811"/>
                  <a:pt x="3430" y="2832"/>
                </a:cubicBezTo>
                <a:cubicBezTo>
                  <a:pt x="3436" y="2838"/>
                  <a:pt x="3440" y="2847"/>
                  <a:pt x="3448" y="2851"/>
                </a:cubicBezTo>
                <a:cubicBezTo>
                  <a:pt x="3465" y="2859"/>
                  <a:pt x="3504" y="2869"/>
                  <a:pt x="3504" y="2869"/>
                </a:cubicBezTo>
                <a:cubicBezTo>
                  <a:pt x="3684" y="2863"/>
                  <a:pt x="3844" y="2853"/>
                  <a:pt x="4019" y="2832"/>
                </a:cubicBezTo>
                <a:cubicBezTo>
                  <a:pt x="4040" y="2826"/>
                  <a:pt x="4061" y="2820"/>
                  <a:pt x="4083" y="2814"/>
                </a:cubicBezTo>
                <a:cubicBezTo>
                  <a:pt x="4101" y="2808"/>
                  <a:pt x="4138" y="2795"/>
                  <a:pt x="4138" y="2795"/>
                </a:cubicBezTo>
                <a:cubicBezTo>
                  <a:pt x="4216" y="2677"/>
                  <a:pt x="4147" y="2792"/>
                  <a:pt x="4147" y="2446"/>
                </a:cubicBezTo>
                <a:cubicBezTo>
                  <a:pt x="4147" y="2415"/>
                  <a:pt x="4154" y="2384"/>
                  <a:pt x="4156" y="2354"/>
                </a:cubicBezTo>
                <a:cubicBezTo>
                  <a:pt x="4163" y="2228"/>
                  <a:pt x="4167" y="2102"/>
                  <a:pt x="4175" y="1977"/>
                </a:cubicBezTo>
                <a:cubicBezTo>
                  <a:pt x="4182" y="1848"/>
                  <a:pt x="4195" y="1723"/>
                  <a:pt x="4230" y="1600"/>
                </a:cubicBezTo>
                <a:cubicBezTo>
                  <a:pt x="4241" y="1559"/>
                  <a:pt x="4235" y="1519"/>
                  <a:pt x="4267" y="1490"/>
                </a:cubicBezTo>
                <a:cubicBezTo>
                  <a:pt x="4299" y="1387"/>
                  <a:pt x="4325" y="1281"/>
                  <a:pt x="4350" y="1177"/>
                </a:cubicBezTo>
                <a:cubicBezTo>
                  <a:pt x="4361" y="1127"/>
                  <a:pt x="4367" y="1081"/>
                  <a:pt x="4396" y="1039"/>
                </a:cubicBezTo>
                <a:cubicBezTo>
                  <a:pt x="4410" y="994"/>
                  <a:pt x="4470" y="917"/>
                  <a:pt x="4506" y="883"/>
                </a:cubicBezTo>
                <a:cubicBezTo>
                  <a:pt x="4519" y="828"/>
                  <a:pt x="4514" y="803"/>
                  <a:pt x="4561" y="772"/>
                </a:cubicBezTo>
                <a:cubicBezTo>
                  <a:pt x="4671" y="888"/>
                  <a:pt x="4810" y="951"/>
                  <a:pt x="4956" y="1011"/>
                </a:cubicBezTo>
                <a:cubicBezTo>
                  <a:pt x="5059" y="1053"/>
                  <a:pt x="5129" y="1059"/>
                  <a:pt x="5205" y="1131"/>
                </a:cubicBezTo>
                <a:cubicBezTo>
                  <a:pt x="5220" y="1178"/>
                  <a:pt x="5234" y="1257"/>
                  <a:pt x="5269" y="1296"/>
                </a:cubicBezTo>
                <a:cubicBezTo>
                  <a:pt x="5286" y="1315"/>
                  <a:pt x="5298" y="1345"/>
                  <a:pt x="5324" y="1352"/>
                </a:cubicBezTo>
                <a:cubicBezTo>
                  <a:pt x="5385" y="1366"/>
                  <a:pt x="5420" y="1372"/>
                  <a:pt x="5490" y="1379"/>
                </a:cubicBezTo>
                <a:cubicBezTo>
                  <a:pt x="5508" y="1385"/>
                  <a:pt x="5526" y="1393"/>
                  <a:pt x="5545" y="1398"/>
                </a:cubicBezTo>
                <a:cubicBezTo>
                  <a:pt x="5557" y="1401"/>
                  <a:pt x="5571" y="1400"/>
                  <a:pt x="5582" y="1407"/>
                </a:cubicBezTo>
                <a:cubicBezTo>
                  <a:pt x="5587" y="1410"/>
                  <a:pt x="5588" y="1419"/>
                  <a:pt x="5591" y="1425"/>
                </a:cubicBezTo>
              </a:path>
            </a:pathLst>
          </a:cu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endParaRPr>
          </a:p>
        </p:txBody>
      </p:sp>
    </p:spTree>
    <p:extLst>
      <p:ext uri="{BB962C8B-B14F-4D97-AF65-F5344CB8AC3E}">
        <p14:creationId xmlns:p14="http://schemas.microsoft.com/office/powerpoint/2010/main" val="3506316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353"/>
                                        </p:tgtEl>
                                        <p:attrNameLst>
                                          <p:attrName>style.visibility</p:attrName>
                                        </p:attrNameLst>
                                      </p:cBhvr>
                                      <p:to>
                                        <p:strVal val="visible"/>
                                      </p:to>
                                    </p:set>
                                    <p:animEffect transition="in" filter="wipe(left)">
                                      <p:cBhvr>
                                        <p:cTn id="7" dur="5000"/>
                                        <p:tgtEl>
                                          <p:spTgt spid="12353"/>
                                        </p:tgtEl>
                                      </p:cBhvr>
                                    </p:animEffect>
                                  </p:childTnLst>
                                  <p:subTnLst>
                                    <p:audio>
                                      <p:cMediaNode>
                                        <p:cTn display="0" masterRel="sameClick">
                                          <p:stCondLst>
                                            <p:cond evt="begin" delay="0">
                                              <p:tn val="5"/>
                                            </p:cond>
                                          </p:stCondLst>
                                          <p:endCondLst>
                                            <p:cond evt="onStopAudio" delay="0">
                                              <p:tgtEl>
                                                <p:sldTgt/>
                                              </p:tgtEl>
                                            </p:cond>
                                          </p:endCondLst>
                                        </p:cTn>
                                        <p:tgtEl>
                                          <p:sndTgt r:embed="rId2" name="Roll and Cra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5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193</a:t>
            </a:r>
          </a:p>
        </p:txBody>
      </p:sp>
      <p:sp>
        <p:nvSpPr>
          <p:cNvPr id="150531" name="Rectangle 3"/>
          <p:cNvSpPr>
            <a:spLocks noGrp="1" noChangeArrowheads="1"/>
          </p:cNvSpPr>
          <p:nvPr>
            <p:ph type="title"/>
          </p:nvPr>
        </p:nvSpPr>
        <p:spPr>
          <a:xfrm>
            <a:off x="1066800" y="304800"/>
            <a:ext cx="6781800" cy="914400"/>
          </a:xfrm>
          <a:solidFill>
            <a:schemeClr val="tx1"/>
          </a:solidFill>
          <a:ln>
            <a:solidFill>
              <a:schemeClr val="tx1"/>
            </a:solidFill>
            <a:miter lim="800000"/>
            <a:headEnd/>
            <a:tailEnd/>
          </a:ln>
        </p:spPr>
        <p:txBody>
          <a:bodyPr anchor="ctr" anchorCtr="1"/>
          <a:lstStyle/>
          <a:p>
            <a:pPr algn="ctr" eaLnBrk="1" hangingPunct="1"/>
            <a:r>
              <a:rPr lang="zh-CN" altLang="en-US" b="1">
                <a:solidFill>
                  <a:schemeClr val="bg1"/>
                </a:solidFill>
                <a:latin typeface="Times" charset="0"/>
                <a:ea typeface="宋体" charset="0"/>
                <a:cs typeface="宋体" charset="0"/>
              </a:rPr>
              <a:t>路得记的神学</a:t>
            </a:r>
            <a:endParaRPr lang="en-US" b="1">
              <a:solidFill>
                <a:schemeClr val="bg1"/>
              </a:solidFill>
              <a:latin typeface="Times" charset="0"/>
              <a:ea typeface="宋体" charset="0"/>
              <a:cs typeface="宋体" charset="0"/>
            </a:endParaRPr>
          </a:p>
        </p:txBody>
      </p:sp>
      <p:sp>
        <p:nvSpPr>
          <p:cNvPr id="150532" name="Rectangle 7"/>
          <p:cNvSpPr>
            <a:spLocks noChangeArrowheads="1"/>
          </p:cNvSpPr>
          <p:nvPr/>
        </p:nvSpPr>
        <p:spPr bwMode="auto">
          <a:xfrm>
            <a:off x="20732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Curlz MT" charset="0"/>
                <a:ea typeface="MS PGothic" charset="0"/>
                <a:cs typeface="MS PGothic" charset="0"/>
              </a:rPr>
              <a:t>士师</a:t>
            </a:r>
            <a:endParaRPr kumimoji="0" lang="en-US" sz="1800" b="1" i="0" u="none" strike="noStrike" kern="1200" cap="none" spc="0" normalizeH="0" baseline="0" noProof="0">
              <a:ln>
                <a:noFill/>
              </a:ln>
              <a:solidFill>
                <a:srgbClr val="000000"/>
              </a:solidFill>
              <a:effectLst/>
              <a:uLnTx/>
              <a:uFillTx/>
              <a:latin typeface="Curlz MT" charset="0"/>
              <a:ea typeface="MS PGothic" charset="0"/>
              <a:cs typeface="MS PGothic" charset="0"/>
            </a:endParaRPr>
          </a:p>
        </p:txBody>
      </p:sp>
      <p:sp>
        <p:nvSpPr>
          <p:cNvPr id="150533" name="Rectangle 8"/>
          <p:cNvSpPr>
            <a:spLocks noChangeArrowheads="1"/>
          </p:cNvSpPr>
          <p:nvPr/>
        </p:nvSpPr>
        <p:spPr bwMode="auto">
          <a:xfrm>
            <a:off x="39020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Brush Script MT" charset="0"/>
                <a:ea typeface="MS PGothic" charset="0"/>
                <a:cs typeface="MS PGothic" charset="0"/>
              </a:rPr>
              <a:t>路得</a:t>
            </a:r>
            <a:endParaRPr kumimoji="0" lang="en-US" sz="1800" b="1" i="0" u="none" strike="noStrike" kern="1200" cap="none" spc="0" normalizeH="0" baseline="0" noProof="0">
              <a:ln>
                <a:noFill/>
              </a:ln>
              <a:solidFill>
                <a:srgbClr val="000000"/>
              </a:solidFill>
              <a:effectLst/>
              <a:uLnTx/>
              <a:uFillTx/>
              <a:latin typeface="Brush Script MT" charset="0"/>
              <a:ea typeface="MS PGothic" charset="0"/>
              <a:cs typeface="MS PGothic" charset="0"/>
            </a:endParaRPr>
          </a:p>
        </p:txBody>
      </p:sp>
      <p:sp>
        <p:nvSpPr>
          <p:cNvPr id="150534" name="Rectangle 9"/>
          <p:cNvSpPr>
            <a:spLocks noChangeArrowheads="1"/>
          </p:cNvSpPr>
          <p:nvPr/>
        </p:nvSpPr>
        <p:spPr bwMode="auto">
          <a:xfrm>
            <a:off x="57308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Times New Roman" charset="0"/>
                <a:ea typeface="MS PGothic" charset="0"/>
                <a:cs typeface="MS PGothic" charset="0"/>
              </a:rPr>
              <a:t>撒母耳</a:t>
            </a:r>
            <a:endParaRPr kumimoji="0" lang="en-US" sz="1800" b="1"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nvGrpSpPr>
          <p:cNvPr id="2" name="Group 11"/>
          <p:cNvGrpSpPr>
            <a:grpSpLocks/>
          </p:cNvGrpSpPr>
          <p:nvPr/>
        </p:nvGrpSpPr>
        <p:grpSpPr bwMode="auto">
          <a:xfrm>
            <a:off x="1674813" y="5145088"/>
            <a:ext cx="1373187" cy="1096962"/>
            <a:chOff x="0" y="0"/>
            <a:chExt cx="20000" cy="20000"/>
          </a:xfrm>
        </p:grpSpPr>
        <p:sp>
          <p:nvSpPr>
            <p:cNvPr id="150557"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8" name="Rectangle 13"/>
            <p:cNvSpPr>
              <a:spLocks noChangeArrowheads="1"/>
            </p:cNvSpPr>
            <p:nvPr/>
          </p:nvSpPr>
          <p:spPr bwMode="auto">
            <a:xfrm>
              <a:off x="3999" y="3331"/>
              <a:ext cx="13336" cy="8341"/>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的需要</a:t>
              </a:r>
              <a:endParaRPr kumimoji="0" 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grpSp>
        <p:nvGrpSpPr>
          <p:cNvPr id="3" name="Group 14"/>
          <p:cNvGrpSpPr>
            <a:grpSpLocks/>
          </p:cNvGrpSpPr>
          <p:nvPr/>
        </p:nvGrpSpPr>
        <p:grpSpPr bwMode="auto">
          <a:xfrm>
            <a:off x="3687763" y="5145088"/>
            <a:ext cx="1279525" cy="822325"/>
            <a:chOff x="4" y="0"/>
            <a:chExt cx="19996" cy="20000"/>
          </a:xfrm>
        </p:grpSpPr>
        <p:sp>
          <p:nvSpPr>
            <p:cNvPr id="150555" name="Oval 15"/>
            <p:cNvSpPr>
              <a:spLocks noChangeArrowheads="1"/>
            </p:cNvSpPr>
            <p:nvPr/>
          </p:nvSpPr>
          <p:spPr bwMode="auto">
            <a:xfrm>
              <a:off x="4" y="0"/>
              <a:ext cx="19996"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6" name="Rectangle 16"/>
            <p:cNvSpPr>
              <a:spLocks noChangeArrowheads="1"/>
            </p:cNvSpPr>
            <p:nvPr/>
          </p:nvSpPr>
          <p:spPr bwMode="auto">
            <a:xfrm>
              <a:off x="2859" y="4441"/>
              <a:ext cx="14286" cy="11102"/>
            </a:xfrm>
            <a:prstGeom prst="rect">
              <a:avLst/>
            </a:prstGeom>
            <a:solidFill>
              <a:srgbClr val="FFFFFF"/>
            </a:solidFill>
            <a:ln>
              <a:noFill/>
            </a:ln>
            <a:extLst>
              <a:ext uri="{91240B29-F687-4f45-9708-019B960494DF}">
                <a14:hiddenLine xmlns="" xmlns:a14="http://schemas.microsoft.com/office/drawing/2010/main" w="508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的筹备</a:t>
              </a:r>
              <a:endParaRPr kumimoji="0" lang="en-US" sz="1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sp>
        <p:nvSpPr>
          <p:cNvPr id="39960" name="Line 24"/>
          <p:cNvSpPr>
            <a:spLocks noChangeShapeType="1"/>
          </p:cNvSpPr>
          <p:nvPr/>
        </p:nvSpPr>
        <p:spPr bwMode="auto">
          <a:xfrm flipV="1">
            <a:off x="3536950" y="3455988"/>
            <a:ext cx="361950" cy="182562"/>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5" name="Text Box 29"/>
          <p:cNvSpPr txBox="1">
            <a:spLocks noChangeArrowheads="1"/>
          </p:cNvSpPr>
          <p:nvPr/>
        </p:nvSpPr>
        <p:spPr bwMode="auto">
          <a:xfrm>
            <a:off x="1196975" y="2609850"/>
            <a:ext cx="9588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伯利恒</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6" name="Text Box 30"/>
          <p:cNvSpPr txBox="1">
            <a:spLocks noChangeArrowheads="1"/>
          </p:cNvSpPr>
          <p:nvPr/>
        </p:nvSpPr>
        <p:spPr bwMode="auto">
          <a:xfrm>
            <a:off x="1674813" y="3105150"/>
            <a:ext cx="2049462"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敬拜偶像</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(17-18)</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妾</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(19)</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7" name="Text Box 31"/>
          <p:cNvSpPr txBox="1">
            <a:spLocks noChangeArrowheads="1"/>
          </p:cNvSpPr>
          <p:nvPr/>
        </p:nvSpPr>
        <p:spPr bwMode="auto">
          <a:xfrm>
            <a:off x="1196975" y="4019550"/>
            <a:ext cx="9540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基比亚</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8" name="Text Box 32"/>
          <p:cNvSpPr txBox="1">
            <a:spLocks noChangeArrowheads="1"/>
          </p:cNvSpPr>
          <p:nvPr/>
        </p:nvSpPr>
        <p:spPr bwMode="auto">
          <a:xfrm>
            <a:off x="1647825" y="4400550"/>
            <a:ext cx="15335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谋杀</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(19-20)</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9" name="Text Box 33"/>
          <p:cNvSpPr txBox="1">
            <a:spLocks noChangeArrowheads="1"/>
          </p:cNvSpPr>
          <p:nvPr/>
        </p:nvSpPr>
        <p:spPr bwMode="auto">
          <a:xfrm>
            <a:off x="3978275" y="2724150"/>
            <a:ext cx="128905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波阿斯</a:t>
            </a:r>
            <a:endPar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伯利恒人</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70" name="Text Box 34"/>
          <p:cNvSpPr txBox="1">
            <a:spLocks noChangeArrowheads="1"/>
          </p:cNvSpPr>
          <p:nvPr/>
        </p:nvSpPr>
        <p:spPr bwMode="auto">
          <a:xfrm>
            <a:off x="5937250" y="4705350"/>
            <a:ext cx="7000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扫罗</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71" name="Text Box 35"/>
          <p:cNvSpPr txBox="1">
            <a:spLocks noChangeArrowheads="1"/>
          </p:cNvSpPr>
          <p:nvPr/>
        </p:nvSpPr>
        <p:spPr bwMode="auto">
          <a:xfrm>
            <a:off x="5915025" y="2571750"/>
            <a:ext cx="7000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大卫</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grpSp>
        <p:nvGrpSpPr>
          <p:cNvPr id="4" name="Group 36"/>
          <p:cNvGrpSpPr>
            <a:grpSpLocks/>
          </p:cNvGrpSpPr>
          <p:nvPr/>
        </p:nvGrpSpPr>
        <p:grpSpPr bwMode="auto">
          <a:xfrm>
            <a:off x="5610225" y="5105400"/>
            <a:ext cx="1295400" cy="823913"/>
            <a:chOff x="3456" y="3456"/>
            <a:chExt cx="816" cy="519"/>
          </a:xfrm>
        </p:grpSpPr>
        <p:sp>
          <p:nvSpPr>
            <p:cNvPr id="150549" name="Rectangle 27"/>
            <p:cNvSpPr>
              <a:spLocks noChangeArrowheads="1"/>
            </p:cNvSpPr>
            <p:nvPr/>
          </p:nvSpPr>
          <p:spPr bwMode="auto">
            <a:xfrm>
              <a:off x="3456" y="3504"/>
              <a:ext cx="816" cy="38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0"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1"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2"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3" name="Rectangle 23"/>
            <p:cNvSpPr>
              <a:spLocks noChangeArrowheads="1"/>
            </p:cNvSpPr>
            <p:nvPr/>
          </p:nvSpPr>
          <p:spPr bwMode="auto">
            <a:xfrm>
              <a:off x="3552" y="3552"/>
              <a:ext cx="634" cy="231"/>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a:t>
              </a:r>
              <a:endParaRPr kumimoji="0" lang="en-US" altLang="zh-CN" sz="1400" b="1"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设立</a:t>
              </a:r>
              <a:endParaRPr kumimoji="0" lang="en-US" sz="1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150554" name="Freeform 22"/>
            <p:cNvSpPr>
              <a:spLocks/>
            </p:cNvSpPr>
            <p:nvPr/>
          </p:nvSpPr>
          <p:spPr bwMode="auto">
            <a:xfrm>
              <a:off x="3456" y="3456"/>
              <a:ext cx="807" cy="58"/>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w 20000"/>
                <a:gd name="T15" fmla="*/ 0 h 20000"/>
                <a:gd name="T16" fmla="*/ 0 w 20000"/>
                <a:gd name="T17" fmla="*/ 0 h 20000"/>
                <a:gd name="T18" fmla="*/ 0 w 20000"/>
                <a:gd name="T19" fmla="*/ 0 h 20000"/>
                <a:gd name="T20" fmla="*/ 0 w 20000"/>
                <a:gd name="T21" fmla="*/ 0 h 20000"/>
                <a:gd name="T22" fmla="*/ 0 w 20000"/>
                <a:gd name="T23" fmla="*/ 0 h 20000"/>
                <a:gd name="T24" fmla="*/ 0 w 20000"/>
                <a:gd name="T25" fmla="*/ 0 h 20000"/>
                <a:gd name="T26" fmla="*/ 0 w 20000"/>
                <a:gd name="T27" fmla="*/ 0 h 20000"/>
                <a:gd name="T28" fmla="*/ 0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grpSp>
      <p:sp>
        <p:nvSpPr>
          <p:cNvPr id="150548" name="Text Box 37"/>
          <p:cNvSpPr txBox="1">
            <a:spLocks noChangeArrowheads="1"/>
          </p:cNvSpPr>
          <p:nvPr/>
        </p:nvSpPr>
        <p:spPr bwMode="auto">
          <a:xfrm>
            <a:off x="-23304" y="6583363"/>
            <a:ext cx="910805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Adapted from Thomas L. Constable, “A Theology of Joshua, </a:t>
            </a:r>
            <a:r>
              <a:rPr kumimoji="0" lang="zh-TW" altLang="en-US" sz="1200" b="0" i="0" u="none" strike="noStrike" kern="1200" cap="none" spc="0" normalizeH="0" baseline="0" noProof="0">
                <a:ln>
                  <a:noFill/>
                </a:ln>
                <a:solidFill>
                  <a:srgbClr val="000000"/>
                </a:solidFill>
                <a:effectLst/>
                <a:uLnTx/>
                <a:uFillTx/>
                <a:latin typeface="Times" charset="0"/>
                <a:ea typeface="宋体" charset="0"/>
                <a:cs typeface="宋体" charset="0"/>
              </a:rPr>
              <a:t>路得 </a:t>
            </a: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 and Judges,” in </a:t>
            </a:r>
            <a:r>
              <a:rPr kumimoji="0" lang="en-US" altLang="zh-CN" sz="1200" b="0" i="1" u="none" strike="noStrike" kern="1200" cap="none" spc="0" normalizeH="0" baseline="0" noProof="0">
                <a:ln>
                  <a:noFill/>
                </a:ln>
                <a:solidFill>
                  <a:srgbClr val="000000"/>
                </a:solidFill>
                <a:effectLst/>
                <a:uLnTx/>
                <a:uFillTx/>
                <a:latin typeface="Times" charset="0"/>
                <a:ea typeface="宋体" charset="0"/>
                <a:cs typeface="宋体" charset="0"/>
              </a:rPr>
              <a:t>A Biblical Theology of the OT</a:t>
            </a: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 ed. Roy B. Zuck, 95-96, 117</a:t>
            </a:r>
            <a:endParaRPr kumimoji="0" lang="en-US" sz="1200" b="0" i="0" u="none" strike="noStrike" kern="1200" cap="none" spc="0" normalizeH="0" baseline="0" noProof="0">
              <a:ln>
                <a:noFill/>
              </a:ln>
              <a:solidFill>
                <a:srgbClr val="000000"/>
              </a:solidFill>
              <a:effectLst/>
              <a:uLnTx/>
              <a:uFillTx/>
              <a:latin typeface="Times" charset="0"/>
              <a:ea typeface="宋体" charset="0"/>
              <a:cs typeface="宋体" charset="0"/>
            </a:endParaRPr>
          </a:p>
        </p:txBody>
      </p:sp>
    </p:spTree>
    <p:extLst>
      <p:ext uri="{BB962C8B-B14F-4D97-AF65-F5344CB8AC3E}">
        <p14:creationId xmlns:p14="http://schemas.microsoft.com/office/powerpoint/2010/main" val="23740433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5"/>
                                        </p:tgtEl>
                                        <p:attrNameLst>
                                          <p:attrName>style.visibility</p:attrName>
                                        </p:attrNameLst>
                                      </p:cBhvr>
                                      <p:to>
                                        <p:strVal val="visible"/>
                                      </p:to>
                                    </p:set>
                                    <p:animEffect transition="in" filter="wipe(left)">
                                      <p:cBhvr>
                                        <p:cTn id="22" dur="500"/>
                                        <p:tgtEl>
                                          <p:spTgt spid="3996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6"/>
                                        </p:tgtEl>
                                        <p:attrNameLst>
                                          <p:attrName>style.visibility</p:attrName>
                                        </p:attrNameLst>
                                      </p:cBhvr>
                                      <p:to>
                                        <p:strVal val="visible"/>
                                      </p:to>
                                    </p:set>
                                    <p:animEffect transition="in" filter="wipe(left)">
                                      <p:cBhvr>
                                        <p:cTn id="27" dur="500"/>
                                        <p:tgtEl>
                                          <p:spTgt spid="399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960"/>
                                        </p:tgtEl>
                                        <p:attrNameLst>
                                          <p:attrName>style.visibility</p:attrName>
                                        </p:attrNameLst>
                                      </p:cBhvr>
                                      <p:to>
                                        <p:strVal val="visible"/>
                                      </p:to>
                                    </p:set>
                                    <p:animEffect transition="in" filter="wipe(left)">
                                      <p:cBhvr>
                                        <p:cTn id="32" dur="500"/>
                                        <p:tgtEl>
                                          <p:spTgt spid="3996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9969"/>
                                        </p:tgtEl>
                                        <p:attrNameLst>
                                          <p:attrName>style.visibility</p:attrName>
                                        </p:attrNameLst>
                                      </p:cBhvr>
                                      <p:to>
                                        <p:strVal val="visible"/>
                                      </p:to>
                                    </p:set>
                                    <p:animEffect transition="in" filter="wipe(left)">
                                      <p:cBhvr>
                                        <p:cTn id="35" dur="500"/>
                                        <p:tgtEl>
                                          <p:spTgt spid="3996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9961"/>
                                        </p:tgtEl>
                                        <p:attrNameLst>
                                          <p:attrName>style.visibility</p:attrName>
                                        </p:attrNameLst>
                                      </p:cBhvr>
                                      <p:to>
                                        <p:strVal val="visible"/>
                                      </p:to>
                                    </p:set>
                                    <p:animEffect transition="in" filter="wipe(left)">
                                      <p:cBhvr>
                                        <p:cTn id="40" dur="500"/>
                                        <p:tgtEl>
                                          <p:spTgt spid="3996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971"/>
                                        </p:tgtEl>
                                        <p:attrNameLst>
                                          <p:attrName>style.visibility</p:attrName>
                                        </p:attrNameLst>
                                      </p:cBhvr>
                                      <p:to>
                                        <p:strVal val="visible"/>
                                      </p:to>
                                    </p:set>
                                    <p:animEffect transition="in" filter="wipe(left)">
                                      <p:cBhvr>
                                        <p:cTn id="43" dur="500"/>
                                        <p:tgtEl>
                                          <p:spTgt spid="3997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9967"/>
                                        </p:tgtEl>
                                        <p:attrNameLst>
                                          <p:attrName>style.visibility</p:attrName>
                                        </p:attrNameLst>
                                      </p:cBhvr>
                                      <p:to>
                                        <p:strVal val="visible"/>
                                      </p:to>
                                    </p:set>
                                    <p:animEffect transition="in" filter="wipe(left)">
                                      <p:cBhvr>
                                        <p:cTn id="48" dur="500"/>
                                        <p:tgtEl>
                                          <p:spTgt spid="3996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968"/>
                                        </p:tgtEl>
                                        <p:attrNameLst>
                                          <p:attrName>style.visibility</p:attrName>
                                        </p:attrNameLst>
                                      </p:cBhvr>
                                      <p:to>
                                        <p:strVal val="visible"/>
                                      </p:to>
                                    </p:set>
                                    <p:animEffect transition="in" filter="wipe(left)">
                                      <p:cBhvr>
                                        <p:cTn id="53" dur="500"/>
                                        <p:tgtEl>
                                          <p:spTgt spid="3996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9962"/>
                                        </p:tgtEl>
                                        <p:attrNameLst>
                                          <p:attrName>style.visibility</p:attrName>
                                        </p:attrNameLst>
                                      </p:cBhvr>
                                      <p:to>
                                        <p:strVal val="visible"/>
                                      </p:to>
                                    </p:set>
                                    <p:animEffect transition="in" filter="wipe(left)">
                                      <p:cBhvr>
                                        <p:cTn id="58" dur="500"/>
                                        <p:tgtEl>
                                          <p:spTgt spid="3996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9970"/>
                                        </p:tgtEl>
                                        <p:attrNameLst>
                                          <p:attrName>style.visibility</p:attrName>
                                        </p:attrNameLst>
                                      </p:cBhvr>
                                      <p:to>
                                        <p:strVal val="visible"/>
                                      </p:to>
                                    </p:set>
                                    <p:animEffect transition="in" filter="wipe(left)">
                                      <p:cBhvr>
                                        <p:cTn id="63" dur="500"/>
                                        <p:tgtEl>
                                          <p:spTgt spid="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088" y="0"/>
            <a:ext cx="5243512"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5" name="Text Box 3"/>
          <p:cNvSpPr txBox="1">
            <a:spLocks noChangeArrowheads="1"/>
          </p:cNvSpPr>
          <p:nvPr/>
        </p:nvSpPr>
        <p:spPr bwMode="auto">
          <a:xfrm>
            <a:off x="3505200" y="5486400"/>
            <a:ext cx="3429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3600" b="1" dirty="0">
                <a:solidFill>
                  <a:schemeClr val="bg1"/>
                </a:solidFill>
                <a:effectLst>
                  <a:glow rad="241300">
                    <a:schemeClr val="tx1">
                      <a:alpha val="96000"/>
                    </a:schemeClr>
                  </a:glow>
                </a:effectLst>
                <a:latin typeface="Arial"/>
                <a:ea typeface="+mn-ea"/>
                <a:cs typeface="Arial"/>
              </a:rPr>
              <a:t>温柔的牧羊人</a:t>
            </a:r>
            <a:endParaRPr lang="en-US" altLang="zh-CN" sz="3600" b="1" dirty="0">
              <a:solidFill>
                <a:schemeClr val="bg1"/>
              </a:solidFill>
              <a:effectLst>
                <a:glow rad="241300">
                  <a:schemeClr val="tx1">
                    <a:alpha val="96000"/>
                  </a:schemeClr>
                </a:glow>
              </a:effectLst>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389313"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200400"/>
            <a:ext cx="2819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0" name="Picture 4" descr="davidreni"/>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48400" y="0"/>
            <a:ext cx="28956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1" name="Picture 5" descr="goldavc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657600"/>
            <a:ext cx="28956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2" name="Picture 6" descr="titian"/>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429000" y="0"/>
            <a:ext cx="2784475"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3" name="Picture 7" descr="voue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3225" y="3810000"/>
            <a:ext cx="1755775"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4" name="Picture 8" descr="davidcatalan"/>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0" y="3810000"/>
            <a:ext cx="16764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5" name="Text Box 9"/>
          <p:cNvSpPr txBox="1">
            <a:spLocks noChangeArrowheads="1"/>
          </p:cNvSpPr>
          <p:nvPr/>
        </p:nvSpPr>
        <p:spPr bwMode="auto">
          <a:xfrm>
            <a:off x="3200400" y="2667000"/>
            <a:ext cx="3962400" cy="579438"/>
          </a:xfrm>
          <a:prstGeom prst="rect">
            <a:avLst/>
          </a:prstGeom>
          <a:solidFill>
            <a:schemeClr val="tx1"/>
          </a:solidFill>
          <a:ln>
            <a:noFill/>
          </a:ln>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3200" b="1" dirty="0">
                <a:solidFill>
                  <a:srgbClr val="FFFFFF"/>
                </a:solidFill>
                <a:latin typeface="Bookman Old Style" charset="0"/>
              </a:rPr>
              <a:t>万国的英雄</a:t>
            </a:r>
            <a:endParaRPr lang="en-US" altLang="zh-CN" sz="3200" b="1" dirty="0">
              <a:solidFill>
                <a:srgbClr val="FFFFFF"/>
              </a:solidFill>
              <a:latin typeface="Bookman Old Style"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14338"/>
                                        </p:tgtEl>
                                        <p:attrNameLst>
                                          <p:attrName>style.visibility</p:attrName>
                                        </p:attrNameLst>
                                      </p:cBhvr>
                                      <p:to>
                                        <p:strVal val="visible"/>
                                      </p:to>
                                    </p:set>
                                    <p:animEffect transition="in" filter="checkerboard(across)">
                                      <p:cBhvr>
                                        <p:cTn id="7" dur="500"/>
                                        <p:tgtEl>
                                          <p:spTgt spid="14338"/>
                                        </p:tgtEl>
                                      </p:cBhvr>
                                    </p:animEffect>
                                  </p:childTnLst>
                                </p:cTn>
                              </p:par>
                            </p:childTnLst>
                          </p:cTn>
                        </p:par>
                        <p:par>
                          <p:cTn id="8" fill="hold" nodeType="afterGroup">
                            <p:stCondLst>
                              <p:cond delay="1500"/>
                            </p:stCondLst>
                            <p:childTnLst>
                              <p:par>
                                <p:cTn id="9" presetID="1" presetClass="entr" presetSubtype="0" fill="hold" nodeType="afterEffect">
                                  <p:stCondLst>
                                    <p:cond delay="1000"/>
                                  </p:stCondLst>
                                  <p:childTnLst>
                                    <p:set>
                                      <p:cBhvr>
                                        <p:cTn id="10" dur="1" fill="hold">
                                          <p:stCondLst>
                                            <p:cond delay="499"/>
                                          </p:stCondLst>
                                        </p:cTn>
                                        <p:tgtEl>
                                          <p:spTgt spid="14342"/>
                                        </p:tgtEl>
                                        <p:attrNameLst>
                                          <p:attrName>style.visibility</p:attrName>
                                        </p:attrNameLst>
                                      </p:cBhvr>
                                      <p:to>
                                        <p:strVal val="visible"/>
                                      </p:to>
                                    </p:set>
                                  </p:childTnLst>
                                </p:cTn>
                              </p:par>
                            </p:childTnLst>
                          </p:cTn>
                        </p:par>
                        <p:par>
                          <p:cTn id="11" fill="hold" nodeType="afterGroup">
                            <p:stCondLst>
                              <p:cond delay="3000"/>
                            </p:stCondLst>
                            <p:childTnLst>
                              <p:par>
                                <p:cTn id="12" presetID="1" presetClass="entr" presetSubtype="0" fill="hold" nodeType="afterEffect">
                                  <p:stCondLst>
                                    <p:cond delay="1000"/>
                                  </p:stCondLst>
                                  <p:childTnLst>
                                    <p:set>
                                      <p:cBhvr>
                                        <p:cTn id="13" dur="1" fill="hold">
                                          <p:stCondLst>
                                            <p:cond delay="499"/>
                                          </p:stCondLst>
                                        </p:cTn>
                                        <p:tgtEl>
                                          <p:spTgt spid="14340"/>
                                        </p:tgtEl>
                                        <p:attrNameLst>
                                          <p:attrName>style.visibility</p:attrName>
                                        </p:attrNameLst>
                                      </p:cBhvr>
                                      <p:to>
                                        <p:strVal val="visible"/>
                                      </p:to>
                                    </p:set>
                                  </p:childTnLst>
                                </p:cTn>
                              </p:par>
                            </p:childTnLst>
                          </p:cTn>
                        </p:par>
                        <p:par>
                          <p:cTn id="14" fill="hold" nodeType="afterGroup">
                            <p:stCondLst>
                              <p:cond delay="4500"/>
                            </p:stCondLst>
                            <p:childTnLst>
                              <p:par>
                                <p:cTn id="15" presetID="1" presetClass="entr" presetSubtype="0" fill="hold" nodeType="afterEffect">
                                  <p:stCondLst>
                                    <p:cond delay="1000"/>
                                  </p:stCondLst>
                                  <p:childTnLst>
                                    <p:set>
                                      <p:cBhvr>
                                        <p:cTn id="16" dur="1" fill="hold">
                                          <p:stCondLst>
                                            <p:cond delay="499"/>
                                          </p:stCondLst>
                                        </p:cTn>
                                        <p:tgtEl>
                                          <p:spTgt spid="14341"/>
                                        </p:tgtEl>
                                        <p:attrNameLst>
                                          <p:attrName>style.visibility</p:attrName>
                                        </p:attrNameLst>
                                      </p:cBhvr>
                                      <p:to>
                                        <p:strVal val="visible"/>
                                      </p:to>
                                    </p:set>
                                  </p:childTnLst>
                                </p:cTn>
                              </p:par>
                            </p:childTnLst>
                          </p:cTn>
                        </p:par>
                        <p:par>
                          <p:cTn id="17" fill="hold" nodeType="afterGroup">
                            <p:stCondLst>
                              <p:cond delay="6000"/>
                            </p:stCondLst>
                            <p:childTnLst>
                              <p:par>
                                <p:cTn id="18" presetID="1" presetClass="entr" presetSubtype="0" fill="hold" nodeType="afterEffect">
                                  <p:stCondLst>
                                    <p:cond delay="1000"/>
                                  </p:stCondLst>
                                  <p:childTnLst>
                                    <p:set>
                                      <p:cBhvr>
                                        <p:cTn id="19" dur="1" fill="hold">
                                          <p:stCondLst>
                                            <p:cond delay="499"/>
                                          </p:stCondLst>
                                        </p:cTn>
                                        <p:tgtEl>
                                          <p:spTgt spid="14339"/>
                                        </p:tgtEl>
                                        <p:attrNameLst>
                                          <p:attrName>style.visibility</p:attrName>
                                        </p:attrNameLst>
                                      </p:cBhvr>
                                      <p:to>
                                        <p:strVal val="visible"/>
                                      </p:to>
                                    </p:set>
                                  </p:childTnLst>
                                </p:cTn>
                              </p:par>
                            </p:childTnLst>
                          </p:cTn>
                        </p:par>
                        <p:par>
                          <p:cTn id="20" fill="hold" nodeType="afterGroup">
                            <p:stCondLst>
                              <p:cond delay="7500"/>
                            </p:stCondLst>
                            <p:childTnLst>
                              <p:par>
                                <p:cTn id="21" presetID="19" presetClass="entr" presetSubtype="10" fill="hold" nodeType="afterEffect">
                                  <p:stCondLst>
                                    <p:cond delay="1000"/>
                                  </p:stCondLst>
                                  <p:iterate type="lt">
                                    <p:tmPct val="100000"/>
                                  </p:iterate>
                                  <p:childTnLst>
                                    <p:set>
                                      <p:cBhvr>
                                        <p:cTn id="22" dur="1" fill="hold">
                                          <p:stCondLst>
                                            <p:cond delay="0"/>
                                          </p:stCondLst>
                                        </p:cTn>
                                        <p:tgtEl>
                                          <p:spTgt spid="14343"/>
                                        </p:tgtEl>
                                        <p:attrNameLst>
                                          <p:attrName>style.visibility</p:attrName>
                                        </p:attrNameLst>
                                      </p:cBhvr>
                                      <p:to>
                                        <p:strVal val="visible"/>
                                      </p:to>
                                    </p:set>
                                    <p:anim calcmode="lin" valueType="num">
                                      <p:cBhvr>
                                        <p:cTn id="23" dur="750" fill="hold"/>
                                        <p:tgtEl>
                                          <p:spTgt spid="14343"/>
                                        </p:tgtEl>
                                        <p:attrNameLst>
                                          <p:attrName>ppt_w</p:attrName>
                                        </p:attrNameLst>
                                      </p:cBhvr>
                                      <p:tavLst>
                                        <p:tav tm="0" fmla="#ppt_w*sin(2.5*pi*$)">
                                          <p:val>
                                            <p:fltVal val="0"/>
                                          </p:val>
                                        </p:tav>
                                        <p:tav tm="100000">
                                          <p:val>
                                            <p:fltVal val="1"/>
                                          </p:val>
                                        </p:tav>
                                      </p:tavLst>
                                    </p:anim>
                                    <p:anim calcmode="lin" valueType="num">
                                      <p:cBhvr>
                                        <p:cTn id="24" dur="750" fill="hold"/>
                                        <p:tgtEl>
                                          <p:spTgt spid="14343"/>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9250"/>
                            </p:stCondLst>
                            <p:childTnLst>
                              <p:par>
                                <p:cTn id="26" presetID="1" presetClass="entr" presetSubtype="0" fill="hold" nodeType="afterEffect">
                                  <p:stCondLst>
                                    <p:cond delay="1000"/>
                                  </p:stCondLst>
                                  <p:childTnLst>
                                    <p:set>
                                      <p:cBhvr>
                                        <p:cTn id="27" dur="1" fill="hold">
                                          <p:stCondLst>
                                            <p:cond delay="499"/>
                                          </p:stCondLst>
                                        </p:cTn>
                                        <p:tgtEl>
                                          <p:spTgt spid="14344"/>
                                        </p:tgtEl>
                                        <p:attrNameLst>
                                          <p:attrName>style.visibility</p:attrName>
                                        </p:attrNameLst>
                                      </p:cBhvr>
                                      <p:to>
                                        <p:strVal val="visible"/>
                                      </p:to>
                                    </p:set>
                                  </p:childTnLst>
                                </p:cTn>
                              </p:par>
                            </p:childTnLst>
                          </p:cTn>
                        </p:par>
                        <p:par>
                          <p:cTn id="28" fill="hold" nodeType="afterGroup">
                            <p:stCondLst>
                              <p:cond delay="10750"/>
                            </p:stCondLst>
                            <p:childTnLst>
                              <p:par>
                                <p:cTn id="29" presetID="1" presetClass="entr" presetSubtype="0" fill="hold" grpId="0" nodeType="afterEffect">
                                  <p:stCondLst>
                                    <p:cond delay="1000"/>
                                  </p:stCondLst>
                                  <p:childTnLst>
                                    <p:set>
                                      <p:cBhvr>
                                        <p:cTn id="30" dur="1" fill="hold">
                                          <p:stCondLst>
                                            <p:cond delay="499"/>
                                          </p:stCondLst>
                                        </p:cTn>
                                        <p:tgtEl>
                                          <p:spTgt spid="14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animBg="1"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81563"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150" y="457200"/>
            <a:ext cx="40894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4267200" y="228600"/>
            <a:ext cx="21336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3600" b="1" dirty="0">
                <a:solidFill>
                  <a:srgbClr val="FFFF00"/>
                </a:solidFill>
                <a:effectLst>
                  <a:glow rad="241300">
                    <a:schemeClr val="tx1">
                      <a:alpha val="96000"/>
                    </a:schemeClr>
                  </a:glow>
                </a:effectLst>
                <a:latin typeface="Arial"/>
                <a:ea typeface="+mn-ea"/>
                <a:cs typeface="Arial"/>
              </a:rPr>
              <a:t>伟大的王</a:t>
            </a:r>
            <a:r>
              <a:rPr lang="en-US" altLang="zh-CN" sz="3600" b="1" dirty="0">
                <a:solidFill>
                  <a:srgbClr val="FFFF00"/>
                </a:solidFill>
                <a:effectLst>
                  <a:glow rad="241300">
                    <a:schemeClr val="tx1">
                      <a:alpha val="96000"/>
                    </a:schemeClr>
                  </a:glow>
                </a:effectLst>
                <a:latin typeface="Arial"/>
                <a:ea typeface="+mn-ea"/>
                <a:cs typeface="Arial"/>
              </a:rPr>
              <a:t>!</a:t>
            </a:r>
          </a:p>
          <a:p>
            <a:pPr algn="ctr" eaLnBrk="1" hangingPunct="1">
              <a:defRPr/>
            </a:pPr>
            <a:endParaRPr lang="en-US" altLang="zh-CN" sz="3600" b="1" dirty="0">
              <a:solidFill>
                <a:srgbClr val="FFFF00"/>
              </a:solidFill>
              <a:effectLst>
                <a:glow rad="241300">
                  <a:schemeClr val="tx1">
                    <a:alpha val="96000"/>
                  </a:schemeClr>
                </a:glow>
              </a:effectLst>
              <a:latin typeface="Arial"/>
              <a:ea typeface="+mn-ea"/>
              <a:cs typeface="Arial"/>
            </a:endParaRPr>
          </a:p>
          <a:p>
            <a:pPr algn="ctr" eaLnBrk="1" hangingPunct="1">
              <a:defRPr/>
            </a:pPr>
            <a:r>
              <a:rPr lang="zh-CN" altLang="en-US" sz="3600" b="1" dirty="0">
                <a:solidFill>
                  <a:srgbClr val="FFFF00"/>
                </a:solidFill>
                <a:effectLst>
                  <a:glow rad="241300">
                    <a:schemeClr val="tx1">
                      <a:alpha val="96000"/>
                    </a:schemeClr>
                  </a:glow>
                </a:effectLst>
                <a:latin typeface="Arial"/>
                <a:ea typeface="+mn-ea"/>
                <a:cs typeface="Arial"/>
              </a:rPr>
              <a:t>伟大的</a:t>
            </a:r>
            <a:endParaRPr lang="en-US" altLang="zh-CN" sz="3600" b="1" dirty="0">
              <a:solidFill>
                <a:srgbClr val="FFFF00"/>
              </a:solidFill>
              <a:effectLst>
                <a:glow rad="241300">
                  <a:schemeClr val="tx1">
                    <a:alpha val="96000"/>
                  </a:schemeClr>
                </a:glow>
              </a:effectLst>
              <a:latin typeface="Arial"/>
              <a:ea typeface="+mn-ea"/>
              <a:cs typeface="Arial"/>
            </a:endParaRPr>
          </a:p>
          <a:p>
            <a:pPr algn="ctr" eaLnBrk="1" hangingPunct="1">
              <a:defRPr/>
            </a:pPr>
            <a:r>
              <a:rPr lang="zh-CN" altLang="en-US" sz="3600" b="1" dirty="0">
                <a:solidFill>
                  <a:srgbClr val="FFFF00"/>
                </a:solidFill>
                <a:effectLst>
                  <a:glow rad="241300">
                    <a:schemeClr val="tx1">
                      <a:alpha val="96000"/>
                    </a:schemeClr>
                  </a:glow>
                </a:effectLst>
                <a:latin typeface="Arial"/>
                <a:ea typeface="+mn-ea"/>
                <a:cs typeface="Arial"/>
              </a:rPr>
              <a:t>艺术家</a:t>
            </a:r>
            <a:r>
              <a:rPr lang="en-US" altLang="zh-CN" sz="3600" b="1" dirty="0">
                <a:solidFill>
                  <a:srgbClr val="FFFF00"/>
                </a:solidFill>
                <a:effectLst>
                  <a:glow rad="241300">
                    <a:schemeClr val="tx1">
                      <a:alpha val="96000"/>
                    </a:schemeClr>
                  </a:glow>
                </a:effectLst>
                <a:latin typeface="Arial"/>
                <a:ea typeface="+mn-ea"/>
                <a:cs typeface="Arial"/>
              </a:rPr>
              <a:t> !</a:t>
            </a:r>
          </a:p>
        </p:txBody>
      </p:sp>
      <p:pic>
        <p:nvPicPr>
          <p:cNvPr id="15365" name="Picture 5" descr="st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667000"/>
            <a:ext cx="2676525" cy="417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499"/>
                                          </p:stCondLst>
                                        </p:cTn>
                                        <p:tgtEl>
                                          <p:spTgt spid="15363"/>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15365"/>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grpId="0" nodeType="afterEffect">
                                  <p:stCondLst>
                                    <p:cond delay="1000"/>
                                  </p:stCondLst>
                                  <p:childTnLst>
                                    <p:set>
                                      <p:cBhvr>
                                        <p:cTn id="12" dur="1" fill="hold">
                                          <p:stCondLst>
                                            <p:cond delay="499"/>
                                          </p:stCondLst>
                                        </p:cTn>
                                        <p:tgtEl>
                                          <p:spTgt spid="15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 Box 2"/>
          <p:cNvSpPr txBox="1">
            <a:spLocks noChangeArrowheads="1"/>
          </p:cNvSpPr>
          <p:nvPr/>
        </p:nvSpPr>
        <p:spPr bwMode="auto">
          <a:xfrm>
            <a:off x="685800" y="762000"/>
            <a:ext cx="8229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3600" b="1" dirty="0">
                <a:solidFill>
                  <a:srgbClr val="FFFF00"/>
                </a:solidFill>
                <a:effectLst>
                  <a:glow rad="241300">
                    <a:schemeClr val="tx1">
                      <a:alpha val="96000"/>
                    </a:schemeClr>
                  </a:glow>
                </a:effectLst>
                <a:latin typeface="Arial"/>
                <a:ea typeface="+mn-ea"/>
                <a:cs typeface="Arial"/>
              </a:rPr>
              <a:t>好偷看的人</a:t>
            </a:r>
            <a:r>
              <a:rPr lang="en-US" altLang="zh-CN" sz="3600" b="1" dirty="0">
                <a:solidFill>
                  <a:srgbClr val="FFFF00"/>
                </a:solidFill>
                <a:effectLst>
                  <a:glow rad="241300">
                    <a:schemeClr val="tx1">
                      <a:alpha val="96000"/>
                    </a:schemeClr>
                  </a:glow>
                </a:effectLst>
                <a:latin typeface="Arial"/>
                <a:ea typeface="+mn-ea"/>
                <a:cs typeface="Arial"/>
              </a:rPr>
              <a:t>, </a:t>
            </a:r>
            <a:r>
              <a:rPr lang="zh-CN" altLang="en-US" sz="3600" b="1" dirty="0">
                <a:solidFill>
                  <a:srgbClr val="FFFF00"/>
                </a:solidFill>
                <a:effectLst>
                  <a:glow rad="241300">
                    <a:schemeClr val="tx1">
                      <a:alpha val="96000"/>
                    </a:schemeClr>
                  </a:glow>
                </a:effectLst>
                <a:latin typeface="Arial"/>
                <a:ea typeface="+mn-ea"/>
                <a:cs typeface="Arial"/>
              </a:rPr>
              <a:t>通奸犯</a:t>
            </a:r>
            <a:r>
              <a:rPr lang="en-US" altLang="zh-CN" sz="3600" b="1" dirty="0">
                <a:solidFill>
                  <a:srgbClr val="FFFF00"/>
                </a:solidFill>
                <a:effectLst>
                  <a:glow rad="241300">
                    <a:schemeClr val="tx1">
                      <a:alpha val="96000"/>
                    </a:schemeClr>
                  </a:glow>
                </a:effectLst>
                <a:latin typeface="Arial"/>
                <a:ea typeface="+mn-ea"/>
                <a:cs typeface="Arial"/>
              </a:rPr>
              <a:t> , </a:t>
            </a:r>
            <a:r>
              <a:rPr lang="zh-CN" altLang="en-US" sz="3600" b="1" dirty="0">
                <a:solidFill>
                  <a:srgbClr val="FFFF00"/>
                </a:solidFill>
                <a:effectLst>
                  <a:glow rad="241300">
                    <a:schemeClr val="tx1">
                      <a:alpha val="96000"/>
                    </a:schemeClr>
                  </a:glow>
                </a:effectLst>
                <a:latin typeface="Arial"/>
                <a:ea typeface="+mn-ea"/>
                <a:cs typeface="Arial"/>
              </a:rPr>
              <a:t>凶杀犯</a:t>
            </a:r>
            <a:r>
              <a:rPr lang="en-US" altLang="zh-CN" sz="3600" b="1" dirty="0">
                <a:solidFill>
                  <a:srgbClr val="FFFF00"/>
                </a:solidFill>
                <a:effectLst>
                  <a:glow rad="241300">
                    <a:schemeClr val="tx1">
                      <a:alpha val="96000"/>
                    </a:schemeClr>
                  </a:glow>
                </a:effectLst>
                <a:latin typeface="Arial"/>
                <a:ea typeface="+mn-ea"/>
                <a:cs typeface="Arial"/>
              </a:rPr>
              <a:t>…</a:t>
            </a:r>
          </a:p>
        </p:txBody>
      </p:sp>
      <p:pic>
        <p:nvPicPr>
          <p:cNvPr id="16387" name="Picture 3" descr="bathshe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534400" cy="524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1000"/>
                                  </p:stCondLst>
                                  <p:childTnLst>
                                    <p:set>
                                      <p:cBhvr>
                                        <p:cTn id="6" dur="1" fill="hold">
                                          <p:stCondLst>
                                            <p:cond delay="0"/>
                                          </p:stCondLst>
                                        </p:cTn>
                                        <p:tgtEl>
                                          <p:spTgt spid="16387"/>
                                        </p:tgtEl>
                                        <p:attrNameLst>
                                          <p:attrName>style.visibility</p:attrName>
                                        </p:attrNameLst>
                                      </p:cBhvr>
                                      <p:to>
                                        <p:strVal val="visible"/>
                                      </p:to>
                                    </p:set>
                                    <p:anim calcmode="lin" valueType="num">
                                      <p:cBhvr>
                                        <p:cTn id="7" dur="1000" fill="hold"/>
                                        <p:tgtEl>
                                          <p:spTgt spid="16387"/>
                                        </p:tgtEl>
                                        <p:attrNameLst>
                                          <p:attrName>ppt_w</p:attrName>
                                        </p:attrNameLst>
                                      </p:cBhvr>
                                      <p:tavLst>
                                        <p:tav tm="0">
                                          <p:val>
                                            <p:fltVal val="0"/>
                                          </p:val>
                                        </p:tav>
                                        <p:tav tm="100000">
                                          <p:val>
                                            <p:strVal val="#ppt_w"/>
                                          </p:val>
                                        </p:tav>
                                      </p:tavLst>
                                    </p:anim>
                                    <p:anim calcmode="lin" valueType="num">
                                      <p:cBhvr>
                                        <p:cTn id="8" dur="1000" fill="hold"/>
                                        <p:tgtEl>
                                          <p:spTgt spid="16387"/>
                                        </p:tgtEl>
                                        <p:attrNameLst>
                                          <p:attrName>ppt_h</p:attrName>
                                        </p:attrNameLst>
                                      </p:cBhvr>
                                      <p:tavLst>
                                        <p:tav tm="0">
                                          <p:val>
                                            <p:fltVal val="0"/>
                                          </p:val>
                                        </p:tav>
                                        <p:tav tm="100000">
                                          <p:val>
                                            <p:strVal val="#ppt_h"/>
                                          </p:val>
                                        </p:tav>
                                      </p:tavLst>
                                    </p:anim>
                                    <p:anim calcmode="lin" valueType="num">
                                      <p:cBhvr>
                                        <p:cTn id="9" dur="1000" fill="hold"/>
                                        <p:tgtEl>
                                          <p:spTgt spid="1638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8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 Box 2"/>
          <p:cNvSpPr txBox="1">
            <a:spLocks noChangeArrowheads="1"/>
          </p:cNvSpPr>
          <p:nvPr/>
        </p:nvSpPr>
        <p:spPr bwMode="auto">
          <a:xfrm>
            <a:off x="762000" y="533400"/>
            <a:ext cx="8077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3600" b="1" dirty="0">
                <a:solidFill>
                  <a:srgbClr val="FFFF00"/>
                </a:solidFill>
                <a:effectLst>
                  <a:glow rad="241300">
                    <a:schemeClr val="tx1">
                      <a:alpha val="96000"/>
                    </a:schemeClr>
                  </a:glow>
                </a:effectLst>
                <a:latin typeface="Arial"/>
                <a:ea typeface="+mn-ea"/>
                <a:cs typeface="Arial"/>
              </a:rPr>
              <a:t>我们从大卫身上可以学到什么呢？</a:t>
            </a:r>
            <a:endParaRPr lang="en-US" altLang="zh-CN" sz="3600" b="1" dirty="0">
              <a:solidFill>
                <a:srgbClr val="FFFF00"/>
              </a:solidFill>
              <a:effectLst>
                <a:glow rad="241300">
                  <a:schemeClr val="tx1">
                    <a:alpha val="96000"/>
                  </a:schemeClr>
                </a:glow>
              </a:effectLst>
              <a:latin typeface="Arial"/>
              <a:ea typeface="+mn-ea"/>
              <a:cs typeface="Arial"/>
            </a:endParaRPr>
          </a:p>
        </p:txBody>
      </p:sp>
      <p:sp>
        <p:nvSpPr>
          <p:cNvPr id="17411" name="Text Box 3"/>
          <p:cNvSpPr txBox="1">
            <a:spLocks noChangeArrowheads="1"/>
          </p:cNvSpPr>
          <p:nvPr/>
        </p:nvSpPr>
        <p:spPr bwMode="auto">
          <a:xfrm>
            <a:off x="838200" y="1828800"/>
            <a:ext cx="7483475"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en-US" altLang="zh-CN" sz="3600" b="1" dirty="0">
                <a:solidFill>
                  <a:srgbClr val="FFFF00"/>
                </a:solidFill>
                <a:effectLst>
                  <a:glow rad="241300">
                    <a:schemeClr val="tx1">
                      <a:alpha val="96000"/>
                    </a:schemeClr>
                  </a:glow>
                </a:effectLst>
                <a:latin typeface="Arial"/>
                <a:ea typeface="+mn-ea"/>
                <a:cs typeface="Arial"/>
              </a:rPr>
              <a:t>“</a:t>
            </a:r>
            <a:r>
              <a:rPr lang="zh-CN" altLang="en-US" sz="3600" b="1" dirty="0">
                <a:solidFill>
                  <a:srgbClr val="FFFF00"/>
                </a:solidFill>
                <a:effectLst>
                  <a:glow rad="241300">
                    <a:schemeClr val="tx1">
                      <a:alpha val="96000"/>
                    </a:schemeClr>
                  </a:glow>
                </a:effectLst>
                <a:latin typeface="Arial"/>
                <a:ea typeface="+mn-ea"/>
                <a:cs typeface="Arial"/>
              </a:rPr>
              <a:t>顺服上帝的必受祝福</a:t>
            </a:r>
            <a:endParaRPr lang="en-US" altLang="zh-CN" sz="3600" b="1" dirty="0">
              <a:solidFill>
                <a:srgbClr val="FFFF00"/>
              </a:solidFill>
              <a:effectLst>
                <a:glow rad="241300">
                  <a:schemeClr val="tx1">
                    <a:alpha val="96000"/>
                  </a:schemeClr>
                </a:glow>
              </a:effectLst>
              <a:latin typeface="Arial"/>
              <a:ea typeface="+mn-ea"/>
              <a:cs typeface="Arial"/>
            </a:endParaRPr>
          </a:p>
          <a:p>
            <a:pPr algn="ctr" eaLnBrk="1" hangingPunct="1"/>
            <a:r>
              <a:rPr lang="zh-CN" altLang="en-US" sz="3600" b="1" dirty="0">
                <a:solidFill>
                  <a:srgbClr val="FFFF00"/>
                </a:solidFill>
                <a:effectLst>
                  <a:glow rad="241300">
                    <a:schemeClr val="tx1">
                      <a:alpha val="96000"/>
                    </a:schemeClr>
                  </a:glow>
                </a:effectLst>
                <a:latin typeface="Arial"/>
                <a:ea typeface="+mn-ea"/>
                <a:cs typeface="Arial"/>
              </a:rPr>
              <a:t>而</a:t>
            </a:r>
            <a:endParaRPr lang="en-US" altLang="zh-CN" sz="3600" b="1" dirty="0">
              <a:solidFill>
                <a:srgbClr val="FFFF00"/>
              </a:solidFill>
              <a:effectLst>
                <a:glow rad="241300">
                  <a:schemeClr val="tx1">
                    <a:alpha val="96000"/>
                  </a:schemeClr>
                </a:glow>
              </a:effectLst>
              <a:latin typeface="Arial"/>
              <a:ea typeface="+mn-ea"/>
              <a:cs typeface="Arial"/>
            </a:endParaRPr>
          </a:p>
          <a:p>
            <a:pPr algn="ctr" eaLnBrk="1" hangingPunct="1"/>
            <a:r>
              <a:rPr lang="zh-CN" altLang="en-US" sz="3600" b="1" dirty="0">
                <a:solidFill>
                  <a:srgbClr val="FFFF00"/>
                </a:solidFill>
                <a:effectLst>
                  <a:glow rad="241300">
                    <a:schemeClr val="tx1">
                      <a:alpha val="96000"/>
                    </a:schemeClr>
                  </a:glow>
                </a:effectLst>
                <a:latin typeface="Arial"/>
                <a:ea typeface="+mn-ea"/>
                <a:cs typeface="Arial"/>
              </a:rPr>
              <a:t>不顺服上帝的必受审判</a:t>
            </a:r>
            <a:r>
              <a:rPr lang="en-US" altLang="zh-CN" sz="3600" b="1" dirty="0">
                <a:solidFill>
                  <a:srgbClr val="FFFF00"/>
                </a:solidFill>
                <a:effectLst>
                  <a:glow rad="241300">
                    <a:schemeClr val="tx1">
                      <a:alpha val="96000"/>
                    </a:schemeClr>
                  </a:glow>
                </a:effectLst>
                <a:latin typeface="Arial"/>
                <a:ea typeface="+mn-ea"/>
                <a:cs typeface="Arial"/>
              </a:rPr>
              <a:t>!”</a:t>
            </a:r>
          </a:p>
        </p:txBody>
      </p:sp>
      <p:pic>
        <p:nvPicPr>
          <p:cNvPr id="114691" name="Picture 4" descr="king_dav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3657600"/>
            <a:ext cx="1760538"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2" name="Text Box 5"/>
          <p:cNvSpPr txBox="1">
            <a:spLocks noChangeArrowheads="1"/>
          </p:cNvSpPr>
          <p:nvPr/>
        </p:nvSpPr>
        <p:spPr bwMode="auto">
          <a:xfrm>
            <a:off x="0" y="3733800"/>
            <a:ext cx="1600200" cy="57943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3200" b="1">
                <a:solidFill>
                  <a:srgbClr val="333399"/>
                </a:solidFill>
                <a:latin typeface="Arial" charset="0"/>
              </a:rPr>
              <a:t>大卫王</a:t>
            </a:r>
            <a:endParaRPr lang="en-US" altLang="zh-CN" sz="3200" b="1">
              <a:solidFill>
                <a:srgbClr val="333399"/>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5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2"/>
          <p:cNvSpPr txBox="1">
            <a:spLocks noChangeArrowheads="1"/>
          </p:cNvSpPr>
          <p:nvPr/>
        </p:nvSpPr>
        <p:spPr bwMode="auto">
          <a:xfrm>
            <a:off x="381000" y="228600"/>
            <a:ext cx="8305800" cy="6361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3200" b="1">
                <a:solidFill>
                  <a:srgbClr val="FFFF00"/>
                </a:solidFill>
                <a:latin typeface="Bookman Old Style" charset="0"/>
              </a:rPr>
              <a:t>罪</a:t>
            </a:r>
            <a:endParaRPr lang="en-US" altLang="zh-CN" sz="3200" b="1">
              <a:solidFill>
                <a:srgbClr val="FFFF00"/>
              </a:solidFill>
              <a:latin typeface="Bookman Old Style" charset="0"/>
            </a:endParaRPr>
          </a:p>
          <a:p>
            <a:pPr eaLnBrk="1" hangingPunct="1"/>
            <a:endParaRPr lang="en-US" altLang="zh-CN" sz="2000" b="1">
              <a:solidFill>
                <a:srgbClr val="FFFF00"/>
              </a:solidFill>
              <a:latin typeface="Bookman Old Style" charset="0"/>
            </a:endParaRPr>
          </a:p>
          <a:p>
            <a:pPr eaLnBrk="1" hangingPunct="1"/>
            <a:r>
              <a:rPr lang="zh-CN" altLang="en-US" b="1">
                <a:solidFill>
                  <a:srgbClr val="FFFF00"/>
                </a:solidFill>
                <a:latin typeface="Bookman Old Style" charset="0"/>
              </a:rPr>
              <a:t>容忍罪是一件非常危险的事</a:t>
            </a:r>
            <a:r>
              <a:rPr lang="en-US" altLang="zh-CN" b="1">
                <a:solidFill>
                  <a:srgbClr val="FFFF00"/>
                </a:solidFill>
                <a:latin typeface="Bookman Old Style" charset="0"/>
              </a:rPr>
              <a:t>. </a:t>
            </a:r>
            <a:r>
              <a:rPr lang="zh-CN" altLang="en-US" b="1">
                <a:solidFill>
                  <a:srgbClr val="FFFF00"/>
                </a:solidFill>
                <a:latin typeface="Bookman Old Style" charset="0"/>
              </a:rPr>
              <a:t>当我们容忍他的时候，我们就走在犯罪的道路上</a:t>
            </a:r>
            <a:r>
              <a:rPr lang="en-US" altLang="zh-CN" b="1">
                <a:solidFill>
                  <a:srgbClr val="FFFF00"/>
                </a:solidFill>
                <a:latin typeface="Bookman Old Style" charset="0"/>
              </a:rPr>
              <a:t>.</a:t>
            </a:r>
          </a:p>
          <a:p>
            <a:pPr eaLnBrk="1" hangingPunct="1"/>
            <a:endParaRPr lang="en-US" altLang="zh-CN" b="1">
              <a:solidFill>
                <a:srgbClr val="FFFF00"/>
              </a:solidFill>
              <a:latin typeface="Bookman Old Style" charset="0"/>
            </a:endParaRPr>
          </a:p>
          <a:p>
            <a:pPr eaLnBrk="1" hangingPunct="1"/>
            <a:r>
              <a:rPr lang="zh-CN" altLang="en-US" b="1">
                <a:solidFill>
                  <a:srgbClr val="FFFF00"/>
                </a:solidFill>
                <a:latin typeface="Bookman Old Style" charset="0"/>
              </a:rPr>
              <a:t>大卫是个伟大的人物</a:t>
            </a:r>
            <a:r>
              <a:rPr lang="en-US" altLang="zh-CN" b="1">
                <a:solidFill>
                  <a:srgbClr val="FFFF00"/>
                </a:solidFill>
                <a:latin typeface="Bookman Old Style" charset="0"/>
              </a:rPr>
              <a:t>, </a:t>
            </a:r>
            <a:r>
              <a:rPr lang="zh-CN" altLang="en-US" b="1">
                <a:solidFill>
                  <a:srgbClr val="FFFF00"/>
                </a:solidFill>
                <a:latin typeface="Bookman Old Style" charset="0"/>
              </a:rPr>
              <a:t>他对神的忠心与热诚是毫无疑问的</a:t>
            </a:r>
            <a:r>
              <a:rPr lang="en-US" altLang="zh-CN" b="1">
                <a:solidFill>
                  <a:srgbClr val="FFFF00"/>
                </a:solidFill>
                <a:latin typeface="Bookman Old Style" charset="0"/>
              </a:rPr>
              <a:t>, </a:t>
            </a:r>
            <a:r>
              <a:rPr lang="zh-CN" altLang="en-US" b="1">
                <a:solidFill>
                  <a:srgbClr val="FFFF00"/>
                </a:solidFill>
                <a:latin typeface="Bookman Old Style" charset="0"/>
              </a:rPr>
              <a:t>但</a:t>
            </a:r>
            <a:r>
              <a:rPr lang="en-US" altLang="zh-CN" b="1">
                <a:solidFill>
                  <a:srgbClr val="FFFF00"/>
                </a:solidFill>
                <a:latin typeface="Bookman Old Style" charset="0"/>
              </a:rPr>
              <a:t>… </a:t>
            </a:r>
            <a:r>
              <a:rPr lang="zh-CN" altLang="en-US" b="1">
                <a:solidFill>
                  <a:srgbClr val="FFFF00"/>
                </a:solidFill>
                <a:latin typeface="Bookman Old Style" charset="0"/>
              </a:rPr>
              <a:t>他却跌入诱惑</a:t>
            </a:r>
            <a:r>
              <a:rPr lang="en-US" altLang="zh-CN" b="1">
                <a:solidFill>
                  <a:srgbClr val="FFFF00"/>
                </a:solidFill>
                <a:latin typeface="Bookman Old Style" charset="0"/>
              </a:rPr>
              <a:t>…</a:t>
            </a:r>
          </a:p>
          <a:p>
            <a:pPr eaLnBrk="1" hangingPunct="1"/>
            <a:endParaRPr lang="en-US" altLang="zh-CN" b="1">
              <a:solidFill>
                <a:srgbClr val="FFFF00"/>
              </a:solidFill>
              <a:latin typeface="Bookman Old Style" charset="0"/>
            </a:endParaRPr>
          </a:p>
          <a:p>
            <a:pPr eaLnBrk="1" hangingPunct="1"/>
            <a:r>
              <a:rPr lang="zh-CN" altLang="en-US" b="1">
                <a:solidFill>
                  <a:srgbClr val="FFFF00"/>
                </a:solidFill>
                <a:latin typeface="Bookman Old Style" charset="0"/>
              </a:rPr>
              <a:t>诱惑的开始是从</a:t>
            </a:r>
            <a:r>
              <a:rPr lang="zh-CN" altLang="en-US" b="1" u="sng">
                <a:solidFill>
                  <a:srgbClr val="00FFFF"/>
                </a:solidFill>
                <a:latin typeface="Bookman Old Style" charset="0"/>
              </a:rPr>
              <a:t>眼睛</a:t>
            </a:r>
            <a:endParaRPr lang="en-US" altLang="zh-CN" b="1" u="sng">
              <a:solidFill>
                <a:srgbClr val="00FFFF"/>
              </a:solidFill>
              <a:latin typeface="Bookman Old Style" charset="0"/>
            </a:endParaRPr>
          </a:p>
          <a:p>
            <a:pPr eaLnBrk="1" hangingPunct="1"/>
            <a:endParaRPr lang="en-US" altLang="zh-CN" b="1" u="sng">
              <a:solidFill>
                <a:srgbClr val="66FFFF"/>
              </a:solidFill>
              <a:latin typeface="Bookman Old Style" charset="0"/>
            </a:endParaRPr>
          </a:p>
          <a:p>
            <a:pPr eaLnBrk="1" hangingPunct="1"/>
            <a:r>
              <a:rPr lang="zh-CN" altLang="en-US" b="1">
                <a:solidFill>
                  <a:srgbClr val="FFFF00"/>
                </a:solidFill>
                <a:latin typeface="Bookman Old Style" charset="0"/>
              </a:rPr>
              <a:t>若未受控制，将会潜入</a:t>
            </a:r>
            <a:r>
              <a:rPr lang="zh-CN" altLang="en-US" b="1" u="sng">
                <a:solidFill>
                  <a:srgbClr val="00FFFF"/>
                </a:solidFill>
                <a:latin typeface="Bookman Old Style" charset="0"/>
              </a:rPr>
              <a:t>思想</a:t>
            </a:r>
            <a:r>
              <a:rPr lang="en-US" altLang="zh-CN" b="1" u="sng">
                <a:solidFill>
                  <a:srgbClr val="00FFFF"/>
                </a:solidFill>
                <a:latin typeface="Bookman Old Style" charset="0"/>
              </a:rPr>
              <a:t>/</a:t>
            </a:r>
            <a:r>
              <a:rPr lang="zh-CN" altLang="en-US" b="1" u="sng">
                <a:solidFill>
                  <a:srgbClr val="00FFFF"/>
                </a:solidFill>
                <a:latin typeface="Bookman Old Style" charset="0"/>
              </a:rPr>
              <a:t>脑海里</a:t>
            </a:r>
            <a:endParaRPr lang="en-US" altLang="zh-CN" b="1" u="sng">
              <a:solidFill>
                <a:srgbClr val="00FFFF"/>
              </a:solidFill>
              <a:latin typeface="Bookman Old Style" charset="0"/>
            </a:endParaRPr>
          </a:p>
          <a:p>
            <a:pPr eaLnBrk="1" hangingPunct="1"/>
            <a:endParaRPr lang="en-US" altLang="zh-CN" b="1" u="sng">
              <a:solidFill>
                <a:srgbClr val="66FFFF"/>
              </a:solidFill>
              <a:latin typeface="Bookman Old Style" charset="0"/>
            </a:endParaRPr>
          </a:p>
          <a:p>
            <a:pPr eaLnBrk="1" hangingPunct="1"/>
            <a:r>
              <a:rPr lang="zh-CN" altLang="en-US" b="1">
                <a:solidFill>
                  <a:srgbClr val="FFFF00"/>
                </a:solidFill>
                <a:latin typeface="Arial" charset="0"/>
              </a:rPr>
              <a:t>若不回转，就堕入</a:t>
            </a:r>
            <a:r>
              <a:rPr lang="zh-CN" altLang="en-US" b="1">
                <a:solidFill>
                  <a:srgbClr val="FFFF00"/>
                </a:solidFill>
                <a:latin typeface="Bookman Old Style" charset="0"/>
              </a:rPr>
              <a:t>罪，无法</a:t>
            </a:r>
            <a:r>
              <a:rPr lang="zh-CN" altLang="en-US" b="1">
                <a:solidFill>
                  <a:srgbClr val="00FFFF"/>
                </a:solidFill>
                <a:latin typeface="Bookman Old Style" charset="0"/>
              </a:rPr>
              <a:t>返回</a:t>
            </a:r>
            <a:r>
              <a:rPr lang="en-US" altLang="zh-CN" b="1" u="sng">
                <a:solidFill>
                  <a:srgbClr val="66FFFF"/>
                </a:solidFill>
                <a:latin typeface="Bookman Old Style" charset="0"/>
              </a:rPr>
              <a:t>…</a:t>
            </a:r>
          </a:p>
          <a:p>
            <a:pPr eaLnBrk="1" hangingPunct="1"/>
            <a:endParaRPr lang="en-US" altLang="zh-CN" b="1" u="sng">
              <a:solidFill>
                <a:srgbClr val="66FFFF"/>
              </a:solidFill>
              <a:latin typeface="Bookman Old Style" charset="0"/>
            </a:endParaRPr>
          </a:p>
          <a:p>
            <a:pPr eaLnBrk="1" hangingPunct="1"/>
            <a:r>
              <a:rPr lang="zh-CN" altLang="en-US" b="1">
                <a:solidFill>
                  <a:srgbClr val="FFFF00"/>
                </a:solidFill>
                <a:latin typeface="Bookman Old Style" charset="0"/>
              </a:rPr>
              <a:t>更糟是</a:t>
            </a:r>
            <a:r>
              <a:rPr lang="en-US" altLang="zh-CN" b="1">
                <a:solidFill>
                  <a:srgbClr val="FFFF00"/>
                </a:solidFill>
                <a:latin typeface="Bookman Old Style" charset="0"/>
              </a:rPr>
              <a:t> … </a:t>
            </a:r>
            <a:r>
              <a:rPr lang="zh-CN" altLang="en-US" b="1">
                <a:solidFill>
                  <a:srgbClr val="FFFF00"/>
                </a:solidFill>
                <a:latin typeface="Bookman Old Style" charset="0"/>
              </a:rPr>
              <a:t>我们的</a:t>
            </a:r>
            <a:r>
              <a:rPr lang="zh-CN" altLang="en-US" b="1">
                <a:solidFill>
                  <a:srgbClr val="00FFFF"/>
                </a:solidFill>
                <a:latin typeface="Bookman Old Style" charset="0"/>
              </a:rPr>
              <a:t>心</a:t>
            </a:r>
            <a:r>
              <a:rPr lang="zh-CN" altLang="en-US" b="1">
                <a:solidFill>
                  <a:srgbClr val="FFFF00"/>
                </a:solidFill>
                <a:latin typeface="Bookman Old Style" charset="0"/>
              </a:rPr>
              <a:t>腐败</a:t>
            </a:r>
            <a:r>
              <a:rPr lang="en-US" altLang="zh-CN" b="1">
                <a:solidFill>
                  <a:srgbClr val="FFFF00"/>
                </a:solidFill>
                <a:latin typeface="Bookman Old Style" charset="0"/>
              </a:rPr>
              <a:t>… </a:t>
            </a:r>
            <a:r>
              <a:rPr lang="zh-CN" altLang="en-US" b="1">
                <a:solidFill>
                  <a:srgbClr val="FFFF00"/>
                </a:solidFill>
                <a:latin typeface="Bookman Old Style" charset="0"/>
              </a:rPr>
              <a:t>然后，成为我们的</a:t>
            </a:r>
            <a:r>
              <a:rPr lang="zh-CN" altLang="en-US" b="1">
                <a:solidFill>
                  <a:srgbClr val="00FFFF"/>
                </a:solidFill>
                <a:latin typeface="Bookman Old Style" charset="0"/>
              </a:rPr>
              <a:t>习惯</a:t>
            </a:r>
            <a:r>
              <a:rPr lang="en-US" altLang="zh-CN" b="1" u="sng">
                <a:solidFill>
                  <a:srgbClr val="66FFFF"/>
                </a:solidFill>
                <a:latin typeface="Bookman Old Style" charset="0"/>
              </a:rPr>
              <a:t>…</a:t>
            </a:r>
          </a:p>
          <a:p>
            <a:pPr eaLnBrk="1" hangingPunct="1"/>
            <a:endParaRPr lang="en-US" altLang="zh-CN" b="1" u="sng">
              <a:solidFill>
                <a:srgbClr val="66FFFF"/>
              </a:solidFill>
              <a:latin typeface="Bookman Old Style" charset="0"/>
            </a:endParaRPr>
          </a:p>
          <a:p>
            <a:pPr eaLnBrk="1" hangingPunct="1"/>
            <a:r>
              <a:rPr lang="zh-CN" altLang="en-US" b="1">
                <a:solidFill>
                  <a:srgbClr val="FFFF00"/>
                </a:solidFill>
                <a:latin typeface="Bookman Old Style" charset="0"/>
              </a:rPr>
              <a:t>最糟的是</a:t>
            </a:r>
            <a:r>
              <a:rPr lang="en-US" altLang="zh-CN" b="1">
                <a:solidFill>
                  <a:srgbClr val="FFFF00"/>
                </a:solidFill>
                <a:latin typeface="Bookman Old Style" charset="0"/>
              </a:rPr>
              <a:t> … </a:t>
            </a:r>
            <a:r>
              <a:rPr lang="zh-CN" altLang="en-US" b="1">
                <a:solidFill>
                  <a:srgbClr val="FFFF00"/>
                </a:solidFill>
                <a:latin typeface="Bookman Old Style" charset="0"/>
              </a:rPr>
              <a:t>他成为我们的</a:t>
            </a:r>
            <a:r>
              <a:rPr lang="zh-CN" altLang="en-US" b="1">
                <a:solidFill>
                  <a:srgbClr val="00FFFF"/>
                </a:solidFill>
                <a:latin typeface="Bookman Old Style" charset="0"/>
              </a:rPr>
              <a:t>特性</a:t>
            </a:r>
            <a:r>
              <a:rPr lang="en-US" altLang="zh-CN" b="1">
                <a:solidFill>
                  <a:srgbClr val="FFFF00"/>
                </a:solidFill>
                <a:latin typeface="Bookman Old Style" charset="0"/>
              </a:rPr>
              <a:t> </a:t>
            </a:r>
            <a:r>
              <a:rPr lang="en-US" altLang="zh-CN" b="1" u="sng">
                <a:solidFill>
                  <a:srgbClr val="66FFFF"/>
                </a:solidFill>
                <a:latin typeface="Bookman Old Style" charset="0"/>
              </a:rPr>
              <a:t>! !</a:t>
            </a:r>
            <a:r>
              <a:rPr lang="en-US" altLang="zh-CN" b="1">
                <a:solidFill>
                  <a:srgbClr val="66FFFF"/>
                </a:solidFill>
                <a:latin typeface="Book Antiqua" charset="0"/>
              </a:rPr>
              <a:t>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ChangeArrowheads="1"/>
          </p:cNvSpPr>
          <p:nvPr/>
        </p:nvSpPr>
        <p:spPr bwMode="auto">
          <a:xfrm>
            <a:off x="228600" y="2895600"/>
            <a:ext cx="8458200" cy="1828800"/>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800">
              <a:solidFill>
                <a:srgbClr val="000000"/>
              </a:solidFill>
              <a:latin typeface="Arial" charset="0"/>
            </a:endParaRPr>
          </a:p>
        </p:txBody>
      </p:sp>
      <p:sp>
        <p:nvSpPr>
          <p:cNvPr id="116738" name="Rectangle 3"/>
          <p:cNvSpPr>
            <a:spLocks noGrp="1" noChangeArrowheads="1"/>
          </p:cNvSpPr>
          <p:nvPr>
            <p:ph type="title"/>
          </p:nvPr>
        </p:nvSpPr>
        <p:spPr>
          <a:solidFill>
            <a:schemeClr val="tx1"/>
          </a:solidFill>
          <a:ln w="28575">
            <a:solidFill>
              <a:schemeClr val="bg1"/>
            </a:solidFill>
          </a:ln>
        </p:spPr>
        <p:txBody>
          <a:bodyPr/>
          <a:lstStyle/>
          <a:p>
            <a:pPr eaLnBrk="1" hangingPunct="1"/>
            <a:r>
              <a:rPr lang="zh-CN" altLang="en-US" dirty="0">
                <a:solidFill>
                  <a:schemeClr val="bg1"/>
                </a:solidFill>
                <a:latin typeface="Arial" charset="0"/>
              </a:rPr>
              <a:t>恩典够你用</a:t>
            </a:r>
            <a:endParaRPr lang="en-US" altLang="zh-CN" dirty="0">
              <a:solidFill>
                <a:schemeClr val="bg1"/>
              </a:solidFill>
              <a:latin typeface="Arial" charset="0"/>
            </a:endParaRPr>
          </a:p>
        </p:txBody>
      </p:sp>
      <p:sp>
        <p:nvSpPr>
          <p:cNvPr id="19460" name="Rectangle 4"/>
          <p:cNvSpPr>
            <a:spLocks noChangeArrowheads="1"/>
          </p:cNvSpPr>
          <p:nvPr/>
        </p:nvSpPr>
        <p:spPr bwMode="auto">
          <a:xfrm>
            <a:off x="5334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pPr>
            <a:r>
              <a:rPr lang="zh-CN" altLang="en-US">
                <a:solidFill>
                  <a:srgbClr val="FFFF00"/>
                </a:solidFill>
                <a:latin typeface="Book Antiqua" charset="0"/>
              </a:rPr>
              <a:t>大卫以一颗</a:t>
            </a:r>
            <a:r>
              <a:rPr lang="zh-CN" altLang="en-US">
                <a:solidFill>
                  <a:srgbClr val="FFFF00"/>
                </a:solidFill>
                <a:latin typeface="Arial" charset="0"/>
              </a:rPr>
              <a:t>清洁和无亏的良心来面对上</a:t>
            </a:r>
            <a:r>
              <a:rPr lang="zh-CN" altLang="en-US">
                <a:solidFill>
                  <a:srgbClr val="FFFF00"/>
                </a:solidFill>
                <a:latin typeface="Book Antiqua" charset="0"/>
              </a:rPr>
              <a:t>帝</a:t>
            </a:r>
            <a:r>
              <a:rPr lang="en-US" altLang="zh-CN">
                <a:solidFill>
                  <a:srgbClr val="FFFF00"/>
                </a:solidFill>
                <a:latin typeface="Book Antiqua" charset="0"/>
              </a:rPr>
              <a:t>. </a:t>
            </a:r>
            <a:r>
              <a:rPr lang="zh-CN" altLang="en-US">
                <a:solidFill>
                  <a:srgbClr val="FFFF00"/>
                </a:solidFill>
                <a:latin typeface="Book Antiqua" charset="0"/>
              </a:rPr>
              <a:t>所以他能自觉而很快的悔改，</a:t>
            </a:r>
            <a:r>
              <a:rPr lang="en-US" altLang="zh-CN">
                <a:solidFill>
                  <a:srgbClr val="FFFF00"/>
                </a:solidFill>
                <a:latin typeface="Book Antiqua" charset="0"/>
              </a:rPr>
              <a:t>  </a:t>
            </a:r>
            <a:r>
              <a:rPr lang="zh-CN" altLang="en-US">
                <a:solidFill>
                  <a:srgbClr val="FFFF00"/>
                </a:solidFill>
                <a:latin typeface="Book Antiqua" charset="0"/>
              </a:rPr>
              <a:t>正确的面对每个失败</a:t>
            </a:r>
            <a:r>
              <a:rPr lang="en-US" altLang="zh-CN">
                <a:solidFill>
                  <a:srgbClr val="FFFF00"/>
                </a:solidFill>
                <a:latin typeface="Book Antiqua" charset="0"/>
              </a:rPr>
              <a:t>…</a:t>
            </a:r>
          </a:p>
          <a:p>
            <a:pPr>
              <a:lnSpc>
                <a:spcPct val="90000"/>
              </a:lnSpc>
              <a:spcBef>
                <a:spcPct val="20000"/>
              </a:spcBef>
            </a:pPr>
            <a:endParaRPr lang="en-US" altLang="zh-CN">
              <a:solidFill>
                <a:srgbClr val="FFFF00"/>
              </a:solidFill>
              <a:latin typeface="Book Antiqua" charset="0"/>
            </a:endParaRPr>
          </a:p>
          <a:p>
            <a:pPr>
              <a:lnSpc>
                <a:spcPct val="90000"/>
              </a:lnSpc>
              <a:spcBef>
                <a:spcPct val="20000"/>
              </a:spcBef>
            </a:pPr>
            <a:endParaRPr lang="en-US" altLang="zh-CN">
              <a:solidFill>
                <a:srgbClr val="FFFF00"/>
              </a:solidFill>
              <a:latin typeface="Book Antiqua" charset="0"/>
            </a:endParaRPr>
          </a:p>
          <a:p>
            <a:pPr>
              <a:lnSpc>
                <a:spcPct val="90000"/>
              </a:lnSpc>
              <a:spcBef>
                <a:spcPct val="20000"/>
              </a:spcBef>
            </a:pPr>
            <a:r>
              <a:rPr lang="zh-CN" altLang="en-US">
                <a:solidFill>
                  <a:srgbClr val="FFFF00"/>
                </a:solidFill>
                <a:latin typeface="Book Antiqua" charset="0"/>
              </a:rPr>
              <a:t>所以</a:t>
            </a:r>
            <a:r>
              <a:rPr lang="en-US" altLang="zh-CN">
                <a:solidFill>
                  <a:srgbClr val="FFFF00"/>
                </a:solidFill>
                <a:latin typeface="Book Antiqua" charset="0"/>
              </a:rPr>
              <a:t>… </a:t>
            </a:r>
            <a:r>
              <a:rPr lang="zh-CN" altLang="en-US">
                <a:solidFill>
                  <a:srgbClr val="FFFF00"/>
                </a:solidFill>
                <a:latin typeface="Book Antiqua" charset="0"/>
              </a:rPr>
              <a:t>给我们自己最后一个小测验</a:t>
            </a:r>
            <a:r>
              <a:rPr lang="en-US" altLang="zh-CN">
                <a:solidFill>
                  <a:srgbClr val="FFFF00"/>
                </a:solidFill>
                <a:latin typeface="Book Antiqua" charset="0"/>
              </a:rPr>
              <a:t>…</a:t>
            </a:r>
          </a:p>
          <a:p>
            <a:pPr>
              <a:lnSpc>
                <a:spcPct val="90000"/>
              </a:lnSpc>
              <a:spcBef>
                <a:spcPct val="20000"/>
              </a:spcBef>
            </a:pPr>
            <a:r>
              <a:rPr lang="en-US" altLang="zh-CN">
                <a:solidFill>
                  <a:srgbClr val="FFFF00"/>
                </a:solidFill>
                <a:latin typeface="Book Antiqua" charset="0"/>
              </a:rPr>
              <a:t>1. </a:t>
            </a:r>
            <a:r>
              <a:rPr lang="zh-CN" altLang="en-US">
                <a:solidFill>
                  <a:srgbClr val="FFFF00"/>
                </a:solidFill>
                <a:latin typeface="Book Antiqua" charset="0"/>
              </a:rPr>
              <a:t>我们有大卫那么理解上帝的心意吗</a:t>
            </a:r>
            <a:r>
              <a:rPr lang="en-US" altLang="zh-CN">
                <a:solidFill>
                  <a:srgbClr val="FFFF00"/>
                </a:solidFill>
                <a:latin typeface="Book Antiqua" charset="0"/>
              </a:rPr>
              <a:t>? </a:t>
            </a:r>
          </a:p>
          <a:p>
            <a:pPr>
              <a:lnSpc>
                <a:spcPct val="90000"/>
              </a:lnSpc>
              <a:spcBef>
                <a:spcPct val="20000"/>
              </a:spcBef>
            </a:pPr>
            <a:r>
              <a:rPr lang="en-US" altLang="zh-CN">
                <a:solidFill>
                  <a:srgbClr val="FFFF00"/>
                </a:solidFill>
                <a:latin typeface="Book Antiqua" charset="0"/>
              </a:rPr>
              <a:t>2. </a:t>
            </a:r>
            <a:r>
              <a:rPr lang="zh-CN" altLang="en-US">
                <a:solidFill>
                  <a:srgbClr val="FFFF00"/>
                </a:solidFill>
                <a:latin typeface="Book Antiqua" charset="0"/>
              </a:rPr>
              <a:t>我们如大卫，有颗</a:t>
            </a:r>
            <a:r>
              <a:rPr lang="zh-CN" altLang="en-US">
                <a:solidFill>
                  <a:srgbClr val="FFFF00"/>
                </a:solidFill>
                <a:latin typeface="Arial" charset="0"/>
              </a:rPr>
              <a:t>清洁和无亏的良心吗</a:t>
            </a:r>
            <a:r>
              <a:rPr lang="en-US" altLang="zh-CN">
                <a:solidFill>
                  <a:srgbClr val="FFFF00"/>
                </a:solidFill>
                <a:latin typeface="Book Antiqua" charset="0"/>
              </a:rPr>
              <a:t>?</a:t>
            </a:r>
          </a:p>
          <a:p>
            <a:pPr>
              <a:lnSpc>
                <a:spcPct val="90000"/>
              </a:lnSpc>
              <a:spcBef>
                <a:spcPct val="20000"/>
              </a:spcBef>
            </a:pPr>
            <a:endParaRPr lang="en-US" altLang="zh-CN">
              <a:solidFill>
                <a:srgbClr val="FFFF00"/>
              </a:solidFill>
              <a:latin typeface="Book Antiqua" charset="0"/>
            </a:endParaRPr>
          </a:p>
          <a:p>
            <a:pPr>
              <a:lnSpc>
                <a:spcPct val="90000"/>
              </a:lnSpc>
              <a:spcBef>
                <a:spcPct val="20000"/>
              </a:spcBef>
            </a:pPr>
            <a:endParaRPr lang="en-US" altLang="zh-CN">
              <a:solidFill>
                <a:srgbClr val="FFFF00"/>
              </a:solidFill>
              <a:latin typeface="Book Antiqua" charset="0"/>
            </a:endParaRPr>
          </a:p>
          <a:p>
            <a:pPr>
              <a:lnSpc>
                <a:spcPct val="90000"/>
              </a:lnSpc>
              <a:spcBef>
                <a:spcPct val="20000"/>
              </a:spcBef>
            </a:pPr>
            <a:r>
              <a:rPr lang="zh-CN" altLang="en-US">
                <a:solidFill>
                  <a:srgbClr val="FFFF00"/>
                </a:solidFill>
                <a:latin typeface="Book Antiqua" charset="0"/>
              </a:rPr>
              <a:t>把这答案存在你的心，带回去，在你生命成长的过程，每天回答这个问题</a:t>
            </a:r>
            <a:r>
              <a:rPr lang="en-US" altLang="zh-CN">
                <a:solidFill>
                  <a:srgbClr val="FFFF00"/>
                </a:solidFill>
                <a:latin typeface="Book Antiqua"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Effect transition="in" filter="dissolve">
                                      <p:cBhvr>
                                        <p:cTn id="7" dur="500"/>
                                        <p:tgtEl>
                                          <p:spTgt spid="194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460">
                                            <p:txEl>
                                              <p:pRg st="3" end="3"/>
                                            </p:txEl>
                                          </p:spTgt>
                                        </p:tgtEl>
                                        <p:attrNameLst>
                                          <p:attrName>style.visibility</p:attrName>
                                        </p:attrNameLst>
                                      </p:cBhvr>
                                      <p:to>
                                        <p:strVal val="visible"/>
                                      </p:to>
                                    </p:set>
                                    <p:animEffect transition="in" filter="dissolve">
                                      <p:cBhvr>
                                        <p:cTn id="12" dur="500"/>
                                        <p:tgtEl>
                                          <p:spTgt spid="19460">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460">
                                            <p:txEl>
                                              <p:pRg st="4" end="4"/>
                                            </p:txEl>
                                          </p:spTgt>
                                        </p:tgtEl>
                                        <p:attrNameLst>
                                          <p:attrName>style.visibility</p:attrName>
                                        </p:attrNameLst>
                                      </p:cBhvr>
                                      <p:to>
                                        <p:strVal val="visible"/>
                                      </p:to>
                                    </p:set>
                                    <p:animEffect transition="in" filter="dissolve">
                                      <p:cBhvr>
                                        <p:cTn id="17" dur="500"/>
                                        <p:tgtEl>
                                          <p:spTgt spid="19460">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460">
                                            <p:txEl>
                                              <p:pRg st="5" end="5"/>
                                            </p:txEl>
                                          </p:spTgt>
                                        </p:tgtEl>
                                        <p:attrNameLst>
                                          <p:attrName>style.visibility</p:attrName>
                                        </p:attrNameLst>
                                      </p:cBhvr>
                                      <p:to>
                                        <p:strVal val="visible"/>
                                      </p:to>
                                    </p:set>
                                    <p:animEffect transition="in" filter="dissolve">
                                      <p:cBhvr>
                                        <p:cTn id="22" dur="500"/>
                                        <p:tgtEl>
                                          <p:spTgt spid="19460">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9460">
                                            <p:txEl>
                                              <p:pRg st="8" end="8"/>
                                            </p:txEl>
                                          </p:spTgt>
                                        </p:tgtEl>
                                        <p:attrNameLst>
                                          <p:attrName>style.visibility</p:attrName>
                                        </p:attrNameLst>
                                      </p:cBhvr>
                                      <p:to>
                                        <p:strVal val="visible"/>
                                      </p:to>
                                    </p:set>
                                    <p:animEffect transition="in" filter="dissolve">
                                      <p:cBhvr>
                                        <p:cTn id="27" dur="500"/>
                                        <p:tgtEl>
                                          <p:spTgt spid="1946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p:bldLst>
  </p:timing>
</p:sld>
</file>

<file path=ppt/slides/slide2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116013" y="0"/>
            <a:ext cx="6911975" cy="836613"/>
          </a:xfrm>
          <a:solidFill>
            <a:schemeClr val="tx1"/>
          </a:solidFill>
          <a:ln cap="flat">
            <a:solidFill>
              <a:schemeClr val="tx1"/>
            </a:solidFill>
            <a:miter lim="800000"/>
            <a:headEnd/>
            <a:tailEnd/>
          </a:ln>
        </p:spPr>
        <p:txBody>
          <a:bodyPr/>
          <a:lstStyle/>
          <a:p>
            <a:pPr eaLnBrk="1" hangingPunct="1"/>
            <a:r>
              <a:rPr lang="zh-CN" altLang="en-US" b="1" dirty="0">
                <a:solidFill>
                  <a:srgbClr val="FFFFFF"/>
                </a:solidFill>
                <a:latin typeface="Arial" charset="0"/>
                <a:ea typeface="ＭＳ Ｐゴシック" charset="0"/>
                <a:cs typeface="Arial" charset="0"/>
              </a:rPr>
              <a:t>日期</a:t>
            </a:r>
            <a:endParaRPr lang="en-US" b="1" dirty="0">
              <a:solidFill>
                <a:srgbClr val="FFFFFF"/>
              </a:solidFill>
              <a:latin typeface="Arial" charset="0"/>
              <a:ea typeface="ＭＳ Ｐゴシック" charset="0"/>
              <a:cs typeface="Arial" charset="0"/>
            </a:endParaRPr>
          </a:p>
        </p:txBody>
      </p:sp>
      <p:sp>
        <p:nvSpPr>
          <p:cNvPr id="349187"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250</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264</a:t>
            </a:r>
          </a:p>
        </p:txBody>
      </p:sp>
      <p:sp>
        <p:nvSpPr>
          <p:cNvPr id="349188" name="Rectangle 4"/>
          <p:cNvSpPr>
            <a:spLocks noChangeArrowheads="1"/>
          </p:cNvSpPr>
          <p:nvPr/>
        </p:nvSpPr>
        <p:spPr bwMode="auto">
          <a:xfrm>
            <a:off x="152400" y="191928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89" name="Rectangle 5"/>
          <p:cNvSpPr>
            <a:spLocks noChangeArrowheads="1"/>
          </p:cNvSpPr>
          <p:nvPr/>
        </p:nvSpPr>
        <p:spPr bwMode="auto">
          <a:xfrm>
            <a:off x="981075" y="191928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0" name="Rectangle 6"/>
          <p:cNvSpPr>
            <a:spLocks noChangeArrowheads="1"/>
          </p:cNvSpPr>
          <p:nvPr/>
        </p:nvSpPr>
        <p:spPr bwMode="auto">
          <a:xfrm>
            <a:off x="7926388" y="1919288"/>
            <a:ext cx="201295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1" name="Rectangle 7"/>
          <p:cNvSpPr>
            <a:spLocks noChangeArrowheads="1"/>
          </p:cNvSpPr>
          <p:nvPr/>
        </p:nvSpPr>
        <p:spPr bwMode="auto">
          <a:xfrm>
            <a:off x="0" y="3486150"/>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书本</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2" name="Rectangle 8"/>
          <p:cNvSpPr>
            <a:spLocks noChangeArrowheads="1"/>
          </p:cNvSpPr>
          <p:nvPr/>
        </p:nvSpPr>
        <p:spPr bwMode="auto">
          <a:xfrm>
            <a:off x="7716838" y="2955925"/>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8" name="Rectangle 14"/>
          <p:cNvSpPr>
            <a:spLocks noChangeArrowheads="1"/>
          </p:cNvSpPr>
          <p:nvPr/>
        </p:nvSpPr>
        <p:spPr bwMode="auto">
          <a:xfrm>
            <a:off x="7239000" y="3762375"/>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pSp>
        <p:nvGrpSpPr>
          <p:cNvPr id="349211" name="Group 33"/>
          <p:cNvGrpSpPr>
            <a:grpSpLocks/>
          </p:cNvGrpSpPr>
          <p:nvPr/>
        </p:nvGrpSpPr>
        <p:grpSpPr bwMode="auto">
          <a:xfrm>
            <a:off x="1069032" y="3486150"/>
            <a:ext cx="1274763" cy="806450"/>
            <a:chOff x="444" y="518"/>
            <a:chExt cx="683" cy="403"/>
          </a:xfrm>
        </p:grpSpPr>
        <p:sp>
          <p:nvSpPr>
            <p:cNvPr id="349230"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撒母耳记上</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349231"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349212" name="Rectangle 36"/>
          <p:cNvSpPr>
            <a:spLocks noChangeArrowheads="1"/>
          </p:cNvSpPr>
          <p:nvPr/>
        </p:nvSpPr>
        <p:spPr bwMode="auto">
          <a:xfrm>
            <a:off x="2365772" y="34861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撒母耳记下</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349213" name="Rectangle 37"/>
          <p:cNvSpPr>
            <a:spLocks noChangeArrowheads="1"/>
          </p:cNvSpPr>
          <p:nvPr/>
        </p:nvSpPr>
        <p:spPr bwMode="auto">
          <a:xfrm>
            <a:off x="2066925" y="3486150"/>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nvGrpSpPr>
          <p:cNvPr id="349214" name="Group 38"/>
          <p:cNvGrpSpPr>
            <a:grpSpLocks/>
          </p:cNvGrpSpPr>
          <p:nvPr/>
        </p:nvGrpSpPr>
        <p:grpSpPr bwMode="auto">
          <a:xfrm>
            <a:off x="3560912" y="3486150"/>
            <a:ext cx="1878632"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列王记上</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349229"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349215" name="Group 41"/>
          <p:cNvGrpSpPr>
            <a:grpSpLocks/>
          </p:cNvGrpSpPr>
          <p:nvPr/>
        </p:nvGrpSpPr>
        <p:grpSpPr bwMode="auto">
          <a:xfrm>
            <a:off x="5383088" y="3486150"/>
            <a:ext cx="1855912"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列王记下</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349227"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2" name="Rectangle 5"/>
          <p:cNvSpPr>
            <a:spLocks noChangeArrowheads="1"/>
          </p:cNvSpPr>
          <p:nvPr/>
        </p:nvSpPr>
        <p:spPr bwMode="auto">
          <a:xfrm>
            <a:off x="33338" y="1125538"/>
            <a:ext cx="9003158" cy="1439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列王记上所记载的实际涵盖了</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120</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年，从主前</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971</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年所罗门王登基到主前</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852</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年亚哈谢在位为止。主前</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931</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年是一个重要的分水岭，因为所罗门王在那年去世，其后王国分裂为北国以色列国和南国犹大国。</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349225" name="Picture 9" descr="BD04919_"/>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0813" y="-127000"/>
            <a:ext cx="1338263" cy="132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8" name="Group 33"/>
          <p:cNvGrpSpPr>
            <a:grpSpLocks/>
          </p:cNvGrpSpPr>
          <p:nvPr/>
        </p:nvGrpSpPr>
        <p:grpSpPr bwMode="auto">
          <a:xfrm>
            <a:off x="1062608" y="2622550"/>
            <a:ext cx="1274763" cy="806450"/>
            <a:chOff x="444" y="518"/>
            <a:chExt cx="683" cy="403"/>
          </a:xfrm>
        </p:grpSpPr>
        <p:sp>
          <p:nvSpPr>
            <p:cNvPr id="49"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50"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1" name="Rectangle 36"/>
          <p:cNvSpPr>
            <a:spLocks noChangeArrowheads="1"/>
          </p:cNvSpPr>
          <p:nvPr/>
        </p:nvSpPr>
        <p:spPr bwMode="auto">
          <a:xfrm>
            <a:off x="2359348" y="26225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grpSp>
        <p:nvGrpSpPr>
          <p:cNvPr id="53" name="Group 38"/>
          <p:cNvGrpSpPr>
            <a:grpSpLocks/>
          </p:cNvGrpSpPr>
          <p:nvPr/>
        </p:nvGrpSpPr>
        <p:grpSpPr bwMode="auto">
          <a:xfrm>
            <a:off x="3554488" y="2622550"/>
            <a:ext cx="1878632" cy="806450"/>
            <a:chOff x="1747" y="518"/>
            <a:chExt cx="1443" cy="403"/>
          </a:xfrm>
        </p:grpSpPr>
        <p:sp>
          <p:nvSpPr>
            <p:cNvPr id="54"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55"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56" name="Group 41"/>
          <p:cNvGrpSpPr>
            <a:grpSpLocks/>
          </p:cNvGrpSpPr>
          <p:nvPr/>
        </p:nvGrpSpPr>
        <p:grpSpPr bwMode="auto">
          <a:xfrm>
            <a:off x="5383088" y="2622550"/>
            <a:ext cx="1855912" cy="806450"/>
            <a:chOff x="3190" y="518"/>
            <a:chExt cx="895" cy="403"/>
          </a:xfrm>
        </p:grpSpPr>
        <p:sp>
          <p:nvSpPr>
            <p:cNvPr id="57"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58"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9" name="Rectangle 7"/>
          <p:cNvSpPr>
            <a:spLocks noChangeArrowheads="1"/>
          </p:cNvSpPr>
          <p:nvPr/>
        </p:nvSpPr>
        <p:spPr bwMode="auto">
          <a:xfrm>
            <a:off x="76200" y="2708920"/>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杰罗姆</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0" name="Rectangle 15">
            <a:extLst>
              <a:ext uri="{FF2B5EF4-FFF2-40B4-BE49-F238E27FC236}">
                <a16:creationId xmlns:a16="http://schemas.microsoft.com/office/drawing/2014/main" id="{2F584AC9-1D51-D142-8612-7297F0C91F4D}"/>
              </a:ext>
            </a:extLst>
          </p:cNvPr>
          <p:cNvSpPr>
            <a:spLocks noChangeArrowheads="1"/>
          </p:cNvSpPr>
          <p:nvPr/>
        </p:nvSpPr>
        <p:spPr bwMode="auto">
          <a:xfrm>
            <a:off x="76200" y="478313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日期</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1" name="Rectangle 16">
            <a:extLst>
              <a:ext uri="{FF2B5EF4-FFF2-40B4-BE49-F238E27FC236}">
                <a16:creationId xmlns:a16="http://schemas.microsoft.com/office/drawing/2014/main" id="{339C4F8A-908F-2143-ABC1-83F0DAB162A9}"/>
              </a:ext>
            </a:extLst>
          </p:cNvPr>
          <p:cNvSpPr>
            <a:spLocks noChangeArrowheads="1"/>
          </p:cNvSpPr>
          <p:nvPr/>
        </p:nvSpPr>
        <p:spPr bwMode="auto">
          <a:xfrm>
            <a:off x="981075" y="478313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1043</a:t>
            </a:r>
          </a:p>
        </p:txBody>
      </p:sp>
      <p:sp>
        <p:nvSpPr>
          <p:cNvPr id="62" name="Rectangle 17">
            <a:extLst>
              <a:ext uri="{FF2B5EF4-FFF2-40B4-BE49-F238E27FC236}">
                <a16:creationId xmlns:a16="http://schemas.microsoft.com/office/drawing/2014/main" id="{0F6B3FC7-3D40-C54B-8ADF-60FAA51C2F16}"/>
              </a:ext>
            </a:extLst>
          </p:cNvPr>
          <p:cNvSpPr>
            <a:spLocks noChangeArrowheads="1"/>
          </p:cNvSpPr>
          <p:nvPr/>
        </p:nvSpPr>
        <p:spPr bwMode="auto">
          <a:xfrm>
            <a:off x="2136775" y="4783138"/>
            <a:ext cx="1036638"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1011</a:t>
            </a:r>
          </a:p>
        </p:txBody>
      </p:sp>
      <p:sp>
        <p:nvSpPr>
          <p:cNvPr id="63" name="Rectangle 18">
            <a:extLst>
              <a:ext uri="{FF2B5EF4-FFF2-40B4-BE49-F238E27FC236}">
                <a16:creationId xmlns:a16="http://schemas.microsoft.com/office/drawing/2014/main" id="{141F1808-E341-A742-B5B1-93CB2768341A}"/>
              </a:ext>
            </a:extLst>
          </p:cNvPr>
          <p:cNvSpPr>
            <a:spLocks noChangeArrowheads="1"/>
          </p:cNvSpPr>
          <p:nvPr/>
        </p:nvSpPr>
        <p:spPr bwMode="auto">
          <a:xfrm>
            <a:off x="3124200" y="4783138"/>
            <a:ext cx="2570163"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971        931               852</a:t>
            </a:r>
          </a:p>
        </p:txBody>
      </p:sp>
      <p:sp>
        <p:nvSpPr>
          <p:cNvPr id="64" name="Rectangle 19">
            <a:extLst>
              <a:ext uri="{FF2B5EF4-FFF2-40B4-BE49-F238E27FC236}">
                <a16:creationId xmlns:a16="http://schemas.microsoft.com/office/drawing/2014/main" id="{D672620A-8CE4-0748-973E-090014A817E8}"/>
              </a:ext>
            </a:extLst>
          </p:cNvPr>
          <p:cNvSpPr>
            <a:spLocks noChangeArrowheads="1"/>
          </p:cNvSpPr>
          <p:nvPr/>
        </p:nvSpPr>
        <p:spPr bwMode="auto">
          <a:xfrm>
            <a:off x="5562600" y="4783138"/>
            <a:ext cx="174625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852    722   586   560</a:t>
            </a:r>
          </a:p>
        </p:txBody>
      </p:sp>
      <p:sp>
        <p:nvSpPr>
          <p:cNvPr id="65" name="Rectangle 20">
            <a:extLst>
              <a:ext uri="{FF2B5EF4-FFF2-40B4-BE49-F238E27FC236}">
                <a16:creationId xmlns:a16="http://schemas.microsoft.com/office/drawing/2014/main" id="{560F6590-659F-544F-B004-F14B5FCE5135}"/>
              </a:ext>
            </a:extLst>
          </p:cNvPr>
          <p:cNvSpPr>
            <a:spLocks noChangeArrowheads="1"/>
          </p:cNvSpPr>
          <p:nvPr/>
        </p:nvSpPr>
        <p:spPr bwMode="auto">
          <a:xfrm>
            <a:off x="7832725" y="4783138"/>
            <a:ext cx="6254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538</a:t>
            </a:r>
          </a:p>
        </p:txBody>
      </p:sp>
      <p:sp>
        <p:nvSpPr>
          <p:cNvPr id="66" name="Rectangle 21">
            <a:extLst>
              <a:ext uri="{FF2B5EF4-FFF2-40B4-BE49-F238E27FC236}">
                <a16:creationId xmlns:a16="http://schemas.microsoft.com/office/drawing/2014/main" id="{8910CCC0-64EC-104E-A007-DAA325FAC376}"/>
              </a:ext>
            </a:extLst>
          </p:cNvPr>
          <p:cNvSpPr>
            <a:spLocks noChangeArrowheads="1"/>
          </p:cNvSpPr>
          <p:nvPr/>
        </p:nvSpPr>
        <p:spPr bwMode="auto">
          <a:xfrm>
            <a:off x="7875588" y="4783138"/>
            <a:ext cx="1585912"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7" name="Rectangle 22">
            <a:extLst>
              <a:ext uri="{FF2B5EF4-FFF2-40B4-BE49-F238E27FC236}">
                <a16:creationId xmlns:a16="http://schemas.microsoft.com/office/drawing/2014/main" id="{1E511687-D33D-3A46-BBD0-CBF8458741A7}"/>
              </a:ext>
            </a:extLst>
          </p:cNvPr>
          <p:cNvSpPr>
            <a:spLocks noChangeArrowheads="1"/>
          </p:cNvSpPr>
          <p:nvPr/>
        </p:nvSpPr>
        <p:spPr bwMode="auto">
          <a:xfrm>
            <a:off x="76200" y="5819775"/>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国度</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8" name="Rectangle 23">
            <a:extLst>
              <a:ext uri="{FF2B5EF4-FFF2-40B4-BE49-F238E27FC236}">
                <a16:creationId xmlns:a16="http://schemas.microsoft.com/office/drawing/2014/main" id="{98717137-9F50-6A46-A323-EB6038391DC1}"/>
              </a:ext>
            </a:extLst>
          </p:cNvPr>
          <p:cNvSpPr>
            <a:spLocks noChangeArrowheads="1"/>
          </p:cNvSpPr>
          <p:nvPr/>
        </p:nvSpPr>
        <p:spPr bwMode="auto">
          <a:xfrm>
            <a:off x="981075" y="5819775"/>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联合</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p>
        </p:txBody>
      </p:sp>
      <p:sp>
        <p:nvSpPr>
          <p:cNvPr id="69" name="Rectangle 24">
            <a:extLst>
              <a:ext uri="{FF2B5EF4-FFF2-40B4-BE49-F238E27FC236}">
                <a16:creationId xmlns:a16="http://schemas.microsoft.com/office/drawing/2014/main" id="{F64D33B0-401E-5F4A-8FC3-0369E5D0B9DD}"/>
              </a:ext>
            </a:extLst>
          </p:cNvPr>
          <p:cNvSpPr>
            <a:spLocks noChangeArrowheads="1"/>
          </p:cNvSpPr>
          <p:nvPr/>
        </p:nvSpPr>
        <p:spPr bwMode="auto">
          <a:xfrm>
            <a:off x="2778125" y="5819775"/>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分裂</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p>
        </p:txBody>
      </p:sp>
      <p:sp>
        <p:nvSpPr>
          <p:cNvPr id="70" name="Rectangle 25">
            <a:extLst>
              <a:ext uri="{FF2B5EF4-FFF2-40B4-BE49-F238E27FC236}">
                <a16:creationId xmlns:a16="http://schemas.microsoft.com/office/drawing/2014/main" id="{C2B72BC3-9C90-394D-ADE7-20EEBDC63DE3}"/>
              </a:ext>
            </a:extLst>
          </p:cNvPr>
          <p:cNvSpPr>
            <a:spLocks noChangeArrowheads="1"/>
          </p:cNvSpPr>
          <p:nvPr/>
        </p:nvSpPr>
        <p:spPr bwMode="auto">
          <a:xfrm>
            <a:off x="6589713" y="5819775"/>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幸存</a:t>
            </a:r>
            <a:endParaRPr kumimoji="0" 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1" name="Rectangle 26">
            <a:extLst>
              <a:ext uri="{FF2B5EF4-FFF2-40B4-BE49-F238E27FC236}">
                <a16:creationId xmlns:a16="http://schemas.microsoft.com/office/drawing/2014/main" id="{70A18B87-FA3F-8C41-B5FB-E13E021F78B5}"/>
              </a:ext>
            </a:extLst>
          </p:cNvPr>
          <p:cNvSpPr>
            <a:spLocks noChangeArrowheads="1"/>
          </p:cNvSpPr>
          <p:nvPr/>
        </p:nvSpPr>
        <p:spPr bwMode="auto">
          <a:xfrm>
            <a:off x="7423150" y="5819775"/>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返回</a:t>
            </a:r>
            <a:r>
              <a:rPr kumimoji="0" lang="en-US" altLang="zh-CN"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pic>
        <p:nvPicPr>
          <p:cNvPr id="72" name="Picture 44" descr="pij2qvyc[1]">
            <a:extLst>
              <a:ext uri="{FF2B5EF4-FFF2-40B4-BE49-F238E27FC236}">
                <a16:creationId xmlns:a16="http://schemas.microsoft.com/office/drawing/2014/main" id="{7C5E0C0E-0BE3-4641-B336-837F43E160F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95400" y="54864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 name="Picture 45" descr="pij2qvyc[1]">
            <a:extLst>
              <a:ext uri="{FF2B5EF4-FFF2-40B4-BE49-F238E27FC236}">
                <a16:creationId xmlns:a16="http://schemas.microsoft.com/office/drawing/2014/main" id="{95DC0B4E-F3D7-C84A-BF2B-E37D7C5C800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33600" y="54864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 name="Picture 46" descr="j0297763">
            <a:extLst>
              <a:ext uri="{FF2B5EF4-FFF2-40B4-BE49-F238E27FC236}">
                <a16:creationId xmlns:a16="http://schemas.microsoft.com/office/drawing/2014/main" id="{CCB46F5F-B8E2-1D47-AC21-3CDF227678F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81800" y="5410200"/>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 name="AutoShape 47">
            <a:extLst>
              <a:ext uri="{FF2B5EF4-FFF2-40B4-BE49-F238E27FC236}">
                <a16:creationId xmlns:a16="http://schemas.microsoft.com/office/drawing/2014/main" id="{7E8BD4C6-B75E-7746-90FA-00E07BCA7447}"/>
              </a:ext>
            </a:extLst>
          </p:cNvPr>
          <p:cNvSpPr>
            <a:spLocks noChangeArrowheads="1"/>
          </p:cNvSpPr>
          <p:nvPr/>
        </p:nvSpPr>
        <p:spPr bwMode="auto">
          <a:xfrm>
            <a:off x="6172200" y="54864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sp>
        <p:nvSpPr>
          <p:cNvPr id="76" name="AutoShape 48">
            <a:extLst>
              <a:ext uri="{FF2B5EF4-FFF2-40B4-BE49-F238E27FC236}">
                <a16:creationId xmlns:a16="http://schemas.microsoft.com/office/drawing/2014/main" id="{CD215707-3A79-0140-8C79-F4556CF75BD8}"/>
              </a:ext>
            </a:extLst>
          </p:cNvPr>
          <p:cNvSpPr>
            <a:spLocks noChangeArrowheads="1"/>
          </p:cNvSpPr>
          <p:nvPr/>
        </p:nvSpPr>
        <p:spPr bwMode="auto">
          <a:xfrm>
            <a:off x="6553200" y="57912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sp>
        <p:nvSpPr>
          <p:cNvPr id="77" name="AutoShape 49">
            <a:extLst>
              <a:ext uri="{FF2B5EF4-FFF2-40B4-BE49-F238E27FC236}">
                <a16:creationId xmlns:a16="http://schemas.microsoft.com/office/drawing/2014/main" id="{C88C37D2-9E06-AA41-B470-20264F78E318}"/>
              </a:ext>
            </a:extLst>
          </p:cNvPr>
          <p:cNvSpPr>
            <a:spLocks noChangeArrowheads="1"/>
          </p:cNvSpPr>
          <p:nvPr/>
        </p:nvSpPr>
        <p:spPr bwMode="auto">
          <a:xfrm rot="10800000">
            <a:off x="7991475" y="57912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pic>
        <p:nvPicPr>
          <p:cNvPr id="78" name="Picture 50" descr="j0295577">
            <a:extLst>
              <a:ext uri="{FF2B5EF4-FFF2-40B4-BE49-F238E27FC236}">
                <a16:creationId xmlns:a16="http://schemas.microsoft.com/office/drawing/2014/main" id="{0539323E-E7B6-D44B-8B4E-6E56EB7A270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57600" y="5240338"/>
            <a:ext cx="1447800" cy="137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 name="Picture 51" descr="pij2qvyc[1]">
            <a:extLst>
              <a:ext uri="{FF2B5EF4-FFF2-40B4-BE49-F238E27FC236}">
                <a16:creationId xmlns:a16="http://schemas.microsoft.com/office/drawing/2014/main" id="{B0CB0D49-D2FC-4F44-81D0-A817EE6426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71800" y="54864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7502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2">
                                            <p:txEl>
                                              <p:pRg st="0" end="0"/>
                                            </p:txEl>
                                          </p:spTgt>
                                        </p:tgtEl>
                                        <p:attrNameLst>
                                          <p:attrName>style.visibility</p:attrName>
                                        </p:attrNameLst>
                                      </p:cBhvr>
                                      <p:to>
                                        <p:strVal val="visible"/>
                                      </p:to>
                                    </p:set>
                                    <p:anim calcmode="lin" valueType="num">
                                      <p:cBhvr additive="base">
                                        <p:cTn id="27"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8" presetClass="entr" presetSubtype="16" fill="hold" nodeType="after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diamond(in)">
                                      <p:cBhvr>
                                        <p:cTn id="32" dur="3000"/>
                                        <p:tgtEl>
                                          <p:spTgt spid="72"/>
                                        </p:tgtEl>
                                      </p:cBhvr>
                                    </p:animEffect>
                                  </p:childTnLst>
                                </p:cTn>
                              </p:par>
                            </p:childTnLst>
                          </p:cTn>
                        </p:par>
                        <p:par>
                          <p:cTn id="33" fill="hold">
                            <p:stCondLst>
                              <p:cond delay="3500"/>
                            </p:stCondLst>
                            <p:childTnLst>
                              <p:par>
                                <p:cTn id="34" presetID="8" presetClass="entr" presetSubtype="16" fill="hold" nodeType="after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diamond(in)">
                                      <p:cBhvr>
                                        <p:cTn id="36" dur="3000"/>
                                        <p:tgtEl>
                                          <p:spTgt spid="73"/>
                                        </p:tgtEl>
                                      </p:cBhvr>
                                    </p:animEffect>
                                  </p:childTnLst>
                                </p:cTn>
                              </p:par>
                            </p:childTnLst>
                          </p:cTn>
                        </p:par>
                        <p:par>
                          <p:cTn id="37" fill="hold">
                            <p:stCondLst>
                              <p:cond delay="6500"/>
                            </p:stCondLst>
                            <p:childTnLst>
                              <p:par>
                                <p:cTn id="38" presetID="8" presetClass="entr" presetSubtype="16" fill="hold" nodeType="after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diamond(in)">
                                      <p:cBhvr>
                                        <p:cTn id="40" dur="3000"/>
                                        <p:tgtEl>
                                          <p:spTgt spid="79"/>
                                        </p:tgtEl>
                                      </p:cBhvr>
                                    </p:animEffect>
                                  </p:childTnLst>
                                </p:cTn>
                              </p:par>
                            </p:childTnLst>
                          </p:cTn>
                        </p:par>
                        <p:par>
                          <p:cTn id="41" fill="hold">
                            <p:stCondLst>
                              <p:cond delay="9500"/>
                            </p:stCondLst>
                            <p:childTnLst>
                              <p:par>
                                <p:cTn id="42" presetID="8" presetClass="entr" presetSubtype="16" fill="hold" nodeType="after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diamond(in)">
                                      <p:cBhvr>
                                        <p:cTn id="44" dur="3000"/>
                                        <p:tgtEl>
                                          <p:spTgt spid="78"/>
                                        </p:tgtEl>
                                      </p:cBhvr>
                                    </p:animEffect>
                                  </p:childTnLst>
                                </p:cTn>
                              </p:par>
                            </p:childTnLst>
                          </p:cTn>
                        </p:par>
                        <p:par>
                          <p:cTn id="45" fill="hold">
                            <p:stCondLst>
                              <p:cond delay="12500"/>
                            </p:stCondLst>
                            <p:childTnLst>
                              <p:par>
                                <p:cTn id="46" presetID="8" presetClass="entr" presetSubtype="16" fill="hold" grpId="0" nodeType="afterEffect">
                                  <p:stCondLst>
                                    <p:cond delay="0"/>
                                  </p:stCondLst>
                                  <p:childTnLst>
                                    <p:set>
                                      <p:cBhvr>
                                        <p:cTn id="47" dur="1" fill="hold">
                                          <p:stCondLst>
                                            <p:cond delay="0"/>
                                          </p:stCondLst>
                                        </p:cTn>
                                        <p:tgtEl>
                                          <p:spTgt spid="75"/>
                                        </p:tgtEl>
                                        <p:attrNameLst>
                                          <p:attrName>style.visibility</p:attrName>
                                        </p:attrNameLst>
                                      </p:cBhvr>
                                      <p:to>
                                        <p:strVal val="visible"/>
                                      </p:to>
                                    </p:set>
                                    <p:animEffect transition="in" filter="diamond(in)">
                                      <p:cBhvr>
                                        <p:cTn id="48" dur="3000"/>
                                        <p:tgtEl>
                                          <p:spTgt spid="75"/>
                                        </p:tgtEl>
                                      </p:cBhvr>
                                    </p:animEffect>
                                  </p:childTnLst>
                                </p:cTn>
                              </p:par>
                            </p:childTnLst>
                          </p:cTn>
                        </p:par>
                        <p:par>
                          <p:cTn id="49" fill="hold">
                            <p:stCondLst>
                              <p:cond delay="15500"/>
                            </p:stCondLst>
                            <p:childTnLst>
                              <p:par>
                                <p:cTn id="50" presetID="8" presetClass="entr" presetSubtype="16" fill="hold" grpId="0" nodeType="after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diamond(in)">
                                      <p:cBhvr>
                                        <p:cTn id="52" dur="3000"/>
                                        <p:tgtEl>
                                          <p:spTgt spid="76"/>
                                        </p:tgtEl>
                                      </p:cBhvr>
                                    </p:animEffect>
                                  </p:childTnLst>
                                </p:cTn>
                              </p:par>
                            </p:childTnLst>
                          </p:cTn>
                        </p:par>
                        <p:par>
                          <p:cTn id="53" fill="hold">
                            <p:stCondLst>
                              <p:cond delay="18500"/>
                            </p:stCondLst>
                            <p:childTnLst>
                              <p:par>
                                <p:cTn id="54" presetID="8" presetClass="entr" presetSubtype="16" fill="hold" nodeType="after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diamond(in)">
                                      <p:cBhvr>
                                        <p:cTn id="56" dur="3000"/>
                                        <p:tgtEl>
                                          <p:spTgt spid="74"/>
                                        </p:tgtEl>
                                      </p:cBhvr>
                                    </p:animEffect>
                                  </p:childTnLst>
                                </p:cTn>
                              </p:par>
                            </p:childTnLst>
                          </p:cTn>
                        </p:par>
                        <p:par>
                          <p:cTn id="57" fill="hold">
                            <p:stCondLst>
                              <p:cond delay="21500"/>
                            </p:stCondLst>
                            <p:childTnLst>
                              <p:par>
                                <p:cTn id="58" presetID="8" presetClass="entr" presetSubtype="16" fill="hold" grpId="0" nodeType="after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diamond(in)">
                                      <p:cBhvr>
                                        <p:cTn id="60" dur="3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uild="p" autoUpdateAnimBg="0"/>
      <p:bldP spid="51" grpId="0" animBg="1"/>
      <p:bldP spid="59" grpId="0"/>
      <p:bldP spid="75" grpId="0" animBg="1"/>
      <p:bldP spid="76" grpId="0" animBg="1"/>
      <p:bldP spid="77"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2554119629"/>
      </p:ext>
    </p:extLst>
  </p:cSld>
  <p:clrMapOvr>
    <a:masterClrMapping/>
  </p:clrMapOvr>
  <p:transition spd="slow"/>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29156943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8305800" y="76200"/>
            <a:ext cx="69215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defRPr/>
            </a:pPr>
            <a:r>
              <a:rPr lang="en-US" altLang="zh-CN" b="1">
                <a:solidFill>
                  <a:srgbClr val="FFFFFF"/>
                </a:solidFill>
                <a:latin typeface="Arial" pitchFamily="-112" charset="0"/>
                <a:ea typeface="宋体" pitchFamily="-112" charset="-122"/>
                <a:cs typeface="宋体" pitchFamily="-112" charset="-122"/>
              </a:rPr>
              <a:t>210</a:t>
            </a:r>
          </a:p>
        </p:txBody>
      </p:sp>
      <p:sp>
        <p:nvSpPr>
          <p:cNvPr id="24578" name="WordArt 6"/>
          <p:cNvSpPr>
            <a:spLocks noChangeArrowheads="1" noChangeShapeType="1" noTextEdit="1"/>
          </p:cNvSpPr>
          <p:nvPr/>
        </p:nvSpPr>
        <p:spPr bwMode="auto">
          <a:xfrm>
            <a:off x="381000" y="304800"/>
            <a:ext cx="1524000" cy="533400"/>
          </a:xfrm>
          <a:prstGeom prst="rect">
            <a:avLst/>
          </a:prstGeom>
        </p:spPr>
        <p:txBody>
          <a:bodyPr wrap="none" fromWordArt="1">
            <a:prstTxWarp prst="textPlain">
              <a:avLst>
                <a:gd name="adj" fmla="val 50000"/>
              </a:avLst>
            </a:prstTxWarp>
          </a:bodyPr>
          <a:lstStyle/>
          <a:p>
            <a:pPr algn="ctr"/>
            <a:r>
              <a:rPr lang="zh-TW" alt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标题</a:t>
            </a: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24579" name="WordArt 7"/>
          <p:cNvSpPr>
            <a:spLocks noChangeArrowheads="1" noChangeShapeType="1" noTextEdit="1"/>
          </p:cNvSpPr>
          <p:nvPr/>
        </p:nvSpPr>
        <p:spPr bwMode="auto">
          <a:xfrm>
            <a:off x="381000" y="3200400"/>
            <a:ext cx="1828800" cy="5588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作者</a:t>
            </a:r>
          </a:p>
        </p:txBody>
      </p:sp>
      <p:sp>
        <p:nvSpPr>
          <p:cNvPr id="24580" name="WordArt 8"/>
          <p:cNvSpPr>
            <a:spLocks noChangeArrowheads="1" noChangeShapeType="1" noTextEdit="1"/>
          </p:cNvSpPr>
          <p:nvPr/>
        </p:nvSpPr>
        <p:spPr bwMode="auto">
          <a:xfrm>
            <a:off x="381000" y="5105400"/>
            <a:ext cx="1219200" cy="558800"/>
          </a:xfrm>
          <a:prstGeom prst="rect">
            <a:avLst/>
          </a:prstGeom>
        </p:spPr>
        <p:txBody>
          <a:bodyPr wrap="none" fromWordArt="1">
            <a:prstTxWarp prst="textPlain">
              <a:avLst>
                <a:gd name="adj" fmla="val 50000"/>
              </a:avLst>
            </a:prstTxWarp>
          </a:bodyPr>
          <a:lstStyle/>
          <a:p>
            <a:pPr algn="ctr"/>
            <a:r>
              <a:rPr lang="zh-TW" alt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时期</a:t>
            </a: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4105" name="Rectangle 9"/>
          <p:cNvSpPr>
            <a:spLocks noGrp="1" noChangeArrowheads="1"/>
          </p:cNvSpPr>
          <p:nvPr>
            <p:ph type="title" idx="4294967295"/>
          </p:nvPr>
        </p:nvSpPr>
        <p:spPr>
          <a:xfrm>
            <a:off x="457200" y="0"/>
            <a:ext cx="8229600" cy="762000"/>
          </a:xfrm>
          <a:effectLst>
            <a:outerShdw blurRad="63500" dist="35921" dir="2700000" algn="ctr" rotWithShape="0">
              <a:schemeClr val="tx1">
                <a:alpha val="74998"/>
              </a:schemeClr>
            </a:outerShdw>
          </a:effectLst>
        </p:spPr>
        <p:txBody>
          <a:bodyPr/>
          <a:lstStyle/>
          <a:p>
            <a:pPr eaLnBrk="1" hangingPunct="1">
              <a:defRPr/>
            </a:pPr>
            <a:r>
              <a:rPr lang="zh-CN" altLang="en-US">
                <a:solidFill>
                  <a:schemeClr val="bg1"/>
                </a:solidFill>
                <a:latin typeface="Arial" charset="0"/>
              </a:rPr>
              <a:t>引言</a:t>
            </a:r>
            <a:r>
              <a:rPr lang="en-US" altLang="zh-CN">
                <a:solidFill>
                  <a:schemeClr val="bg1"/>
                </a:solidFill>
                <a:latin typeface="Arial" charset="0"/>
              </a:rPr>
              <a:t> </a:t>
            </a:r>
          </a:p>
        </p:txBody>
      </p:sp>
      <p:sp>
        <p:nvSpPr>
          <p:cNvPr id="4106" name="Text Box 10"/>
          <p:cNvSpPr txBox="1">
            <a:spLocks noChangeArrowheads="1"/>
          </p:cNvSpPr>
          <p:nvPr/>
        </p:nvSpPr>
        <p:spPr bwMode="auto">
          <a:xfrm>
            <a:off x="331788" y="838200"/>
            <a:ext cx="8812212" cy="2227263"/>
          </a:xfrm>
          <a:prstGeom prst="rect">
            <a:avLst/>
          </a:prstGeom>
          <a:noFill/>
          <a:ln>
            <a:noFill/>
          </a:ln>
        </p:spPr>
        <p:txBody>
          <a:bodyPr>
            <a:spAutoFit/>
          </a:bodyPr>
          <a:lstStyle>
            <a:lvl1pPr marL="292100" indent="-292100"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buFontTx/>
              <a:buChar char="•"/>
            </a:pPr>
            <a:r>
              <a:rPr lang="en-US" altLang="zh-CN" sz="2800" dirty="0">
                <a:solidFill>
                  <a:schemeClr val="bg1"/>
                </a:solidFill>
                <a:latin typeface="Book Antiqua" charset="0"/>
              </a:rPr>
              <a:t>“</a:t>
            </a:r>
            <a:r>
              <a:rPr lang="zh-CN" altLang="en-US" sz="2800" dirty="0">
                <a:solidFill>
                  <a:schemeClr val="bg1"/>
                </a:solidFill>
                <a:latin typeface="Book Antiqua" charset="0"/>
              </a:rPr>
              <a:t>撒母耳</a:t>
            </a:r>
            <a:r>
              <a:rPr lang="en-US" altLang="zh-CN" sz="2800" dirty="0">
                <a:solidFill>
                  <a:schemeClr val="bg1"/>
                </a:solidFill>
                <a:latin typeface="Book Antiqua" charset="0"/>
              </a:rPr>
              <a:t>” </a:t>
            </a:r>
            <a:r>
              <a:rPr lang="zh-CN" altLang="en-US" sz="2800" dirty="0">
                <a:solidFill>
                  <a:schemeClr val="bg1"/>
                </a:solidFill>
                <a:latin typeface="Book Antiqua" charset="0"/>
              </a:rPr>
              <a:t>来自希伯来文的</a:t>
            </a:r>
            <a:r>
              <a:rPr lang="en-US" altLang="zh-CN" sz="2800" dirty="0">
                <a:solidFill>
                  <a:schemeClr val="bg1"/>
                </a:solidFill>
                <a:latin typeface="Book Antiqua" charset="0"/>
              </a:rPr>
              <a:t> </a:t>
            </a:r>
            <a:r>
              <a:rPr lang="en-US" altLang="zh-CN" sz="2800" dirty="0" err="1">
                <a:solidFill>
                  <a:schemeClr val="bg1"/>
                </a:solidFill>
                <a:latin typeface="Book Antiqua" charset="0"/>
              </a:rPr>
              <a:t>Semuel</a:t>
            </a:r>
            <a:r>
              <a:rPr lang="zh-CN" altLang="en-US" sz="2800" dirty="0">
                <a:solidFill>
                  <a:schemeClr val="bg1"/>
                </a:solidFill>
                <a:latin typeface="Book Antiqua" charset="0"/>
              </a:rPr>
              <a:t>，</a:t>
            </a:r>
            <a:r>
              <a:rPr lang="en-US" altLang="zh-CN" sz="2800" dirty="0">
                <a:solidFill>
                  <a:schemeClr val="bg1"/>
                </a:solidFill>
                <a:latin typeface="Book Antiqua" charset="0"/>
              </a:rPr>
              <a:t> </a:t>
            </a:r>
            <a:r>
              <a:rPr lang="zh-CN" altLang="en-US" sz="2800" dirty="0">
                <a:solidFill>
                  <a:schemeClr val="bg1"/>
                </a:solidFill>
                <a:latin typeface="Book Antiqua" charset="0"/>
              </a:rPr>
              <a:t>意思是</a:t>
            </a:r>
            <a:r>
              <a:rPr lang="en-US" altLang="zh-CN" sz="2800" dirty="0">
                <a:solidFill>
                  <a:schemeClr val="bg1"/>
                </a:solidFill>
                <a:latin typeface="Book Antiqua" charset="0"/>
              </a:rPr>
              <a:t> “</a:t>
            </a:r>
            <a:r>
              <a:rPr lang="zh-CN" altLang="en-US" sz="2800" dirty="0">
                <a:solidFill>
                  <a:schemeClr val="bg1"/>
                </a:solidFill>
                <a:latin typeface="Book Antiqua" charset="0"/>
              </a:rPr>
              <a:t>以利（神）的名</a:t>
            </a:r>
            <a:r>
              <a:rPr lang="en-US" altLang="zh-CN" sz="2800" dirty="0">
                <a:solidFill>
                  <a:schemeClr val="bg1"/>
                </a:solidFill>
                <a:latin typeface="Book Antiqua" charset="0"/>
              </a:rPr>
              <a:t>” </a:t>
            </a:r>
            <a:r>
              <a:rPr lang="zh-CN" altLang="en-US" sz="2800" dirty="0">
                <a:solidFill>
                  <a:schemeClr val="bg1"/>
                </a:solidFill>
                <a:latin typeface="Book Antiqua" charset="0"/>
              </a:rPr>
              <a:t>或</a:t>
            </a:r>
            <a:r>
              <a:rPr lang="en-US" altLang="zh-CN" sz="2800" dirty="0">
                <a:solidFill>
                  <a:schemeClr val="bg1"/>
                </a:solidFill>
                <a:latin typeface="Book Antiqua" charset="0"/>
              </a:rPr>
              <a:t> “</a:t>
            </a:r>
            <a:r>
              <a:rPr lang="zh-CN" altLang="en-US" sz="2800" dirty="0">
                <a:solidFill>
                  <a:schemeClr val="bg1"/>
                </a:solidFill>
                <a:latin typeface="Book Antiqua" charset="0"/>
              </a:rPr>
              <a:t>他的名是以利（神）</a:t>
            </a:r>
            <a:r>
              <a:rPr lang="en-US" altLang="zh-CN" sz="2800" dirty="0">
                <a:solidFill>
                  <a:schemeClr val="bg1"/>
                </a:solidFill>
                <a:latin typeface="Book Antiqua" charset="0"/>
              </a:rPr>
              <a:t>.”</a:t>
            </a:r>
          </a:p>
          <a:p>
            <a:pPr eaLnBrk="1" hangingPunct="1"/>
            <a:endParaRPr lang="en-US" altLang="zh-CN" sz="2800" dirty="0">
              <a:solidFill>
                <a:schemeClr val="bg1"/>
              </a:solidFill>
              <a:latin typeface="Book Antiqua" charset="0"/>
            </a:endParaRPr>
          </a:p>
          <a:p>
            <a:pPr eaLnBrk="1" hangingPunct="1">
              <a:buFontTx/>
              <a:buChar char="•"/>
            </a:pPr>
            <a:r>
              <a:rPr lang="zh-CN" altLang="en-US" sz="2800" dirty="0">
                <a:solidFill>
                  <a:schemeClr val="bg1"/>
                </a:solidFill>
                <a:latin typeface="Book Antiqua" charset="0"/>
              </a:rPr>
              <a:t>他是撒母耳记里，</a:t>
            </a:r>
            <a:r>
              <a:rPr lang="en-US" altLang="zh-CN" sz="2800" dirty="0">
                <a:solidFill>
                  <a:schemeClr val="bg1"/>
                </a:solidFill>
                <a:latin typeface="Book Antiqua" charset="0"/>
              </a:rPr>
              <a:t> </a:t>
            </a:r>
            <a:r>
              <a:rPr lang="zh-CN" altLang="en-US" sz="2800" dirty="0">
                <a:solidFill>
                  <a:schemeClr val="bg1"/>
                </a:solidFill>
                <a:latin typeface="Book Antiqua" charset="0"/>
              </a:rPr>
              <a:t>第一位关键人物</a:t>
            </a:r>
            <a:r>
              <a:rPr lang="en-US" altLang="zh-CN" sz="2800" dirty="0">
                <a:solidFill>
                  <a:schemeClr val="bg1"/>
                </a:solidFill>
                <a:latin typeface="Book Antiqua" charset="0"/>
              </a:rPr>
              <a:t>, </a:t>
            </a:r>
            <a:r>
              <a:rPr lang="zh-CN" altLang="en-US" sz="2800" dirty="0">
                <a:solidFill>
                  <a:schemeClr val="bg1"/>
                </a:solidFill>
                <a:latin typeface="Book Antiqua" charset="0"/>
              </a:rPr>
              <a:t>却不是撒母耳记下的关键人物</a:t>
            </a:r>
            <a:r>
              <a:rPr lang="en-US" altLang="zh-CN" sz="2800" dirty="0">
                <a:solidFill>
                  <a:schemeClr val="bg1"/>
                </a:solidFill>
                <a:latin typeface="Book Antiqua" charset="0"/>
              </a:rPr>
              <a:t>.</a:t>
            </a:r>
          </a:p>
        </p:txBody>
      </p:sp>
      <p:sp>
        <p:nvSpPr>
          <p:cNvPr id="4107" name="Text Box 11"/>
          <p:cNvSpPr txBox="1">
            <a:spLocks noChangeArrowheads="1"/>
          </p:cNvSpPr>
          <p:nvPr/>
        </p:nvSpPr>
        <p:spPr bwMode="auto">
          <a:xfrm>
            <a:off x="533400" y="3886200"/>
            <a:ext cx="8458200" cy="946150"/>
          </a:xfrm>
          <a:prstGeom prst="rect">
            <a:avLst/>
          </a:prstGeom>
          <a:noFill/>
          <a:ln>
            <a:noFill/>
          </a:ln>
        </p:spPr>
        <p:txBody>
          <a:bodyPr>
            <a:spAutoFit/>
          </a:bodyPr>
          <a:lstStyle>
            <a:lvl1pPr marL="334963" indent="-334963"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buFontTx/>
              <a:buChar char="•"/>
            </a:pPr>
            <a:r>
              <a:rPr lang="zh-CN" altLang="en-US" sz="2800" dirty="0">
                <a:solidFill>
                  <a:schemeClr val="bg1"/>
                </a:solidFill>
                <a:latin typeface="Book Antiqua" charset="0"/>
              </a:rPr>
              <a:t>很可能是拿单和迦得</a:t>
            </a:r>
            <a:r>
              <a:rPr lang="en-US" altLang="zh-CN" sz="2800" dirty="0">
                <a:solidFill>
                  <a:schemeClr val="bg1"/>
                </a:solidFill>
                <a:latin typeface="Book Antiqua" charset="0"/>
              </a:rPr>
              <a:t> (</a:t>
            </a:r>
            <a:r>
              <a:rPr lang="zh-CN" altLang="en-US" sz="2800" dirty="0">
                <a:solidFill>
                  <a:schemeClr val="bg1"/>
                </a:solidFill>
                <a:latin typeface="Book Antiqua" charset="0"/>
              </a:rPr>
              <a:t>列王纪上</a:t>
            </a:r>
            <a:r>
              <a:rPr lang="en-US" altLang="zh-CN" sz="2800" dirty="0">
                <a:solidFill>
                  <a:schemeClr val="bg1"/>
                </a:solidFill>
                <a:latin typeface="Book Antiqua" charset="0"/>
              </a:rPr>
              <a:t> 29:29). </a:t>
            </a:r>
          </a:p>
          <a:p>
            <a:pPr eaLnBrk="1" hangingPunct="1">
              <a:buFontTx/>
              <a:buChar char="•"/>
            </a:pPr>
            <a:r>
              <a:rPr lang="zh-CN" altLang="en-US" sz="2800" dirty="0">
                <a:solidFill>
                  <a:schemeClr val="bg1"/>
                </a:solidFill>
                <a:latin typeface="Book Antiqua" charset="0"/>
              </a:rPr>
              <a:t>没有强烈的内部证实有一位作者</a:t>
            </a:r>
            <a:r>
              <a:rPr lang="en-US" altLang="zh-CN" sz="2800" dirty="0">
                <a:solidFill>
                  <a:schemeClr val="bg1"/>
                </a:solidFill>
                <a:latin typeface="Book Antiqua" charset="0"/>
              </a:rPr>
              <a:t>.</a:t>
            </a:r>
          </a:p>
        </p:txBody>
      </p:sp>
      <p:sp>
        <p:nvSpPr>
          <p:cNvPr id="4108" name="Rectangle 12"/>
          <p:cNvSpPr>
            <a:spLocks noChangeArrowheads="1"/>
          </p:cNvSpPr>
          <p:nvPr/>
        </p:nvSpPr>
        <p:spPr bwMode="auto">
          <a:xfrm>
            <a:off x="533400" y="5715000"/>
            <a:ext cx="6051550" cy="946150"/>
          </a:xfrm>
          <a:prstGeom prst="rect">
            <a:avLst/>
          </a:prstGeom>
          <a:noFill/>
          <a:ln>
            <a:noFill/>
          </a:ln>
        </p:spPr>
        <p:txBody>
          <a:bodyPr wrap="none">
            <a:spAutoFit/>
          </a:bodyPr>
          <a:lstStyle/>
          <a:p>
            <a:pPr>
              <a:buFontTx/>
              <a:buChar char="•"/>
            </a:pPr>
            <a:r>
              <a:rPr lang="zh-CN" altLang="en-US" sz="2800" dirty="0">
                <a:solidFill>
                  <a:schemeClr val="bg1"/>
                </a:solidFill>
                <a:latin typeface="SimSun" charset="0"/>
              </a:rPr>
              <a:t>撒母耳死于公元前</a:t>
            </a:r>
            <a:r>
              <a:rPr lang="en-US" altLang="zh-CN" sz="2800" dirty="0">
                <a:solidFill>
                  <a:schemeClr val="bg1"/>
                </a:solidFill>
                <a:latin typeface="SimSun" charset="0"/>
              </a:rPr>
              <a:t>1015</a:t>
            </a:r>
            <a:r>
              <a:rPr lang="zh-CN" altLang="en-US" sz="2800" dirty="0">
                <a:solidFill>
                  <a:schemeClr val="bg1"/>
                </a:solidFill>
                <a:latin typeface="SimSun" charset="0"/>
              </a:rPr>
              <a:t>年</a:t>
            </a:r>
            <a:endParaRPr lang="en-US" altLang="zh-CN" sz="2800" dirty="0">
              <a:solidFill>
                <a:schemeClr val="bg1"/>
              </a:solidFill>
              <a:latin typeface="SimSun" charset="0"/>
            </a:endParaRPr>
          </a:p>
          <a:p>
            <a:pPr>
              <a:buFontTx/>
              <a:buChar char="•"/>
            </a:pPr>
            <a:r>
              <a:rPr lang="zh-CN" altLang="en-US" sz="2800" dirty="0">
                <a:solidFill>
                  <a:schemeClr val="bg1"/>
                </a:solidFill>
                <a:latin typeface="SimSun" charset="0"/>
              </a:rPr>
              <a:t>最终的写作时期是在公元前</a:t>
            </a:r>
            <a:r>
              <a:rPr lang="en-US" altLang="zh-CN" sz="2800" dirty="0">
                <a:solidFill>
                  <a:schemeClr val="bg1"/>
                </a:solidFill>
                <a:latin typeface="SimSun" charset="0"/>
              </a:rPr>
              <a:t> 931-722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fade">
                                      <p:cBhvr>
                                        <p:cTn id="7" dur="500"/>
                                        <p:tgtEl>
                                          <p:spTgt spid="4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07"/>
                                        </p:tgtEl>
                                        <p:attrNameLst>
                                          <p:attrName>style.visibility</p:attrName>
                                        </p:attrNameLst>
                                      </p:cBhvr>
                                      <p:to>
                                        <p:strVal val="visible"/>
                                      </p:to>
                                    </p:set>
                                    <p:animEffect transition="in" filter="fade">
                                      <p:cBhvr>
                                        <p:cTn id="12" dur="500"/>
                                        <p:tgtEl>
                                          <p:spTgt spid="41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08"/>
                                        </p:tgtEl>
                                        <p:attrNameLst>
                                          <p:attrName>style.visibility</p:attrName>
                                        </p:attrNameLst>
                                      </p:cBhvr>
                                      <p:to>
                                        <p:strVal val="visible"/>
                                      </p:to>
                                    </p:set>
                                    <p:animEffect transition="in" filter="fade">
                                      <p:cBhvr>
                                        <p:cTn id="17" dur="5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 grpId="0"/>
      <p:bldP spid="4107" grpId="0"/>
      <p:bldP spid="410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24"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25" name="Line 5"/>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26"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27" name="Line 7"/>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28" name="Line 8"/>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29"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30"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31" name="Line 11"/>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26634" name="Group 12"/>
          <p:cNvGrpSpPr>
            <a:grpSpLocks/>
          </p:cNvGrpSpPr>
          <p:nvPr/>
        </p:nvGrpSpPr>
        <p:grpSpPr bwMode="auto">
          <a:xfrm>
            <a:off x="457200" y="3825875"/>
            <a:ext cx="8229600" cy="0"/>
            <a:chOff x="288" y="2208"/>
            <a:chExt cx="5184" cy="0"/>
          </a:xfrm>
        </p:grpSpPr>
        <p:sp>
          <p:nvSpPr>
            <p:cNvPr id="5133" name="Line 13"/>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26662" name="Line 14"/>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26635" name="Group 15"/>
          <p:cNvGrpSpPr>
            <a:grpSpLocks/>
          </p:cNvGrpSpPr>
          <p:nvPr/>
        </p:nvGrpSpPr>
        <p:grpSpPr bwMode="auto">
          <a:xfrm>
            <a:off x="2286000" y="4435475"/>
            <a:ext cx="5581650" cy="1800225"/>
            <a:chOff x="1440" y="2794"/>
            <a:chExt cx="3516" cy="1134"/>
          </a:xfrm>
        </p:grpSpPr>
        <p:sp>
          <p:nvSpPr>
            <p:cNvPr id="5136" name="Text Box 16"/>
            <p:cNvSpPr txBox="1">
              <a:spLocks noChangeArrowheads="1"/>
            </p:cNvSpPr>
            <p:nvPr/>
          </p:nvSpPr>
          <p:spPr bwMode="auto">
            <a:xfrm>
              <a:off x="4044"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1000</a:t>
              </a:r>
            </a:p>
          </p:txBody>
        </p:sp>
        <p:sp>
          <p:nvSpPr>
            <p:cNvPr id="5137" name="Text Box 17"/>
            <p:cNvSpPr txBox="1">
              <a:spLocks noChangeArrowheads="1"/>
            </p:cNvSpPr>
            <p:nvPr/>
          </p:nvSpPr>
          <p:spPr bwMode="auto">
            <a:xfrm>
              <a:off x="4716"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2000</a:t>
              </a:r>
            </a:p>
          </p:txBody>
        </p:sp>
        <p:sp>
          <p:nvSpPr>
            <p:cNvPr id="5138" name="Text Box 18"/>
            <p:cNvSpPr txBox="1">
              <a:spLocks noChangeArrowheads="1"/>
            </p:cNvSpPr>
            <p:nvPr/>
          </p:nvSpPr>
          <p:spPr bwMode="auto">
            <a:xfrm>
              <a:off x="3420" y="2794"/>
              <a:ext cx="240"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ltLang="zh-CN" sz="2800" b="1" dirty="0">
                  <a:solidFill>
                    <a:srgbClr val="FFFFFF"/>
                  </a:solidFill>
                  <a:latin typeface="Times New Roman" pitchFamily="-112" charset="0"/>
                  <a:ea typeface="宋体" pitchFamily="-112" charset="-122"/>
                  <a:cs typeface="宋体" pitchFamily="-112" charset="-122"/>
                </a:rPr>
                <a:t>1</a:t>
              </a:r>
            </a:p>
          </p:txBody>
        </p:sp>
        <p:sp>
          <p:nvSpPr>
            <p:cNvPr id="5139" name="Text Box 19"/>
            <p:cNvSpPr txBox="1">
              <a:spLocks noChangeArrowheads="1"/>
            </p:cNvSpPr>
            <p:nvPr/>
          </p:nvSpPr>
          <p:spPr bwMode="auto">
            <a:xfrm>
              <a:off x="2748"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1000</a:t>
              </a:r>
            </a:p>
          </p:txBody>
        </p:sp>
        <p:sp>
          <p:nvSpPr>
            <p:cNvPr id="5140" name="Text Box 20"/>
            <p:cNvSpPr txBox="1">
              <a:spLocks noChangeArrowheads="1"/>
            </p:cNvSpPr>
            <p:nvPr/>
          </p:nvSpPr>
          <p:spPr bwMode="auto">
            <a:xfrm>
              <a:off x="2124"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2000</a:t>
              </a:r>
            </a:p>
          </p:txBody>
        </p:sp>
        <p:sp>
          <p:nvSpPr>
            <p:cNvPr id="5141" name="Text Box 21"/>
            <p:cNvSpPr txBox="1">
              <a:spLocks noChangeArrowheads="1"/>
            </p:cNvSpPr>
            <p:nvPr/>
          </p:nvSpPr>
          <p:spPr bwMode="auto">
            <a:xfrm>
              <a:off x="1440"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3000</a:t>
              </a:r>
            </a:p>
          </p:txBody>
        </p:sp>
      </p:grpSp>
      <p:sp>
        <p:nvSpPr>
          <p:cNvPr id="5154" name="AutoShape 34"/>
          <p:cNvSpPr>
            <a:spLocks noChangeArrowheads="1"/>
          </p:cNvSpPr>
          <p:nvPr/>
        </p:nvSpPr>
        <p:spPr bwMode="auto">
          <a:xfrm>
            <a:off x="4191000" y="1524000"/>
            <a:ext cx="609600" cy="2209800"/>
          </a:xfrm>
          <a:prstGeom prst="downArrow">
            <a:avLst>
              <a:gd name="adj1" fmla="val 50000"/>
              <a:gd name="adj2" fmla="val 90625"/>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58" name="Text Box 38"/>
          <p:cNvSpPr txBox="1">
            <a:spLocks noChangeArrowheads="1"/>
          </p:cNvSpPr>
          <p:nvPr/>
        </p:nvSpPr>
        <p:spPr bwMode="auto">
          <a:xfrm>
            <a:off x="2133600" y="365125"/>
            <a:ext cx="640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4000" b="1">
                <a:solidFill>
                  <a:srgbClr val="FFFF00"/>
                </a:solidFill>
                <a:latin typeface="Times New Roman" charset="0"/>
              </a:rPr>
              <a:t>撒母耳记上</a:t>
            </a:r>
            <a:r>
              <a:rPr lang="en-US" altLang="zh-CN" sz="4000" b="1">
                <a:solidFill>
                  <a:srgbClr val="FFFF00"/>
                </a:solidFill>
                <a:latin typeface="Times New Roman" charset="0"/>
              </a:rPr>
              <a:t>/</a:t>
            </a:r>
            <a:r>
              <a:rPr lang="zh-CN" altLang="en-US" sz="4000" b="1">
                <a:solidFill>
                  <a:srgbClr val="FFFF00"/>
                </a:solidFill>
                <a:latin typeface="Times New Roman" charset="0"/>
              </a:rPr>
              <a:t>下</a:t>
            </a:r>
            <a:endParaRPr lang="en-US" altLang="zh-CN" sz="4000" b="1">
              <a:solidFill>
                <a:srgbClr val="FFFF00"/>
              </a:solidFill>
              <a:latin typeface="Times New Roman" charset="0"/>
            </a:endParaRPr>
          </a:p>
        </p:txBody>
      </p:sp>
      <p:sp>
        <p:nvSpPr>
          <p:cNvPr id="26638" name="Rectangle 40"/>
          <p:cNvSpPr>
            <a:spLocks noGrp="1" noChangeArrowheads="1"/>
          </p:cNvSpPr>
          <p:nvPr>
            <p:ph type="title" idx="4294967295"/>
          </p:nvPr>
        </p:nvSpPr>
        <p:spPr>
          <a:xfrm>
            <a:off x="0" y="0"/>
            <a:ext cx="2819400" cy="533400"/>
          </a:xfrm>
        </p:spPr>
        <p:txBody>
          <a:bodyPr/>
          <a:lstStyle/>
          <a:p>
            <a:pPr algn="l" eaLnBrk="1" hangingPunct="1"/>
            <a:r>
              <a:rPr lang="zh-CN" altLang="en-US" sz="3200">
                <a:solidFill>
                  <a:schemeClr val="bg1"/>
                </a:solidFill>
                <a:latin typeface="Arial" charset="0"/>
              </a:rPr>
              <a:t>年表</a:t>
            </a:r>
            <a:endParaRPr lang="en-US" altLang="zh-CN" sz="3200">
              <a:solidFill>
                <a:schemeClr val="bg1"/>
              </a:solidFill>
              <a:latin typeface="Arial" charset="0"/>
            </a:endParaRPr>
          </a:p>
        </p:txBody>
      </p:sp>
      <p:sp>
        <p:nvSpPr>
          <p:cNvPr id="5161" name="Text Box 41"/>
          <p:cNvSpPr txBox="1">
            <a:spLocks noChangeArrowheads="1"/>
          </p:cNvSpPr>
          <p:nvPr/>
        </p:nvSpPr>
        <p:spPr bwMode="auto">
          <a:xfrm>
            <a:off x="381000" y="27432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FFFF"/>
                </a:solidFill>
                <a:latin typeface="Times New Roman" charset="0"/>
              </a:rPr>
              <a:t>洪水</a:t>
            </a:r>
            <a:endParaRPr lang="en-US" altLang="zh-CN" sz="3600" b="1">
              <a:solidFill>
                <a:srgbClr val="FFFFFF"/>
              </a:solidFill>
              <a:latin typeface="Times New Roman" charset="0"/>
            </a:endParaRPr>
          </a:p>
        </p:txBody>
      </p:sp>
      <p:sp>
        <p:nvSpPr>
          <p:cNvPr id="5162" name="Text Box 42"/>
          <p:cNvSpPr txBox="1">
            <a:spLocks noChangeArrowheads="1"/>
          </p:cNvSpPr>
          <p:nvPr/>
        </p:nvSpPr>
        <p:spPr bwMode="auto">
          <a:xfrm>
            <a:off x="2362200" y="2438400"/>
            <a:ext cx="2362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FFFF"/>
                </a:solidFill>
                <a:latin typeface="Times New Roman" charset="0"/>
              </a:rPr>
              <a:t>亚伯拉罕</a:t>
            </a:r>
            <a:endParaRPr lang="en-US" altLang="zh-CN" sz="3600" b="1">
              <a:solidFill>
                <a:srgbClr val="FFFFFF"/>
              </a:solidFill>
              <a:latin typeface="Times New Roman" charset="0"/>
            </a:endParaRPr>
          </a:p>
        </p:txBody>
      </p:sp>
      <p:sp>
        <p:nvSpPr>
          <p:cNvPr id="5163" name="Text Box 43"/>
          <p:cNvSpPr txBox="1">
            <a:spLocks noChangeArrowheads="1"/>
          </p:cNvSpPr>
          <p:nvPr/>
        </p:nvSpPr>
        <p:spPr bwMode="auto">
          <a:xfrm>
            <a:off x="3505200" y="182880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FFFF"/>
                </a:solidFill>
                <a:latin typeface="Times New Roman" charset="0"/>
              </a:rPr>
              <a:t>大卫</a:t>
            </a:r>
            <a:endParaRPr lang="en-US" altLang="zh-CN" sz="3600" b="1">
              <a:solidFill>
                <a:srgbClr val="FFFFFF"/>
              </a:solidFill>
              <a:latin typeface="Times New Roman" charset="0"/>
            </a:endParaRPr>
          </a:p>
        </p:txBody>
      </p:sp>
      <p:sp>
        <p:nvSpPr>
          <p:cNvPr id="5164" name="Text Box 44"/>
          <p:cNvSpPr txBox="1">
            <a:spLocks noChangeArrowheads="1"/>
          </p:cNvSpPr>
          <p:nvPr/>
        </p:nvSpPr>
        <p:spPr bwMode="auto">
          <a:xfrm>
            <a:off x="4648200" y="1447800"/>
            <a:ext cx="2057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FFFF"/>
                </a:solidFill>
                <a:latin typeface="Times New Roman" charset="0"/>
              </a:rPr>
              <a:t>耶稣</a:t>
            </a:r>
            <a:endParaRPr lang="en-US" altLang="zh-CN" sz="3600" b="1">
              <a:solidFill>
                <a:srgbClr val="FFFFFF"/>
              </a:solidFill>
              <a:latin typeface="Times New Roman" charset="0"/>
            </a:endParaRPr>
          </a:p>
        </p:txBody>
      </p:sp>
      <p:sp>
        <p:nvSpPr>
          <p:cNvPr id="5165" name="Text Box 45"/>
          <p:cNvSpPr txBox="1">
            <a:spLocks noChangeArrowheads="1"/>
          </p:cNvSpPr>
          <p:nvPr/>
        </p:nvSpPr>
        <p:spPr bwMode="auto">
          <a:xfrm>
            <a:off x="6705600" y="2743200"/>
            <a:ext cx="1752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FFFF"/>
                </a:solidFill>
                <a:latin typeface="Times New Roman" charset="0"/>
              </a:rPr>
              <a:t>现今</a:t>
            </a:r>
            <a:endParaRPr lang="en-US" altLang="zh-CN" sz="1200" b="1">
              <a:solidFill>
                <a:srgbClr val="FFFFFF"/>
              </a:solidFill>
              <a:latin typeface="Times New Roman" charset="0"/>
            </a:endParaRPr>
          </a:p>
        </p:txBody>
      </p:sp>
      <p:grpSp>
        <p:nvGrpSpPr>
          <p:cNvPr id="26644" name="Group 46"/>
          <p:cNvGrpSpPr>
            <a:grpSpLocks/>
          </p:cNvGrpSpPr>
          <p:nvPr/>
        </p:nvGrpSpPr>
        <p:grpSpPr bwMode="auto">
          <a:xfrm>
            <a:off x="5715000" y="3429000"/>
            <a:ext cx="1905000" cy="762000"/>
            <a:chOff x="3648" y="1824"/>
            <a:chExt cx="1152" cy="480"/>
          </a:xfrm>
        </p:grpSpPr>
        <p:sp>
          <p:nvSpPr>
            <p:cNvPr id="5167" name="Oval 47"/>
            <p:cNvSpPr>
              <a:spLocks noChangeArrowheads="1"/>
            </p:cNvSpPr>
            <p:nvPr/>
          </p:nvSpPr>
          <p:spPr bwMode="auto">
            <a:xfrm>
              <a:off x="3648" y="1824"/>
              <a:ext cx="1152" cy="480"/>
            </a:xfrm>
            <a:prstGeom prst="ellipse">
              <a:avLst/>
            </a:prstGeom>
            <a:solidFill>
              <a:srgbClr val="0000FF"/>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68" name="Text Box 48"/>
            <p:cNvSpPr txBox="1">
              <a:spLocks noChangeArrowheads="1"/>
            </p:cNvSpPr>
            <p:nvPr/>
          </p:nvSpPr>
          <p:spPr bwMode="auto">
            <a:xfrm>
              <a:off x="3720" y="1894"/>
              <a:ext cx="100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200" b="1" dirty="0">
                  <a:solidFill>
                    <a:srgbClr val="FFFFFF"/>
                  </a:solidFill>
                  <a:latin typeface="Times New Roman" charset="0"/>
                </a:rPr>
                <a:t>教会</a:t>
              </a:r>
              <a:endParaRPr lang="en-US" altLang="zh-CN" sz="3200" b="1" dirty="0">
                <a:solidFill>
                  <a:srgbClr val="FFFFFF"/>
                </a:solidFill>
                <a:latin typeface="Times New Roman" charset="0"/>
              </a:endParaRPr>
            </a:p>
          </p:txBody>
        </p:sp>
      </p:grpSp>
      <p:grpSp>
        <p:nvGrpSpPr>
          <p:cNvPr id="26645" name="Group 49"/>
          <p:cNvGrpSpPr>
            <a:grpSpLocks/>
          </p:cNvGrpSpPr>
          <p:nvPr/>
        </p:nvGrpSpPr>
        <p:grpSpPr bwMode="auto">
          <a:xfrm>
            <a:off x="4572000" y="3200400"/>
            <a:ext cx="1143000" cy="609600"/>
            <a:chOff x="2829" y="2016"/>
            <a:chExt cx="768" cy="384"/>
          </a:xfrm>
        </p:grpSpPr>
        <p:sp>
          <p:nvSpPr>
            <p:cNvPr id="5170" name="Oval 50"/>
            <p:cNvSpPr>
              <a:spLocks noChangeArrowheads="1"/>
            </p:cNvSpPr>
            <p:nvPr/>
          </p:nvSpPr>
          <p:spPr bwMode="auto">
            <a:xfrm>
              <a:off x="2850" y="2016"/>
              <a:ext cx="723" cy="384"/>
            </a:xfrm>
            <a:prstGeom prst="ellipse">
              <a:avLst/>
            </a:prstGeom>
            <a:solidFill>
              <a:srgbClr val="0000FF"/>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71" name="Text Box 51"/>
            <p:cNvSpPr txBox="1">
              <a:spLocks noChangeArrowheads="1"/>
            </p:cNvSpPr>
            <p:nvPr/>
          </p:nvSpPr>
          <p:spPr bwMode="auto">
            <a:xfrm>
              <a:off x="2829" y="2016"/>
              <a:ext cx="76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200" b="1" dirty="0">
                  <a:solidFill>
                    <a:srgbClr val="FFFFFF"/>
                  </a:solidFill>
                  <a:latin typeface="Times New Roman" charset="0"/>
                </a:rPr>
                <a:t>君王</a:t>
              </a:r>
              <a:endParaRPr lang="en-US" altLang="zh-CN" sz="3200" b="1" dirty="0">
                <a:solidFill>
                  <a:srgbClr val="FFFFFF"/>
                </a:solidFill>
                <a:latin typeface="Times New Roman" charset="0"/>
              </a:endParaRPr>
            </a:p>
          </p:txBody>
        </p:sp>
      </p:grpSp>
      <p:grpSp>
        <p:nvGrpSpPr>
          <p:cNvPr id="26646" name="Group 52"/>
          <p:cNvGrpSpPr>
            <a:grpSpLocks/>
          </p:cNvGrpSpPr>
          <p:nvPr/>
        </p:nvGrpSpPr>
        <p:grpSpPr bwMode="auto">
          <a:xfrm>
            <a:off x="3352800" y="3810000"/>
            <a:ext cx="1371600" cy="655638"/>
            <a:chOff x="2112" y="2371"/>
            <a:chExt cx="864" cy="413"/>
          </a:xfrm>
        </p:grpSpPr>
        <p:sp>
          <p:nvSpPr>
            <p:cNvPr id="5173" name="Oval 53"/>
            <p:cNvSpPr>
              <a:spLocks noChangeArrowheads="1"/>
            </p:cNvSpPr>
            <p:nvPr/>
          </p:nvSpPr>
          <p:spPr bwMode="auto">
            <a:xfrm>
              <a:off x="2181" y="2400"/>
              <a:ext cx="726" cy="384"/>
            </a:xfrm>
            <a:prstGeom prst="ellipse">
              <a:avLst/>
            </a:prstGeom>
            <a:solidFill>
              <a:srgbClr val="0000FF"/>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74" name="Text Box 54"/>
            <p:cNvSpPr txBox="1">
              <a:spLocks noChangeArrowheads="1"/>
            </p:cNvSpPr>
            <p:nvPr/>
          </p:nvSpPr>
          <p:spPr bwMode="auto">
            <a:xfrm>
              <a:off x="2112" y="2371"/>
              <a:ext cx="864" cy="36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200" b="1" dirty="0">
                  <a:solidFill>
                    <a:srgbClr val="FFFFFF"/>
                  </a:solidFill>
                  <a:latin typeface="Times New Roman" charset="0"/>
                </a:rPr>
                <a:t>支派</a:t>
              </a:r>
              <a:endParaRPr lang="en-US" altLang="zh-CN" sz="3200" b="1" dirty="0">
                <a:solidFill>
                  <a:srgbClr val="FFFFFF"/>
                </a:solidFill>
                <a:latin typeface="Times New Roman" charset="0"/>
              </a:endParaRPr>
            </a:p>
          </p:txBody>
        </p:sp>
      </p:grpSp>
      <p:sp>
        <p:nvSpPr>
          <p:cNvPr id="5175" name="Text Box 55"/>
          <p:cNvSpPr txBox="1">
            <a:spLocks noChangeArrowheads="1"/>
          </p:cNvSpPr>
          <p:nvPr/>
        </p:nvSpPr>
        <p:spPr bwMode="auto">
          <a:xfrm>
            <a:off x="609600" y="5562600"/>
            <a:ext cx="137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9933"/>
                </a:solidFill>
                <a:latin typeface="Times New Roman" charset="0"/>
              </a:rPr>
              <a:t>创造</a:t>
            </a:r>
            <a:endParaRPr lang="en-US" altLang="zh-CN" sz="3600" b="1">
              <a:solidFill>
                <a:srgbClr val="FF9933"/>
              </a:solidFill>
              <a:latin typeface="Times New Roman" charset="0"/>
            </a:endParaRPr>
          </a:p>
        </p:txBody>
      </p:sp>
      <p:sp>
        <p:nvSpPr>
          <p:cNvPr id="5176" name="Text Box 56"/>
          <p:cNvSpPr txBox="1">
            <a:spLocks noChangeArrowheads="1"/>
          </p:cNvSpPr>
          <p:nvPr/>
        </p:nvSpPr>
        <p:spPr bwMode="auto">
          <a:xfrm>
            <a:off x="7086600" y="6216650"/>
            <a:ext cx="2057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9933"/>
                </a:solidFill>
                <a:latin typeface="Times New Roman" charset="0"/>
              </a:rPr>
              <a:t>新创造</a:t>
            </a:r>
            <a:endParaRPr lang="en-US" altLang="zh-CN" sz="3600" b="1">
              <a:solidFill>
                <a:srgbClr val="FF9933"/>
              </a:solidFill>
              <a:latin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158"/>
                                        </p:tgtEl>
                                        <p:attrNameLst>
                                          <p:attrName>style.visibility</p:attrName>
                                        </p:attrNameLst>
                                      </p:cBhvr>
                                      <p:to>
                                        <p:strVal val="visible"/>
                                      </p:to>
                                    </p:set>
                                    <p:animEffect transition="in" filter="dissolve">
                                      <p:cBhvr>
                                        <p:cTn id="7" dur="500"/>
                                        <p:tgtEl>
                                          <p:spTgt spid="5158"/>
                                        </p:tgtEl>
                                      </p:cBhvr>
                                    </p:animEffect>
                                  </p:childTnLst>
                                </p:cTn>
                              </p:par>
                            </p:childTnLst>
                          </p:cTn>
                        </p:par>
                        <p:par>
                          <p:cTn id="8" fill="hold" nodeType="afterGroup">
                            <p:stCondLst>
                              <p:cond delay="1500"/>
                            </p:stCondLst>
                            <p:childTnLst>
                              <p:par>
                                <p:cTn id="9" presetID="22" presetClass="entr" presetSubtype="1" fill="hold" grpId="0" nodeType="afterEffect">
                                  <p:stCondLst>
                                    <p:cond delay="2000"/>
                                  </p:stCondLst>
                                  <p:childTnLst>
                                    <p:set>
                                      <p:cBhvr>
                                        <p:cTn id="10" dur="1" fill="hold">
                                          <p:stCondLst>
                                            <p:cond delay="0"/>
                                          </p:stCondLst>
                                        </p:cTn>
                                        <p:tgtEl>
                                          <p:spTgt spid="5154"/>
                                        </p:tgtEl>
                                        <p:attrNameLst>
                                          <p:attrName>style.visibility</p:attrName>
                                        </p:attrNameLst>
                                      </p:cBhvr>
                                      <p:to>
                                        <p:strVal val="visible"/>
                                      </p:to>
                                    </p:set>
                                    <p:animEffect transition="in" filter="wipe(up)">
                                      <p:cBhvr>
                                        <p:cTn id="11" dur="500"/>
                                        <p:tgtEl>
                                          <p:spTgt spid="5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4" grpId="0" animBg="1"/>
      <p:bldP spid="515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3"/>
          <p:cNvGrpSpPr>
            <a:grpSpLocks/>
          </p:cNvGrpSpPr>
          <p:nvPr/>
        </p:nvGrpSpPr>
        <p:grpSpPr bwMode="auto">
          <a:xfrm>
            <a:off x="66675" y="3044825"/>
            <a:ext cx="8772525" cy="841375"/>
            <a:chOff x="186" y="1918"/>
            <a:chExt cx="5526" cy="530"/>
          </a:xfrm>
        </p:grpSpPr>
        <p:sp>
          <p:nvSpPr>
            <p:cNvPr id="6148"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28708" name="Group 5"/>
            <p:cNvGrpSpPr>
              <a:grpSpLocks/>
            </p:cNvGrpSpPr>
            <p:nvPr/>
          </p:nvGrpSpPr>
          <p:grpSpPr bwMode="auto">
            <a:xfrm>
              <a:off x="186" y="1918"/>
              <a:ext cx="5526" cy="530"/>
              <a:chOff x="714" y="1918"/>
              <a:chExt cx="5526" cy="530"/>
            </a:xfrm>
          </p:grpSpPr>
          <p:sp>
            <p:nvSpPr>
              <p:cNvPr id="6150"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28710" name="Group 7"/>
              <p:cNvGrpSpPr>
                <a:grpSpLocks/>
              </p:cNvGrpSpPr>
              <p:nvPr/>
            </p:nvGrpSpPr>
            <p:grpSpPr bwMode="auto">
              <a:xfrm>
                <a:off x="714" y="1918"/>
                <a:ext cx="5526" cy="530"/>
                <a:chOff x="234" y="1918"/>
                <a:chExt cx="5526" cy="530"/>
              </a:xfrm>
            </p:grpSpPr>
            <p:sp>
              <p:nvSpPr>
                <p:cNvPr id="6152"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53"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54"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55"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56"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57"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58"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59"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grpSp>
      </p:grpSp>
      <p:sp>
        <p:nvSpPr>
          <p:cNvPr id="6160" name="Text Box 16"/>
          <p:cNvSpPr txBox="1">
            <a:spLocks noChangeArrowheads="1"/>
          </p:cNvSpPr>
          <p:nvPr/>
        </p:nvSpPr>
        <p:spPr bwMode="auto">
          <a:xfrm>
            <a:off x="5791200" y="76200"/>
            <a:ext cx="3429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defRPr/>
            </a:pPr>
            <a:r>
              <a:rPr lang="zh-CN" altLang="en-US" sz="4000" b="1">
                <a:solidFill>
                  <a:srgbClr val="00FFFF"/>
                </a:solidFill>
                <a:latin typeface="Times New Roman" charset="0"/>
              </a:rPr>
              <a:t>撒母耳记下</a:t>
            </a:r>
            <a:endParaRPr lang="en-US" altLang="zh-CN" sz="4000" b="1">
              <a:solidFill>
                <a:srgbClr val="00FFFF"/>
              </a:solidFill>
              <a:latin typeface="Times New Roman" charset="0"/>
            </a:endParaRPr>
          </a:p>
        </p:txBody>
      </p:sp>
      <p:sp>
        <p:nvSpPr>
          <p:cNvPr id="6161" name="Text Box 17"/>
          <p:cNvSpPr txBox="1">
            <a:spLocks noChangeArrowheads="1"/>
          </p:cNvSpPr>
          <p:nvPr/>
        </p:nvSpPr>
        <p:spPr bwMode="auto">
          <a:xfrm>
            <a:off x="1600200" y="2438400"/>
            <a:ext cx="1066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3200" b="1">
                <a:solidFill>
                  <a:srgbClr val="FFFFFF"/>
                </a:solidFill>
                <a:latin typeface="Times New Roman" pitchFamily="-112" charset="0"/>
                <a:ea typeface="宋体" pitchFamily="-112" charset="-122"/>
                <a:cs typeface="宋体" pitchFamily="-112" charset="-122"/>
              </a:rPr>
              <a:t>1105</a:t>
            </a:r>
          </a:p>
        </p:txBody>
      </p:sp>
      <p:sp>
        <p:nvSpPr>
          <p:cNvPr id="6162" name="Line 18"/>
          <p:cNvSpPr>
            <a:spLocks noChangeShapeType="1"/>
          </p:cNvSpPr>
          <p:nvPr/>
        </p:nvSpPr>
        <p:spPr bwMode="auto">
          <a:xfrm flipH="1">
            <a:off x="4419600" y="3000375"/>
            <a:ext cx="0" cy="92392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63" name="Text Box 19"/>
          <p:cNvSpPr txBox="1">
            <a:spLocks noChangeArrowheads="1"/>
          </p:cNvSpPr>
          <p:nvPr/>
        </p:nvSpPr>
        <p:spPr bwMode="auto">
          <a:xfrm>
            <a:off x="1905000" y="0"/>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r" eaLnBrk="1" hangingPunct="1">
              <a:spcBef>
                <a:spcPct val="50000"/>
              </a:spcBef>
              <a:defRPr/>
            </a:pPr>
            <a:r>
              <a:rPr lang="zh-CN" altLang="en-US" sz="4000" b="1">
                <a:solidFill>
                  <a:srgbClr val="FFFFFF"/>
                </a:solidFill>
                <a:latin typeface="Times New Roman" charset="0"/>
              </a:rPr>
              <a:t>撒母耳记上</a:t>
            </a:r>
            <a:endParaRPr lang="en-US" altLang="zh-CN" sz="4000" b="1">
              <a:solidFill>
                <a:srgbClr val="FFFFFF"/>
              </a:solidFill>
              <a:latin typeface="Times New Roman" charset="0"/>
            </a:endParaRPr>
          </a:p>
        </p:txBody>
      </p:sp>
      <p:sp>
        <p:nvSpPr>
          <p:cNvPr id="6164" name="AutoShape 20"/>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65" name="Text Box 21"/>
          <p:cNvSpPr txBox="1">
            <a:spLocks noChangeArrowheads="1"/>
          </p:cNvSpPr>
          <p:nvPr/>
        </p:nvSpPr>
        <p:spPr bwMode="auto">
          <a:xfrm>
            <a:off x="3581400" y="6324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en-US" altLang="zh-CN" sz="3200" b="1">
                <a:solidFill>
                  <a:srgbClr val="66FF33"/>
                </a:solidFill>
                <a:latin typeface="Times New Roman" charset="0"/>
              </a:rPr>
              <a:t>130 </a:t>
            </a:r>
            <a:r>
              <a:rPr lang="zh-CN" altLang="en-US" sz="3200" b="1">
                <a:solidFill>
                  <a:srgbClr val="66FF33"/>
                </a:solidFill>
                <a:latin typeface="Times New Roman" charset="0"/>
              </a:rPr>
              <a:t>年</a:t>
            </a:r>
            <a:r>
              <a:rPr lang="en-US" altLang="zh-CN" sz="3200" b="1">
                <a:solidFill>
                  <a:srgbClr val="66FF33"/>
                </a:solidFill>
                <a:latin typeface="Times New Roman" charset="0"/>
              </a:rPr>
              <a:t> </a:t>
            </a:r>
          </a:p>
        </p:txBody>
      </p:sp>
      <p:sp>
        <p:nvSpPr>
          <p:cNvPr id="6166" name="Text Box 22"/>
          <p:cNvSpPr txBox="1">
            <a:spLocks noChangeArrowheads="1"/>
          </p:cNvSpPr>
          <p:nvPr/>
        </p:nvSpPr>
        <p:spPr bwMode="auto">
          <a:xfrm>
            <a:off x="2286000" y="1339850"/>
            <a:ext cx="327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FFFF"/>
                </a:solidFill>
                <a:latin typeface="Times New Roman" charset="0"/>
              </a:rPr>
              <a:t>撒母耳的生命</a:t>
            </a:r>
            <a:endParaRPr lang="en-US" altLang="zh-CN" sz="3600" b="1">
              <a:solidFill>
                <a:srgbClr val="FFFFFF"/>
              </a:solidFill>
              <a:latin typeface="Times New Roman" charset="0"/>
            </a:endParaRPr>
          </a:p>
        </p:txBody>
      </p:sp>
      <p:sp>
        <p:nvSpPr>
          <p:cNvPr id="6167" name="Line 23"/>
          <p:cNvSpPr>
            <a:spLocks noChangeShapeType="1"/>
          </p:cNvSpPr>
          <p:nvPr/>
        </p:nvSpPr>
        <p:spPr bwMode="auto">
          <a:xfrm flipH="1">
            <a:off x="5715000" y="2962275"/>
            <a:ext cx="0" cy="96202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68" name="Text Box 24"/>
          <p:cNvSpPr txBox="1">
            <a:spLocks noChangeArrowheads="1"/>
          </p:cNvSpPr>
          <p:nvPr/>
        </p:nvSpPr>
        <p:spPr bwMode="auto">
          <a:xfrm>
            <a:off x="3733800" y="2438400"/>
            <a:ext cx="1219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3200" b="1">
                <a:solidFill>
                  <a:srgbClr val="FFFFFF"/>
                </a:solidFill>
                <a:latin typeface="Times New Roman" pitchFamily="-112" charset="0"/>
                <a:ea typeface="宋体" pitchFamily="-112" charset="-122"/>
                <a:cs typeface="宋体" pitchFamily="-112" charset="-122"/>
              </a:rPr>
              <a:t>1043</a:t>
            </a:r>
          </a:p>
        </p:txBody>
      </p:sp>
      <p:sp>
        <p:nvSpPr>
          <p:cNvPr id="6169" name="AutoShape 25"/>
          <p:cNvSpPr>
            <a:spLocks/>
          </p:cNvSpPr>
          <p:nvPr/>
        </p:nvSpPr>
        <p:spPr bwMode="auto">
          <a:xfrm rot="5400000">
            <a:off x="419100" y="1028700"/>
            <a:ext cx="838200" cy="4724400"/>
          </a:xfrm>
          <a:prstGeom prst="leftBrace">
            <a:avLst>
              <a:gd name="adj1" fmla="val 46970"/>
              <a:gd name="adj2" fmla="val 50000"/>
            </a:avLst>
          </a:prstGeom>
          <a:noFill/>
          <a:ln w="76200">
            <a:solidFill>
              <a:srgbClr val="FF5050"/>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70" name="Text Box 26"/>
          <p:cNvSpPr txBox="1">
            <a:spLocks noChangeArrowheads="1"/>
          </p:cNvSpPr>
          <p:nvPr/>
        </p:nvSpPr>
        <p:spPr bwMode="auto">
          <a:xfrm>
            <a:off x="0" y="18288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4000" b="1">
                <a:solidFill>
                  <a:srgbClr val="FF5050"/>
                </a:solidFill>
                <a:latin typeface="Times New Roman" charset="0"/>
              </a:rPr>
              <a:t>士师时期</a:t>
            </a:r>
            <a:endParaRPr lang="en-US" altLang="zh-CN" sz="4000" b="1">
              <a:solidFill>
                <a:srgbClr val="FF5050"/>
              </a:solidFill>
              <a:latin typeface="Times New Roman" charset="0"/>
            </a:endParaRPr>
          </a:p>
        </p:txBody>
      </p:sp>
      <p:grpSp>
        <p:nvGrpSpPr>
          <p:cNvPr id="28685" name="Group 27"/>
          <p:cNvGrpSpPr>
            <a:grpSpLocks/>
          </p:cNvGrpSpPr>
          <p:nvPr/>
        </p:nvGrpSpPr>
        <p:grpSpPr bwMode="auto">
          <a:xfrm>
            <a:off x="990600" y="4067175"/>
            <a:ext cx="7696200" cy="1800225"/>
            <a:chOff x="624" y="2562"/>
            <a:chExt cx="4848" cy="1134"/>
          </a:xfrm>
        </p:grpSpPr>
        <p:sp>
          <p:nvSpPr>
            <p:cNvPr id="6172" name="Text Box 28"/>
            <p:cNvSpPr txBox="1">
              <a:spLocks noChangeArrowheads="1"/>
            </p:cNvSpPr>
            <p:nvPr/>
          </p:nvSpPr>
          <p:spPr bwMode="auto">
            <a:xfrm>
              <a:off x="523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 950</a:t>
              </a:r>
            </a:p>
          </p:txBody>
        </p:sp>
        <p:sp>
          <p:nvSpPr>
            <p:cNvPr id="6173" name="Text Box 29"/>
            <p:cNvSpPr txBox="1">
              <a:spLocks noChangeArrowheads="1"/>
            </p:cNvSpPr>
            <p:nvPr/>
          </p:nvSpPr>
          <p:spPr bwMode="auto">
            <a:xfrm>
              <a:off x="4422" y="256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   9    7 5 </a:t>
              </a:r>
            </a:p>
          </p:txBody>
        </p:sp>
        <p:sp>
          <p:nvSpPr>
            <p:cNvPr id="6174" name="Text Box 30"/>
            <p:cNvSpPr txBox="1">
              <a:spLocks noChangeArrowheads="1"/>
            </p:cNvSpPr>
            <p:nvPr/>
          </p:nvSpPr>
          <p:spPr bwMode="auto">
            <a:xfrm>
              <a:off x="3840"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1000</a:t>
              </a:r>
            </a:p>
          </p:txBody>
        </p:sp>
        <p:sp>
          <p:nvSpPr>
            <p:cNvPr id="6175" name="Text Box 31"/>
            <p:cNvSpPr txBox="1">
              <a:spLocks noChangeArrowheads="1"/>
            </p:cNvSpPr>
            <p:nvPr/>
          </p:nvSpPr>
          <p:spPr bwMode="auto">
            <a:xfrm>
              <a:off x="3216"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1025</a:t>
              </a:r>
            </a:p>
          </p:txBody>
        </p:sp>
        <p:sp>
          <p:nvSpPr>
            <p:cNvPr id="6176" name="Text Box 32"/>
            <p:cNvSpPr txBox="1">
              <a:spLocks noChangeArrowheads="1"/>
            </p:cNvSpPr>
            <p:nvPr/>
          </p:nvSpPr>
          <p:spPr bwMode="auto">
            <a:xfrm>
              <a:off x="2508" y="256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1050</a:t>
              </a:r>
            </a:p>
          </p:txBody>
        </p:sp>
        <p:sp>
          <p:nvSpPr>
            <p:cNvPr id="6177" name="Text Box 33"/>
            <p:cNvSpPr txBox="1">
              <a:spLocks noChangeArrowheads="1"/>
            </p:cNvSpPr>
            <p:nvPr/>
          </p:nvSpPr>
          <p:spPr bwMode="auto">
            <a:xfrm>
              <a:off x="187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1075</a:t>
              </a:r>
            </a:p>
          </p:txBody>
        </p:sp>
        <p:sp>
          <p:nvSpPr>
            <p:cNvPr id="6178" name="Text Box 34"/>
            <p:cNvSpPr txBox="1">
              <a:spLocks noChangeArrowheads="1"/>
            </p:cNvSpPr>
            <p:nvPr/>
          </p:nvSpPr>
          <p:spPr bwMode="auto">
            <a:xfrm>
              <a:off x="1248"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1100</a:t>
              </a:r>
            </a:p>
          </p:txBody>
        </p:sp>
        <p:sp>
          <p:nvSpPr>
            <p:cNvPr id="6179" name="Text Box 35"/>
            <p:cNvSpPr txBox="1">
              <a:spLocks noChangeArrowheads="1"/>
            </p:cNvSpPr>
            <p:nvPr/>
          </p:nvSpPr>
          <p:spPr bwMode="auto">
            <a:xfrm>
              <a:off x="624"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1125</a:t>
              </a:r>
            </a:p>
          </p:txBody>
        </p:sp>
      </p:grpSp>
      <p:sp>
        <p:nvSpPr>
          <p:cNvPr id="6180" name="Text Box 36"/>
          <p:cNvSpPr txBox="1">
            <a:spLocks noChangeArrowheads="1"/>
          </p:cNvSpPr>
          <p:nvPr/>
        </p:nvSpPr>
        <p:spPr bwMode="auto">
          <a:xfrm>
            <a:off x="5105400" y="2438400"/>
            <a:ext cx="1066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3200" b="1">
                <a:solidFill>
                  <a:srgbClr val="FFFFFF"/>
                </a:solidFill>
                <a:latin typeface="Times New Roman" pitchFamily="-112" charset="0"/>
                <a:ea typeface="宋体" pitchFamily="-112" charset="-122"/>
                <a:cs typeface="宋体" pitchFamily="-112" charset="-122"/>
              </a:rPr>
              <a:t>1015</a:t>
            </a:r>
          </a:p>
        </p:txBody>
      </p:sp>
      <p:sp>
        <p:nvSpPr>
          <p:cNvPr id="6181" name="AutoShape 37"/>
          <p:cNvSpPr>
            <a:spLocks/>
          </p:cNvSpPr>
          <p:nvPr/>
        </p:nvSpPr>
        <p:spPr bwMode="auto">
          <a:xfrm rot="5400000">
            <a:off x="3467100" y="-419100"/>
            <a:ext cx="914400" cy="3581400"/>
          </a:xfrm>
          <a:prstGeom prst="leftBrace">
            <a:avLst>
              <a:gd name="adj1" fmla="val 32639"/>
              <a:gd name="adj2" fmla="val 50000"/>
            </a:avLst>
          </a:prstGeom>
          <a:noFill/>
          <a:ln w="76200">
            <a:solidFill>
              <a:schemeClr val="bg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82" name="Line 38"/>
          <p:cNvSpPr>
            <a:spLocks noChangeShapeType="1"/>
          </p:cNvSpPr>
          <p:nvPr/>
        </p:nvSpPr>
        <p:spPr bwMode="auto">
          <a:xfrm flipH="1">
            <a:off x="2133600" y="3048000"/>
            <a:ext cx="0" cy="92392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6" name="Group 39"/>
          <p:cNvGrpSpPr>
            <a:grpSpLocks/>
          </p:cNvGrpSpPr>
          <p:nvPr/>
        </p:nvGrpSpPr>
        <p:grpSpPr bwMode="auto">
          <a:xfrm>
            <a:off x="4343400" y="1905000"/>
            <a:ext cx="1752600" cy="688975"/>
            <a:chOff x="2736" y="1200"/>
            <a:chExt cx="1104" cy="434"/>
          </a:xfrm>
        </p:grpSpPr>
        <p:pic>
          <p:nvPicPr>
            <p:cNvPr id="28697" name="Picture 40"/>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2736" y="1200"/>
              <a:ext cx="1104" cy="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85" name="Text Box 41"/>
            <p:cNvSpPr txBox="1">
              <a:spLocks noChangeArrowheads="1"/>
            </p:cNvSpPr>
            <p:nvPr/>
          </p:nvSpPr>
          <p:spPr bwMode="auto">
            <a:xfrm>
              <a:off x="2880" y="1200"/>
              <a:ext cx="76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200" b="1">
                  <a:solidFill>
                    <a:srgbClr val="FFFFFF"/>
                  </a:solidFill>
                  <a:latin typeface="Times New Roman" charset="0"/>
                </a:rPr>
                <a:t>扫罗</a:t>
              </a:r>
              <a:endParaRPr lang="en-US" altLang="zh-CN" sz="3200" b="1">
                <a:solidFill>
                  <a:srgbClr val="FFFFFF"/>
                </a:solidFill>
                <a:latin typeface="Times New Roman" charset="0"/>
              </a:endParaRPr>
            </a:p>
          </p:txBody>
        </p:sp>
      </p:grpSp>
      <p:grpSp>
        <p:nvGrpSpPr>
          <p:cNvPr id="7" name="Group 42"/>
          <p:cNvGrpSpPr>
            <a:grpSpLocks/>
          </p:cNvGrpSpPr>
          <p:nvPr/>
        </p:nvGrpSpPr>
        <p:grpSpPr bwMode="auto">
          <a:xfrm>
            <a:off x="5943600" y="1905000"/>
            <a:ext cx="1828800" cy="688975"/>
            <a:chOff x="3744" y="1200"/>
            <a:chExt cx="1152" cy="434"/>
          </a:xfrm>
        </p:grpSpPr>
        <p:pic>
          <p:nvPicPr>
            <p:cNvPr id="28695" name="Picture 4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3744" y="1200"/>
              <a:ext cx="1152" cy="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88" name="Text Box 44"/>
            <p:cNvSpPr txBox="1">
              <a:spLocks noChangeArrowheads="1"/>
            </p:cNvSpPr>
            <p:nvPr/>
          </p:nvSpPr>
          <p:spPr bwMode="auto">
            <a:xfrm>
              <a:off x="3792" y="1200"/>
              <a:ext cx="960"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200" b="1">
                  <a:solidFill>
                    <a:srgbClr val="FFFFFF"/>
                  </a:solidFill>
                  <a:latin typeface="Times New Roman" charset="0"/>
                </a:rPr>
                <a:t>大卫</a:t>
              </a:r>
              <a:endParaRPr lang="en-US" altLang="zh-CN" sz="3200" b="1">
                <a:solidFill>
                  <a:srgbClr val="FFFFFF"/>
                </a:solidFill>
                <a:latin typeface="Times New Roman" charset="0"/>
              </a:endParaRPr>
            </a:p>
          </p:txBody>
        </p:sp>
      </p:grpSp>
      <p:grpSp>
        <p:nvGrpSpPr>
          <p:cNvPr id="8" name="Group 45"/>
          <p:cNvGrpSpPr>
            <a:grpSpLocks/>
          </p:cNvGrpSpPr>
          <p:nvPr/>
        </p:nvGrpSpPr>
        <p:grpSpPr bwMode="auto">
          <a:xfrm>
            <a:off x="7467600" y="1905000"/>
            <a:ext cx="1981200" cy="688975"/>
            <a:chOff x="4704" y="1200"/>
            <a:chExt cx="1248" cy="434"/>
          </a:xfrm>
        </p:grpSpPr>
        <p:pic>
          <p:nvPicPr>
            <p:cNvPr id="28693" name="Picture 46"/>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4848" y="1200"/>
              <a:ext cx="1056" cy="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91" name="Text Box 47"/>
            <p:cNvSpPr txBox="1">
              <a:spLocks noChangeArrowheads="1"/>
            </p:cNvSpPr>
            <p:nvPr/>
          </p:nvSpPr>
          <p:spPr bwMode="auto">
            <a:xfrm>
              <a:off x="4704" y="1200"/>
              <a:ext cx="124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200" b="1">
                  <a:solidFill>
                    <a:srgbClr val="FFFFFF"/>
                  </a:solidFill>
                  <a:latin typeface="Times New Roman" charset="0"/>
                </a:rPr>
                <a:t>所罗门</a:t>
              </a:r>
              <a:endParaRPr lang="en-US" altLang="zh-CN" sz="3200" b="1">
                <a:solidFill>
                  <a:srgbClr val="FFFFFF"/>
                </a:solidFill>
                <a:latin typeface="Times New Roman" charset="0"/>
              </a:endParaRPr>
            </a:p>
          </p:txBody>
        </p:sp>
      </p:grpSp>
      <p:sp>
        <p:nvSpPr>
          <p:cNvPr id="28692" name="Rectangle 48"/>
          <p:cNvSpPr>
            <a:spLocks noGrp="1" noChangeArrowheads="1"/>
          </p:cNvSpPr>
          <p:nvPr>
            <p:ph type="title" idx="4294967295"/>
          </p:nvPr>
        </p:nvSpPr>
        <p:spPr>
          <a:xfrm>
            <a:off x="76200" y="76200"/>
            <a:ext cx="990600" cy="457200"/>
          </a:xfrm>
        </p:spPr>
        <p:txBody>
          <a:bodyPr/>
          <a:lstStyle/>
          <a:p>
            <a:pPr algn="l" eaLnBrk="1" hangingPunct="1"/>
            <a:r>
              <a:rPr lang="zh-CN" altLang="en-US" sz="2800" b="1">
                <a:solidFill>
                  <a:schemeClr val="bg1"/>
                </a:solidFill>
                <a:latin typeface="Arial" charset="0"/>
              </a:rPr>
              <a:t>年表</a:t>
            </a:r>
            <a:endParaRPr lang="en-US" altLang="zh-CN" sz="2800" b="1">
              <a:solidFill>
                <a:schemeClr val="bg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6169"/>
                                        </p:tgtEl>
                                        <p:attrNameLst>
                                          <p:attrName>style.visibility</p:attrName>
                                        </p:attrNameLst>
                                      </p:cBhvr>
                                      <p:to>
                                        <p:strVal val="visible"/>
                                      </p:to>
                                    </p:set>
                                    <p:animEffect transition="in" filter="wipe(down)">
                                      <p:cBhvr>
                                        <p:cTn id="7" dur="500"/>
                                        <p:tgtEl>
                                          <p:spTgt spid="6169"/>
                                        </p:tgtEl>
                                      </p:cBhvr>
                                    </p:animEffect>
                                  </p:childTnLst>
                                </p:cTn>
                              </p:par>
                            </p:childTnLst>
                          </p:cTn>
                        </p:par>
                        <p:par>
                          <p:cTn id="8" fill="hold" nodeType="afterGroup">
                            <p:stCondLst>
                              <p:cond delay="2500"/>
                            </p:stCondLst>
                            <p:childTnLst>
                              <p:par>
                                <p:cTn id="9" presetID="9" presetClass="entr" presetSubtype="0" fill="hold" grpId="0" nodeType="afterEffect">
                                  <p:stCondLst>
                                    <p:cond delay="1000"/>
                                  </p:stCondLst>
                                  <p:childTnLst>
                                    <p:set>
                                      <p:cBhvr>
                                        <p:cTn id="10" dur="1" fill="hold">
                                          <p:stCondLst>
                                            <p:cond delay="0"/>
                                          </p:stCondLst>
                                        </p:cTn>
                                        <p:tgtEl>
                                          <p:spTgt spid="6170"/>
                                        </p:tgtEl>
                                        <p:attrNameLst>
                                          <p:attrName>style.visibility</p:attrName>
                                        </p:attrNameLst>
                                      </p:cBhvr>
                                      <p:to>
                                        <p:strVal val="visible"/>
                                      </p:to>
                                    </p:set>
                                    <p:animEffect transition="in" filter="dissolve">
                                      <p:cBhvr>
                                        <p:cTn id="11" dur="500"/>
                                        <p:tgtEl>
                                          <p:spTgt spid="6170"/>
                                        </p:tgtEl>
                                      </p:cBhvr>
                                    </p:animEffect>
                                  </p:childTnLst>
                                </p:cTn>
                              </p:par>
                            </p:childTnLst>
                          </p:cTn>
                        </p:par>
                        <p:par>
                          <p:cTn id="12" fill="hold" nodeType="afterGroup">
                            <p:stCondLst>
                              <p:cond delay="4000"/>
                            </p:stCondLst>
                            <p:childTnLst>
                              <p:par>
                                <p:cTn id="13" presetID="22" presetClass="entr" presetSubtype="4" fill="hold" grpId="0" nodeType="afterEffect">
                                  <p:stCondLst>
                                    <p:cond delay="3000"/>
                                  </p:stCondLst>
                                  <p:childTnLst>
                                    <p:set>
                                      <p:cBhvr>
                                        <p:cTn id="14" dur="1" fill="hold">
                                          <p:stCondLst>
                                            <p:cond delay="0"/>
                                          </p:stCondLst>
                                        </p:cTn>
                                        <p:tgtEl>
                                          <p:spTgt spid="6164"/>
                                        </p:tgtEl>
                                        <p:attrNameLst>
                                          <p:attrName>style.visibility</p:attrName>
                                        </p:attrNameLst>
                                      </p:cBhvr>
                                      <p:to>
                                        <p:strVal val="visible"/>
                                      </p:to>
                                    </p:set>
                                    <p:animEffect transition="in" filter="wipe(down)">
                                      <p:cBhvr>
                                        <p:cTn id="15" dur="500"/>
                                        <p:tgtEl>
                                          <p:spTgt spid="6164"/>
                                        </p:tgtEl>
                                      </p:cBhvr>
                                    </p:animEffect>
                                  </p:childTnLst>
                                </p:cTn>
                              </p:par>
                            </p:childTnLst>
                          </p:cTn>
                        </p:par>
                        <p:par>
                          <p:cTn id="16" fill="hold" nodeType="afterGroup">
                            <p:stCondLst>
                              <p:cond delay="7500"/>
                            </p:stCondLst>
                            <p:childTnLst>
                              <p:par>
                                <p:cTn id="17" presetID="9" presetClass="entr" presetSubtype="0" fill="hold" grpId="0" nodeType="afterEffect">
                                  <p:stCondLst>
                                    <p:cond delay="0"/>
                                  </p:stCondLst>
                                  <p:childTnLst>
                                    <p:set>
                                      <p:cBhvr>
                                        <p:cTn id="18" dur="1" fill="hold">
                                          <p:stCondLst>
                                            <p:cond delay="0"/>
                                          </p:stCondLst>
                                        </p:cTn>
                                        <p:tgtEl>
                                          <p:spTgt spid="6165"/>
                                        </p:tgtEl>
                                        <p:attrNameLst>
                                          <p:attrName>style.visibility</p:attrName>
                                        </p:attrNameLst>
                                      </p:cBhvr>
                                      <p:to>
                                        <p:strVal val="visible"/>
                                      </p:to>
                                    </p:set>
                                    <p:animEffect transition="in" filter="dissolve">
                                      <p:cBhvr>
                                        <p:cTn id="19" dur="500"/>
                                        <p:tgtEl>
                                          <p:spTgt spid="6165"/>
                                        </p:tgtEl>
                                      </p:cBhvr>
                                    </p:animEffect>
                                  </p:childTnLst>
                                </p:cTn>
                              </p:par>
                            </p:childTnLst>
                          </p:cTn>
                        </p:par>
                        <p:par>
                          <p:cTn id="20" fill="hold" nodeType="afterGroup">
                            <p:stCondLst>
                              <p:cond delay="8000"/>
                            </p:stCondLst>
                            <p:childTnLst>
                              <p:par>
                                <p:cTn id="21" presetID="9" presetClass="entr" presetSubtype="0" fill="hold" grpId="0" nodeType="afterEffect">
                                  <p:stCondLst>
                                    <p:cond delay="4000"/>
                                  </p:stCondLst>
                                  <p:childTnLst>
                                    <p:set>
                                      <p:cBhvr>
                                        <p:cTn id="22" dur="1" fill="hold">
                                          <p:stCondLst>
                                            <p:cond delay="0"/>
                                          </p:stCondLst>
                                        </p:cTn>
                                        <p:tgtEl>
                                          <p:spTgt spid="6166"/>
                                        </p:tgtEl>
                                        <p:attrNameLst>
                                          <p:attrName>style.visibility</p:attrName>
                                        </p:attrNameLst>
                                      </p:cBhvr>
                                      <p:to>
                                        <p:strVal val="visible"/>
                                      </p:to>
                                    </p:set>
                                    <p:animEffect transition="in" filter="dissolve">
                                      <p:cBhvr>
                                        <p:cTn id="23" dur="500"/>
                                        <p:tgtEl>
                                          <p:spTgt spid="6166"/>
                                        </p:tgtEl>
                                      </p:cBhvr>
                                    </p:animEffect>
                                  </p:childTnLst>
                                </p:cTn>
                              </p:par>
                            </p:childTnLst>
                          </p:cTn>
                        </p:par>
                        <p:par>
                          <p:cTn id="24" fill="hold" nodeType="afterGroup">
                            <p:stCondLst>
                              <p:cond delay="12500"/>
                            </p:stCondLst>
                            <p:childTnLst>
                              <p:par>
                                <p:cTn id="25" presetID="22" presetClass="entr" presetSubtype="4" fill="hold" grpId="0" nodeType="afterEffect">
                                  <p:stCondLst>
                                    <p:cond delay="2000"/>
                                  </p:stCondLst>
                                  <p:childTnLst>
                                    <p:set>
                                      <p:cBhvr>
                                        <p:cTn id="26" dur="1" fill="hold">
                                          <p:stCondLst>
                                            <p:cond delay="0"/>
                                          </p:stCondLst>
                                        </p:cTn>
                                        <p:tgtEl>
                                          <p:spTgt spid="6181"/>
                                        </p:tgtEl>
                                        <p:attrNameLst>
                                          <p:attrName>style.visibility</p:attrName>
                                        </p:attrNameLst>
                                      </p:cBhvr>
                                      <p:to>
                                        <p:strVal val="visible"/>
                                      </p:to>
                                    </p:set>
                                    <p:animEffect transition="in" filter="wipe(down)">
                                      <p:cBhvr>
                                        <p:cTn id="27" dur="500"/>
                                        <p:tgtEl>
                                          <p:spTgt spid="6181"/>
                                        </p:tgtEl>
                                      </p:cBhvr>
                                    </p:animEffect>
                                  </p:childTnLst>
                                </p:cTn>
                              </p:par>
                            </p:childTnLst>
                          </p:cTn>
                        </p:par>
                        <p:par>
                          <p:cTn id="28" fill="hold" nodeType="afterGroup">
                            <p:stCondLst>
                              <p:cond delay="15000"/>
                            </p:stCondLst>
                            <p:childTnLst>
                              <p:par>
                                <p:cTn id="29" presetID="9" presetClass="entr" presetSubtype="0" fill="hold" grpId="0" nodeType="afterEffect">
                                  <p:stCondLst>
                                    <p:cond delay="2000"/>
                                  </p:stCondLst>
                                  <p:childTnLst>
                                    <p:set>
                                      <p:cBhvr>
                                        <p:cTn id="30" dur="1" fill="hold">
                                          <p:stCondLst>
                                            <p:cond delay="0"/>
                                          </p:stCondLst>
                                        </p:cTn>
                                        <p:tgtEl>
                                          <p:spTgt spid="6161"/>
                                        </p:tgtEl>
                                        <p:attrNameLst>
                                          <p:attrName>style.visibility</p:attrName>
                                        </p:attrNameLst>
                                      </p:cBhvr>
                                      <p:to>
                                        <p:strVal val="visible"/>
                                      </p:to>
                                    </p:set>
                                    <p:animEffect transition="in" filter="dissolve">
                                      <p:cBhvr>
                                        <p:cTn id="31" dur="500"/>
                                        <p:tgtEl>
                                          <p:spTgt spid="6161"/>
                                        </p:tgtEl>
                                      </p:cBhvr>
                                    </p:animEffect>
                                  </p:childTnLst>
                                </p:cTn>
                              </p:par>
                            </p:childTnLst>
                          </p:cTn>
                        </p:par>
                        <p:par>
                          <p:cTn id="32" fill="hold" nodeType="afterGroup">
                            <p:stCondLst>
                              <p:cond delay="17500"/>
                            </p:stCondLst>
                            <p:childTnLst>
                              <p:par>
                                <p:cTn id="33" presetID="22" presetClass="entr" presetSubtype="1" fill="hold" nodeType="afterEffect">
                                  <p:stCondLst>
                                    <p:cond delay="0"/>
                                  </p:stCondLst>
                                  <p:childTnLst>
                                    <p:set>
                                      <p:cBhvr>
                                        <p:cTn id="34" dur="1" fill="hold">
                                          <p:stCondLst>
                                            <p:cond delay="0"/>
                                          </p:stCondLst>
                                        </p:cTn>
                                        <p:tgtEl>
                                          <p:spTgt spid="6182"/>
                                        </p:tgtEl>
                                        <p:attrNameLst>
                                          <p:attrName>style.visibility</p:attrName>
                                        </p:attrNameLst>
                                      </p:cBhvr>
                                      <p:to>
                                        <p:strVal val="visible"/>
                                      </p:to>
                                    </p:set>
                                    <p:animEffect transition="in" filter="wipe(up)">
                                      <p:cBhvr>
                                        <p:cTn id="35" dur="500"/>
                                        <p:tgtEl>
                                          <p:spTgt spid="6182"/>
                                        </p:tgtEl>
                                      </p:cBhvr>
                                    </p:animEffect>
                                  </p:childTnLst>
                                </p:cTn>
                              </p:par>
                            </p:childTnLst>
                          </p:cTn>
                        </p:par>
                        <p:par>
                          <p:cTn id="36" fill="hold" nodeType="afterGroup">
                            <p:stCondLst>
                              <p:cond delay="18000"/>
                            </p:stCondLst>
                            <p:childTnLst>
                              <p:par>
                                <p:cTn id="37" presetID="9" presetClass="entr" presetSubtype="0" fill="hold" grpId="0" nodeType="afterEffect">
                                  <p:stCondLst>
                                    <p:cond delay="2000"/>
                                  </p:stCondLst>
                                  <p:childTnLst>
                                    <p:set>
                                      <p:cBhvr>
                                        <p:cTn id="38" dur="1" fill="hold">
                                          <p:stCondLst>
                                            <p:cond delay="0"/>
                                          </p:stCondLst>
                                        </p:cTn>
                                        <p:tgtEl>
                                          <p:spTgt spid="6180"/>
                                        </p:tgtEl>
                                        <p:attrNameLst>
                                          <p:attrName>style.visibility</p:attrName>
                                        </p:attrNameLst>
                                      </p:cBhvr>
                                      <p:to>
                                        <p:strVal val="visible"/>
                                      </p:to>
                                    </p:set>
                                    <p:animEffect transition="in" filter="dissolve">
                                      <p:cBhvr>
                                        <p:cTn id="39" dur="500"/>
                                        <p:tgtEl>
                                          <p:spTgt spid="6180"/>
                                        </p:tgtEl>
                                      </p:cBhvr>
                                    </p:animEffect>
                                  </p:childTnLst>
                                </p:cTn>
                              </p:par>
                            </p:childTnLst>
                          </p:cTn>
                        </p:par>
                        <p:par>
                          <p:cTn id="40" fill="hold" nodeType="afterGroup">
                            <p:stCondLst>
                              <p:cond delay="20500"/>
                            </p:stCondLst>
                            <p:childTnLst>
                              <p:par>
                                <p:cTn id="41" presetID="22" presetClass="entr" presetSubtype="1" fill="hold" nodeType="afterEffect">
                                  <p:stCondLst>
                                    <p:cond delay="0"/>
                                  </p:stCondLst>
                                  <p:childTnLst>
                                    <p:set>
                                      <p:cBhvr>
                                        <p:cTn id="42" dur="1" fill="hold">
                                          <p:stCondLst>
                                            <p:cond delay="0"/>
                                          </p:stCondLst>
                                        </p:cTn>
                                        <p:tgtEl>
                                          <p:spTgt spid="6167"/>
                                        </p:tgtEl>
                                        <p:attrNameLst>
                                          <p:attrName>style.visibility</p:attrName>
                                        </p:attrNameLst>
                                      </p:cBhvr>
                                      <p:to>
                                        <p:strVal val="visible"/>
                                      </p:to>
                                    </p:set>
                                    <p:animEffect transition="in" filter="wipe(up)">
                                      <p:cBhvr>
                                        <p:cTn id="43" dur="500"/>
                                        <p:tgtEl>
                                          <p:spTgt spid="6167"/>
                                        </p:tgtEl>
                                      </p:cBhvr>
                                    </p:animEffect>
                                  </p:childTnLst>
                                </p:cTn>
                              </p:par>
                            </p:childTnLst>
                          </p:cTn>
                        </p:par>
                        <p:par>
                          <p:cTn id="44" fill="hold" nodeType="afterGroup">
                            <p:stCondLst>
                              <p:cond delay="21000"/>
                            </p:stCondLst>
                            <p:childTnLst>
                              <p:par>
                                <p:cTn id="45" presetID="9" presetClass="entr" presetSubtype="0" fill="hold" grpId="0" nodeType="afterEffect">
                                  <p:stCondLst>
                                    <p:cond delay="2000"/>
                                  </p:stCondLst>
                                  <p:childTnLst>
                                    <p:set>
                                      <p:cBhvr>
                                        <p:cTn id="46" dur="1" fill="hold">
                                          <p:stCondLst>
                                            <p:cond delay="0"/>
                                          </p:stCondLst>
                                        </p:cTn>
                                        <p:tgtEl>
                                          <p:spTgt spid="6168"/>
                                        </p:tgtEl>
                                        <p:attrNameLst>
                                          <p:attrName>style.visibility</p:attrName>
                                        </p:attrNameLst>
                                      </p:cBhvr>
                                      <p:to>
                                        <p:strVal val="visible"/>
                                      </p:to>
                                    </p:set>
                                    <p:animEffect transition="in" filter="dissolve">
                                      <p:cBhvr>
                                        <p:cTn id="47" dur="500"/>
                                        <p:tgtEl>
                                          <p:spTgt spid="6168"/>
                                        </p:tgtEl>
                                      </p:cBhvr>
                                    </p:animEffect>
                                  </p:childTnLst>
                                </p:cTn>
                              </p:par>
                            </p:childTnLst>
                          </p:cTn>
                        </p:par>
                        <p:par>
                          <p:cTn id="48" fill="hold" nodeType="afterGroup">
                            <p:stCondLst>
                              <p:cond delay="23500"/>
                            </p:stCondLst>
                            <p:childTnLst>
                              <p:par>
                                <p:cTn id="49" presetID="22" presetClass="entr" presetSubtype="1" fill="hold" nodeType="afterEffect">
                                  <p:stCondLst>
                                    <p:cond delay="0"/>
                                  </p:stCondLst>
                                  <p:childTnLst>
                                    <p:set>
                                      <p:cBhvr>
                                        <p:cTn id="50" dur="1" fill="hold">
                                          <p:stCondLst>
                                            <p:cond delay="0"/>
                                          </p:stCondLst>
                                        </p:cTn>
                                        <p:tgtEl>
                                          <p:spTgt spid="6162"/>
                                        </p:tgtEl>
                                        <p:attrNameLst>
                                          <p:attrName>style.visibility</p:attrName>
                                        </p:attrNameLst>
                                      </p:cBhvr>
                                      <p:to>
                                        <p:strVal val="visible"/>
                                      </p:to>
                                    </p:set>
                                    <p:animEffect transition="in" filter="wipe(up)">
                                      <p:cBhvr>
                                        <p:cTn id="51" dur="500"/>
                                        <p:tgtEl>
                                          <p:spTgt spid="616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1" grpId="0" autoUpdateAnimBg="0"/>
      <p:bldP spid="6164" grpId="0" animBg="1"/>
      <p:bldP spid="6165" grpId="0" autoUpdateAnimBg="0"/>
      <p:bldP spid="6166" grpId="0" autoUpdateAnimBg="0"/>
      <p:bldP spid="6168" grpId="0" autoUpdateAnimBg="0"/>
      <p:bldP spid="6169" grpId="0" animBg="1"/>
      <p:bldP spid="6170" grpId="0" autoUpdateAnimBg="0"/>
      <p:bldP spid="6180" grpId="0" autoUpdateAnimBg="0"/>
      <p:bldP spid="618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3"/>
          <p:cNvGrpSpPr>
            <a:grpSpLocks/>
          </p:cNvGrpSpPr>
          <p:nvPr/>
        </p:nvGrpSpPr>
        <p:grpSpPr bwMode="auto">
          <a:xfrm>
            <a:off x="66675" y="3044825"/>
            <a:ext cx="8772525" cy="841375"/>
            <a:chOff x="186" y="1918"/>
            <a:chExt cx="5526" cy="530"/>
          </a:xfrm>
        </p:grpSpPr>
        <p:sp>
          <p:nvSpPr>
            <p:cNvPr id="7172"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30747" name="Group 5"/>
            <p:cNvGrpSpPr>
              <a:grpSpLocks/>
            </p:cNvGrpSpPr>
            <p:nvPr/>
          </p:nvGrpSpPr>
          <p:grpSpPr bwMode="auto">
            <a:xfrm>
              <a:off x="186" y="1918"/>
              <a:ext cx="5526" cy="530"/>
              <a:chOff x="714" y="1918"/>
              <a:chExt cx="5526" cy="530"/>
            </a:xfrm>
          </p:grpSpPr>
          <p:sp>
            <p:nvSpPr>
              <p:cNvPr id="7174"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30749" name="Group 7"/>
              <p:cNvGrpSpPr>
                <a:grpSpLocks/>
              </p:cNvGrpSpPr>
              <p:nvPr/>
            </p:nvGrpSpPr>
            <p:grpSpPr bwMode="auto">
              <a:xfrm>
                <a:off x="714" y="1918"/>
                <a:ext cx="5526" cy="530"/>
                <a:chOff x="234" y="1918"/>
                <a:chExt cx="5526" cy="530"/>
              </a:xfrm>
            </p:grpSpPr>
            <p:sp>
              <p:nvSpPr>
                <p:cNvPr id="7176"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7177"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7178"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7179"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7180"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7181"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7182"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7183"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grpSp>
      </p:grpSp>
      <p:sp>
        <p:nvSpPr>
          <p:cNvPr id="7184" name="Text Box 16"/>
          <p:cNvSpPr txBox="1">
            <a:spLocks noChangeArrowheads="1"/>
          </p:cNvSpPr>
          <p:nvPr/>
        </p:nvSpPr>
        <p:spPr bwMode="auto">
          <a:xfrm>
            <a:off x="5791200" y="76200"/>
            <a:ext cx="3429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defRPr/>
            </a:pPr>
            <a:r>
              <a:rPr lang="zh-CN" altLang="en-US" sz="4000" b="1">
                <a:solidFill>
                  <a:srgbClr val="00FFFF"/>
                </a:solidFill>
                <a:latin typeface="Times New Roman" charset="0"/>
              </a:rPr>
              <a:t>撒母耳记下</a:t>
            </a:r>
            <a:endParaRPr lang="en-US" altLang="zh-CN" sz="4000" b="1">
              <a:solidFill>
                <a:srgbClr val="00FFFF"/>
              </a:solidFill>
              <a:latin typeface="Times New Roman" charset="0"/>
            </a:endParaRPr>
          </a:p>
        </p:txBody>
      </p:sp>
      <p:sp>
        <p:nvSpPr>
          <p:cNvPr id="7185" name="Line 17"/>
          <p:cNvSpPr>
            <a:spLocks noChangeShapeType="1"/>
          </p:cNvSpPr>
          <p:nvPr/>
        </p:nvSpPr>
        <p:spPr bwMode="auto">
          <a:xfrm flipH="1">
            <a:off x="4267200" y="3048000"/>
            <a:ext cx="0" cy="8763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7186" name="Text Box 18"/>
          <p:cNvSpPr txBox="1">
            <a:spLocks noChangeArrowheads="1"/>
          </p:cNvSpPr>
          <p:nvPr/>
        </p:nvSpPr>
        <p:spPr bwMode="auto">
          <a:xfrm>
            <a:off x="1066800" y="1371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3200" b="1">
                <a:solidFill>
                  <a:srgbClr val="FFFFFF"/>
                </a:solidFill>
                <a:latin typeface="Times New Roman" pitchFamily="-112" charset="0"/>
                <a:ea typeface="宋体" pitchFamily="-112" charset="-122"/>
                <a:cs typeface="宋体" pitchFamily="-112" charset="-122"/>
              </a:rPr>
              <a:t>1105</a:t>
            </a:r>
          </a:p>
        </p:txBody>
      </p:sp>
      <p:sp>
        <p:nvSpPr>
          <p:cNvPr id="7187" name="Text Box 19"/>
          <p:cNvSpPr txBox="1">
            <a:spLocks noChangeArrowheads="1"/>
          </p:cNvSpPr>
          <p:nvPr/>
        </p:nvSpPr>
        <p:spPr bwMode="auto">
          <a:xfrm>
            <a:off x="1676400" y="76200"/>
            <a:ext cx="2819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r" eaLnBrk="1" hangingPunct="1">
              <a:spcBef>
                <a:spcPct val="50000"/>
              </a:spcBef>
              <a:defRPr/>
            </a:pPr>
            <a:r>
              <a:rPr lang="zh-CN" altLang="en-US" sz="4000" b="1">
                <a:solidFill>
                  <a:srgbClr val="FFFFFF"/>
                </a:solidFill>
                <a:latin typeface="Times New Roman" charset="0"/>
              </a:rPr>
              <a:t>撒母耳记上</a:t>
            </a:r>
            <a:endParaRPr lang="en-US" altLang="zh-CN" sz="4000" b="1">
              <a:solidFill>
                <a:srgbClr val="FFFFFF"/>
              </a:solidFill>
              <a:latin typeface="Times New Roman" charset="0"/>
            </a:endParaRPr>
          </a:p>
        </p:txBody>
      </p:sp>
      <p:sp>
        <p:nvSpPr>
          <p:cNvPr id="7188" name="AutoShape 20"/>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7189" name="Text Box 21"/>
          <p:cNvSpPr txBox="1">
            <a:spLocks noChangeArrowheads="1"/>
          </p:cNvSpPr>
          <p:nvPr/>
        </p:nvSpPr>
        <p:spPr bwMode="auto">
          <a:xfrm>
            <a:off x="3581400" y="6324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en-US" altLang="zh-CN" sz="3200" b="1">
                <a:solidFill>
                  <a:srgbClr val="66FF33"/>
                </a:solidFill>
                <a:latin typeface="Times New Roman" charset="0"/>
              </a:rPr>
              <a:t>130 </a:t>
            </a:r>
            <a:r>
              <a:rPr lang="zh-CN" altLang="en-US" sz="3200" b="1">
                <a:solidFill>
                  <a:srgbClr val="66FF33"/>
                </a:solidFill>
                <a:latin typeface="Times New Roman" charset="0"/>
              </a:rPr>
              <a:t>年</a:t>
            </a:r>
            <a:r>
              <a:rPr lang="en-US" altLang="zh-CN" sz="3200" b="1">
                <a:solidFill>
                  <a:srgbClr val="66FF33"/>
                </a:solidFill>
                <a:latin typeface="Times New Roman" charset="0"/>
              </a:rPr>
              <a:t> </a:t>
            </a:r>
          </a:p>
        </p:txBody>
      </p:sp>
      <p:sp>
        <p:nvSpPr>
          <p:cNvPr id="7190" name="Line 22"/>
          <p:cNvSpPr>
            <a:spLocks noChangeShapeType="1"/>
          </p:cNvSpPr>
          <p:nvPr/>
        </p:nvSpPr>
        <p:spPr bwMode="auto">
          <a:xfrm flipH="1">
            <a:off x="5943600" y="3048000"/>
            <a:ext cx="0" cy="8763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7191" name="Text Box 23"/>
          <p:cNvSpPr txBox="1">
            <a:spLocks noChangeArrowheads="1"/>
          </p:cNvSpPr>
          <p:nvPr/>
        </p:nvSpPr>
        <p:spPr bwMode="auto">
          <a:xfrm>
            <a:off x="3581400" y="2057400"/>
            <a:ext cx="121920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en-US" altLang="zh-CN" sz="3200" b="1">
                <a:solidFill>
                  <a:srgbClr val="FFFF00"/>
                </a:solidFill>
                <a:latin typeface="Times New Roman" charset="0"/>
              </a:rPr>
              <a:t>1050</a:t>
            </a:r>
            <a:br>
              <a:rPr lang="en-US" altLang="zh-CN" sz="3200" b="1">
                <a:solidFill>
                  <a:srgbClr val="FFFF00"/>
                </a:solidFill>
                <a:latin typeface="Times New Roman" charset="0"/>
              </a:rPr>
            </a:br>
            <a:r>
              <a:rPr lang="zh-CN" altLang="en-US" sz="3200" b="1">
                <a:solidFill>
                  <a:srgbClr val="FFFF00"/>
                </a:solidFill>
                <a:latin typeface="Times New Roman" charset="0"/>
              </a:rPr>
              <a:t>作王</a:t>
            </a:r>
            <a:endParaRPr lang="en-US" altLang="zh-CN" sz="3200" b="1">
              <a:solidFill>
                <a:srgbClr val="FFFF00"/>
              </a:solidFill>
              <a:latin typeface="Times New Roman" charset="0"/>
            </a:endParaRPr>
          </a:p>
        </p:txBody>
      </p:sp>
      <p:sp>
        <p:nvSpPr>
          <p:cNvPr id="7192" name="Text Box 24"/>
          <p:cNvSpPr txBox="1">
            <a:spLocks noChangeArrowheads="1"/>
          </p:cNvSpPr>
          <p:nvPr/>
        </p:nvSpPr>
        <p:spPr bwMode="auto">
          <a:xfrm>
            <a:off x="12954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defRPr/>
            </a:pPr>
            <a:r>
              <a:rPr lang="zh-CN" altLang="en-US" sz="4000" b="1">
                <a:solidFill>
                  <a:srgbClr val="FFFFFF"/>
                </a:solidFill>
                <a:latin typeface="Times New Roman" charset="0"/>
              </a:rPr>
              <a:t>撒母耳</a:t>
            </a:r>
            <a:endParaRPr lang="en-US" altLang="zh-CN" sz="4000" b="1">
              <a:solidFill>
                <a:srgbClr val="FFFFFF"/>
              </a:solidFill>
              <a:latin typeface="Times New Roman" charset="0"/>
            </a:endParaRPr>
          </a:p>
        </p:txBody>
      </p:sp>
      <p:sp>
        <p:nvSpPr>
          <p:cNvPr id="7193" name="Text Box 25"/>
          <p:cNvSpPr txBox="1">
            <a:spLocks noChangeArrowheads="1"/>
          </p:cNvSpPr>
          <p:nvPr/>
        </p:nvSpPr>
        <p:spPr bwMode="auto">
          <a:xfrm>
            <a:off x="33528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4000" b="1">
                <a:solidFill>
                  <a:srgbClr val="FFFF00"/>
                </a:solidFill>
                <a:latin typeface="Times New Roman" charset="0"/>
              </a:rPr>
              <a:t>扫罗</a:t>
            </a:r>
            <a:endParaRPr lang="en-US" altLang="zh-CN" sz="4000" b="1">
              <a:solidFill>
                <a:srgbClr val="FFFF00"/>
              </a:solidFill>
              <a:latin typeface="Times New Roman" charset="0"/>
            </a:endParaRPr>
          </a:p>
        </p:txBody>
      </p:sp>
      <p:sp>
        <p:nvSpPr>
          <p:cNvPr id="7194" name="Line 26"/>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30733" name="Group 27"/>
          <p:cNvGrpSpPr>
            <a:grpSpLocks/>
          </p:cNvGrpSpPr>
          <p:nvPr/>
        </p:nvGrpSpPr>
        <p:grpSpPr bwMode="auto">
          <a:xfrm>
            <a:off x="990600" y="4067175"/>
            <a:ext cx="7696200" cy="1800225"/>
            <a:chOff x="624" y="2562"/>
            <a:chExt cx="4848" cy="1134"/>
          </a:xfrm>
        </p:grpSpPr>
        <p:sp>
          <p:nvSpPr>
            <p:cNvPr id="7196" name="Text Box 28"/>
            <p:cNvSpPr txBox="1">
              <a:spLocks noChangeArrowheads="1"/>
            </p:cNvSpPr>
            <p:nvPr/>
          </p:nvSpPr>
          <p:spPr bwMode="auto">
            <a:xfrm>
              <a:off x="523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 950</a:t>
              </a:r>
            </a:p>
          </p:txBody>
        </p:sp>
        <p:sp>
          <p:nvSpPr>
            <p:cNvPr id="7197" name="Text Box 29"/>
            <p:cNvSpPr txBox="1">
              <a:spLocks noChangeArrowheads="1"/>
            </p:cNvSpPr>
            <p:nvPr/>
          </p:nvSpPr>
          <p:spPr bwMode="auto">
            <a:xfrm>
              <a:off x="4422" y="256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   9    7 5 </a:t>
              </a:r>
            </a:p>
          </p:txBody>
        </p:sp>
        <p:sp>
          <p:nvSpPr>
            <p:cNvPr id="7198" name="Text Box 30"/>
            <p:cNvSpPr txBox="1">
              <a:spLocks noChangeArrowheads="1"/>
            </p:cNvSpPr>
            <p:nvPr/>
          </p:nvSpPr>
          <p:spPr bwMode="auto">
            <a:xfrm>
              <a:off x="3840"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1000</a:t>
              </a:r>
            </a:p>
          </p:txBody>
        </p:sp>
        <p:sp>
          <p:nvSpPr>
            <p:cNvPr id="7199" name="Text Box 31"/>
            <p:cNvSpPr txBox="1">
              <a:spLocks noChangeArrowheads="1"/>
            </p:cNvSpPr>
            <p:nvPr/>
          </p:nvSpPr>
          <p:spPr bwMode="auto">
            <a:xfrm>
              <a:off x="3216"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1025</a:t>
              </a:r>
            </a:p>
          </p:txBody>
        </p:sp>
        <p:sp>
          <p:nvSpPr>
            <p:cNvPr id="7200" name="Text Box 32"/>
            <p:cNvSpPr txBox="1">
              <a:spLocks noChangeArrowheads="1"/>
            </p:cNvSpPr>
            <p:nvPr/>
          </p:nvSpPr>
          <p:spPr bwMode="auto">
            <a:xfrm>
              <a:off x="2508" y="256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1050</a:t>
              </a:r>
            </a:p>
          </p:txBody>
        </p:sp>
        <p:sp>
          <p:nvSpPr>
            <p:cNvPr id="7201" name="Text Box 33"/>
            <p:cNvSpPr txBox="1">
              <a:spLocks noChangeArrowheads="1"/>
            </p:cNvSpPr>
            <p:nvPr/>
          </p:nvSpPr>
          <p:spPr bwMode="auto">
            <a:xfrm>
              <a:off x="187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1075</a:t>
              </a:r>
            </a:p>
          </p:txBody>
        </p:sp>
        <p:sp>
          <p:nvSpPr>
            <p:cNvPr id="7202" name="Text Box 34"/>
            <p:cNvSpPr txBox="1">
              <a:spLocks noChangeArrowheads="1"/>
            </p:cNvSpPr>
            <p:nvPr/>
          </p:nvSpPr>
          <p:spPr bwMode="auto">
            <a:xfrm>
              <a:off x="1248"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1100</a:t>
              </a:r>
            </a:p>
          </p:txBody>
        </p:sp>
        <p:sp>
          <p:nvSpPr>
            <p:cNvPr id="7203" name="Text Box 35"/>
            <p:cNvSpPr txBox="1">
              <a:spLocks noChangeArrowheads="1"/>
            </p:cNvSpPr>
            <p:nvPr/>
          </p:nvSpPr>
          <p:spPr bwMode="auto">
            <a:xfrm>
              <a:off x="624"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1125</a:t>
              </a:r>
            </a:p>
          </p:txBody>
        </p:sp>
      </p:grpSp>
      <p:sp>
        <p:nvSpPr>
          <p:cNvPr id="7204" name="Line 36"/>
          <p:cNvSpPr>
            <a:spLocks noChangeShapeType="1"/>
          </p:cNvSpPr>
          <p:nvPr/>
        </p:nvSpPr>
        <p:spPr bwMode="auto">
          <a:xfrm flipH="1">
            <a:off x="3048000" y="3048000"/>
            <a:ext cx="0" cy="8763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7205" name="Text Box 37"/>
          <p:cNvSpPr txBox="1">
            <a:spLocks noChangeArrowheads="1"/>
          </p:cNvSpPr>
          <p:nvPr/>
        </p:nvSpPr>
        <p:spPr bwMode="auto">
          <a:xfrm>
            <a:off x="2362200" y="2057400"/>
            <a:ext cx="121920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en-US" altLang="zh-CN" sz="3200" b="1">
                <a:solidFill>
                  <a:srgbClr val="FFFF00"/>
                </a:solidFill>
                <a:latin typeface="Times New Roman" charset="0"/>
              </a:rPr>
              <a:t>1080</a:t>
            </a:r>
            <a:r>
              <a:rPr lang="zh-CN" altLang="en-US" sz="3200" b="1">
                <a:solidFill>
                  <a:srgbClr val="FFFF00"/>
                </a:solidFill>
                <a:latin typeface="Times New Roman" charset="0"/>
              </a:rPr>
              <a:t>诞生</a:t>
            </a:r>
            <a:endParaRPr lang="en-US" altLang="zh-CN" sz="3200" b="1">
              <a:solidFill>
                <a:srgbClr val="FFFF00"/>
              </a:solidFill>
              <a:latin typeface="Times New Roman" charset="0"/>
            </a:endParaRPr>
          </a:p>
        </p:txBody>
      </p:sp>
      <p:sp>
        <p:nvSpPr>
          <p:cNvPr id="7206" name="Text Box 38"/>
          <p:cNvSpPr txBox="1">
            <a:spLocks noChangeArrowheads="1"/>
          </p:cNvSpPr>
          <p:nvPr/>
        </p:nvSpPr>
        <p:spPr bwMode="auto">
          <a:xfrm>
            <a:off x="5181600" y="2057400"/>
            <a:ext cx="137160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en-US" altLang="zh-CN" sz="3200" b="1">
                <a:solidFill>
                  <a:srgbClr val="FFFF00"/>
                </a:solidFill>
                <a:latin typeface="Times New Roman" charset="0"/>
              </a:rPr>
              <a:t>1010</a:t>
            </a:r>
            <a:br>
              <a:rPr lang="en-US" altLang="zh-CN" sz="3200" b="1">
                <a:solidFill>
                  <a:srgbClr val="FFFF00"/>
                </a:solidFill>
                <a:latin typeface="Times New Roman" charset="0"/>
              </a:rPr>
            </a:br>
            <a:r>
              <a:rPr lang="zh-CN" altLang="en-US" sz="3200" b="1">
                <a:solidFill>
                  <a:srgbClr val="FFFF00"/>
                </a:solidFill>
                <a:latin typeface="Times New Roman" charset="0"/>
              </a:rPr>
              <a:t>死</a:t>
            </a:r>
            <a:endParaRPr lang="en-US" altLang="zh-CN" sz="3200" b="1">
              <a:solidFill>
                <a:srgbClr val="FFFF00"/>
              </a:solidFill>
              <a:latin typeface="Times New Roman" charset="0"/>
            </a:endParaRPr>
          </a:p>
        </p:txBody>
      </p:sp>
      <p:sp>
        <p:nvSpPr>
          <p:cNvPr id="30737" name="Rectangle 39"/>
          <p:cNvSpPr>
            <a:spLocks noGrp="1" noChangeArrowheads="1"/>
          </p:cNvSpPr>
          <p:nvPr>
            <p:ph type="title" idx="4294967295"/>
          </p:nvPr>
        </p:nvSpPr>
        <p:spPr>
          <a:xfrm>
            <a:off x="0" y="0"/>
            <a:ext cx="1905000" cy="381000"/>
          </a:xfrm>
        </p:spPr>
        <p:txBody>
          <a:bodyPr/>
          <a:lstStyle/>
          <a:p>
            <a:pPr eaLnBrk="1" hangingPunct="1"/>
            <a:r>
              <a:rPr lang="zh-CN" altLang="en-US" sz="2000">
                <a:solidFill>
                  <a:schemeClr val="bg1"/>
                </a:solidFill>
                <a:latin typeface="Arial" charset="0"/>
              </a:rPr>
              <a:t>扫罗的年表</a:t>
            </a:r>
            <a:endParaRPr lang="en-US" altLang="zh-CN" sz="2000">
              <a:solidFill>
                <a:schemeClr val="bg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7193"/>
                                        </p:tgtEl>
                                        <p:attrNameLst>
                                          <p:attrName>style.visibility</p:attrName>
                                        </p:attrNameLst>
                                      </p:cBhvr>
                                      <p:to>
                                        <p:strVal val="visible"/>
                                      </p:to>
                                    </p:set>
                                    <p:animEffect transition="in" filter="dissolve">
                                      <p:cBhvr>
                                        <p:cTn id="7" dur="500"/>
                                        <p:tgtEl>
                                          <p:spTgt spid="7193"/>
                                        </p:tgtEl>
                                      </p:cBhvr>
                                    </p:animEffect>
                                  </p:childTnLst>
                                </p:cTn>
                              </p:par>
                            </p:childTnLst>
                          </p:cTn>
                        </p:par>
                        <p:par>
                          <p:cTn id="8" fill="hold" nodeType="afterGroup">
                            <p:stCondLst>
                              <p:cond delay="5500"/>
                            </p:stCondLst>
                            <p:childTnLst>
                              <p:par>
                                <p:cTn id="9" presetID="9" presetClass="entr" presetSubtype="0" fill="hold" grpId="0" nodeType="afterEffect">
                                  <p:stCondLst>
                                    <p:cond delay="2000"/>
                                  </p:stCondLst>
                                  <p:childTnLst>
                                    <p:set>
                                      <p:cBhvr>
                                        <p:cTn id="10" dur="1" fill="hold">
                                          <p:stCondLst>
                                            <p:cond delay="0"/>
                                          </p:stCondLst>
                                        </p:cTn>
                                        <p:tgtEl>
                                          <p:spTgt spid="7205"/>
                                        </p:tgtEl>
                                        <p:attrNameLst>
                                          <p:attrName>style.visibility</p:attrName>
                                        </p:attrNameLst>
                                      </p:cBhvr>
                                      <p:to>
                                        <p:strVal val="visible"/>
                                      </p:to>
                                    </p:set>
                                    <p:animEffect transition="in" filter="dissolve">
                                      <p:cBhvr>
                                        <p:cTn id="11" dur="500"/>
                                        <p:tgtEl>
                                          <p:spTgt spid="7205"/>
                                        </p:tgtEl>
                                      </p:cBhvr>
                                    </p:animEffect>
                                  </p:childTnLst>
                                </p:cTn>
                              </p:par>
                            </p:childTnLst>
                          </p:cTn>
                        </p:par>
                        <p:par>
                          <p:cTn id="12" fill="hold" nodeType="afterGroup">
                            <p:stCondLst>
                              <p:cond delay="8000"/>
                            </p:stCondLst>
                            <p:childTnLst>
                              <p:par>
                                <p:cTn id="13" presetID="22" presetClass="entr" presetSubtype="1" fill="hold" nodeType="afterEffect">
                                  <p:stCondLst>
                                    <p:cond delay="0"/>
                                  </p:stCondLst>
                                  <p:childTnLst>
                                    <p:set>
                                      <p:cBhvr>
                                        <p:cTn id="14" dur="1" fill="hold">
                                          <p:stCondLst>
                                            <p:cond delay="0"/>
                                          </p:stCondLst>
                                        </p:cTn>
                                        <p:tgtEl>
                                          <p:spTgt spid="7204"/>
                                        </p:tgtEl>
                                        <p:attrNameLst>
                                          <p:attrName>style.visibility</p:attrName>
                                        </p:attrNameLst>
                                      </p:cBhvr>
                                      <p:to>
                                        <p:strVal val="visible"/>
                                      </p:to>
                                    </p:set>
                                    <p:animEffect transition="in" filter="wipe(up)">
                                      <p:cBhvr>
                                        <p:cTn id="15" dur="500"/>
                                        <p:tgtEl>
                                          <p:spTgt spid="7204"/>
                                        </p:tgtEl>
                                      </p:cBhvr>
                                    </p:animEffect>
                                  </p:childTnLst>
                                </p:cTn>
                              </p:par>
                            </p:childTnLst>
                          </p:cTn>
                        </p:par>
                        <p:par>
                          <p:cTn id="16" fill="hold" nodeType="afterGroup">
                            <p:stCondLst>
                              <p:cond delay="8500"/>
                            </p:stCondLst>
                            <p:childTnLst>
                              <p:par>
                                <p:cTn id="17" presetID="9" presetClass="entr" presetSubtype="0" fill="hold" grpId="0" nodeType="afterEffect">
                                  <p:stCondLst>
                                    <p:cond delay="2000"/>
                                  </p:stCondLst>
                                  <p:childTnLst>
                                    <p:set>
                                      <p:cBhvr>
                                        <p:cTn id="18" dur="1" fill="hold">
                                          <p:stCondLst>
                                            <p:cond delay="0"/>
                                          </p:stCondLst>
                                        </p:cTn>
                                        <p:tgtEl>
                                          <p:spTgt spid="7191"/>
                                        </p:tgtEl>
                                        <p:attrNameLst>
                                          <p:attrName>style.visibility</p:attrName>
                                        </p:attrNameLst>
                                      </p:cBhvr>
                                      <p:to>
                                        <p:strVal val="visible"/>
                                      </p:to>
                                    </p:set>
                                    <p:animEffect transition="in" filter="dissolve">
                                      <p:cBhvr>
                                        <p:cTn id="19" dur="500"/>
                                        <p:tgtEl>
                                          <p:spTgt spid="7191"/>
                                        </p:tgtEl>
                                      </p:cBhvr>
                                    </p:animEffect>
                                  </p:childTnLst>
                                </p:cTn>
                              </p:par>
                            </p:childTnLst>
                          </p:cTn>
                        </p:par>
                        <p:par>
                          <p:cTn id="20" fill="hold" nodeType="afterGroup">
                            <p:stCondLst>
                              <p:cond delay="11000"/>
                            </p:stCondLst>
                            <p:childTnLst>
                              <p:par>
                                <p:cTn id="21" presetID="22" presetClass="entr" presetSubtype="1" fill="hold" nodeType="afterEffect">
                                  <p:stCondLst>
                                    <p:cond delay="0"/>
                                  </p:stCondLst>
                                  <p:childTnLst>
                                    <p:set>
                                      <p:cBhvr>
                                        <p:cTn id="22" dur="1" fill="hold">
                                          <p:stCondLst>
                                            <p:cond delay="0"/>
                                          </p:stCondLst>
                                        </p:cTn>
                                        <p:tgtEl>
                                          <p:spTgt spid="7185"/>
                                        </p:tgtEl>
                                        <p:attrNameLst>
                                          <p:attrName>style.visibility</p:attrName>
                                        </p:attrNameLst>
                                      </p:cBhvr>
                                      <p:to>
                                        <p:strVal val="visible"/>
                                      </p:to>
                                    </p:set>
                                    <p:animEffect transition="in" filter="wipe(up)">
                                      <p:cBhvr>
                                        <p:cTn id="23" dur="500"/>
                                        <p:tgtEl>
                                          <p:spTgt spid="7185"/>
                                        </p:tgtEl>
                                      </p:cBhvr>
                                    </p:animEffect>
                                  </p:childTnLst>
                                </p:cTn>
                              </p:par>
                            </p:childTnLst>
                          </p:cTn>
                        </p:par>
                        <p:par>
                          <p:cTn id="24" fill="hold" nodeType="afterGroup">
                            <p:stCondLst>
                              <p:cond delay="11500"/>
                            </p:stCondLst>
                            <p:childTnLst>
                              <p:par>
                                <p:cTn id="25" presetID="9" presetClass="entr" presetSubtype="0" fill="hold" grpId="0" nodeType="afterEffect">
                                  <p:stCondLst>
                                    <p:cond delay="2000"/>
                                  </p:stCondLst>
                                  <p:childTnLst>
                                    <p:set>
                                      <p:cBhvr>
                                        <p:cTn id="26" dur="1" fill="hold">
                                          <p:stCondLst>
                                            <p:cond delay="0"/>
                                          </p:stCondLst>
                                        </p:cTn>
                                        <p:tgtEl>
                                          <p:spTgt spid="7206"/>
                                        </p:tgtEl>
                                        <p:attrNameLst>
                                          <p:attrName>style.visibility</p:attrName>
                                        </p:attrNameLst>
                                      </p:cBhvr>
                                      <p:to>
                                        <p:strVal val="visible"/>
                                      </p:to>
                                    </p:set>
                                    <p:animEffect transition="in" filter="dissolve">
                                      <p:cBhvr>
                                        <p:cTn id="27" dur="500"/>
                                        <p:tgtEl>
                                          <p:spTgt spid="7206"/>
                                        </p:tgtEl>
                                      </p:cBhvr>
                                    </p:animEffect>
                                  </p:childTnLst>
                                </p:cTn>
                              </p:par>
                            </p:childTnLst>
                          </p:cTn>
                        </p:par>
                        <p:par>
                          <p:cTn id="28" fill="hold" nodeType="afterGroup">
                            <p:stCondLst>
                              <p:cond delay="14000"/>
                            </p:stCondLst>
                            <p:childTnLst>
                              <p:par>
                                <p:cTn id="29" presetID="22" presetClass="entr" presetSubtype="1" fill="hold" nodeType="afterEffect">
                                  <p:stCondLst>
                                    <p:cond delay="0"/>
                                  </p:stCondLst>
                                  <p:childTnLst>
                                    <p:set>
                                      <p:cBhvr>
                                        <p:cTn id="30" dur="1" fill="hold">
                                          <p:stCondLst>
                                            <p:cond delay="0"/>
                                          </p:stCondLst>
                                        </p:cTn>
                                        <p:tgtEl>
                                          <p:spTgt spid="7190"/>
                                        </p:tgtEl>
                                        <p:attrNameLst>
                                          <p:attrName>style.visibility</p:attrName>
                                        </p:attrNameLst>
                                      </p:cBhvr>
                                      <p:to>
                                        <p:strVal val="visible"/>
                                      </p:to>
                                    </p:set>
                                    <p:animEffect transition="in" filter="wipe(up)">
                                      <p:cBhvr>
                                        <p:cTn id="31" dur="500"/>
                                        <p:tgtEl>
                                          <p:spTgt spid="7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1" grpId="0" autoUpdateAnimBg="0"/>
      <p:bldP spid="7193" grpId="0" autoUpdateAnimBg="0"/>
      <p:bldP spid="7205" grpId="0" autoUpdateAnimBg="0"/>
      <p:bldP spid="720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3"/>
          <p:cNvGrpSpPr>
            <a:grpSpLocks/>
          </p:cNvGrpSpPr>
          <p:nvPr/>
        </p:nvGrpSpPr>
        <p:grpSpPr bwMode="auto">
          <a:xfrm>
            <a:off x="66675" y="3044825"/>
            <a:ext cx="8772525" cy="841375"/>
            <a:chOff x="186" y="1918"/>
            <a:chExt cx="5526" cy="530"/>
          </a:xfrm>
        </p:grpSpPr>
        <p:sp>
          <p:nvSpPr>
            <p:cNvPr id="8196"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32798" name="Group 5"/>
            <p:cNvGrpSpPr>
              <a:grpSpLocks/>
            </p:cNvGrpSpPr>
            <p:nvPr/>
          </p:nvGrpSpPr>
          <p:grpSpPr bwMode="auto">
            <a:xfrm>
              <a:off x="186" y="1918"/>
              <a:ext cx="5526" cy="530"/>
              <a:chOff x="714" y="1918"/>
              <a:chExt cx="5526" cy="530"/>
            </a:xfrm>
          </p:grpSpPr>
          <p:sp>
            <p:nvSpPr>
              <p:cNvPr id="8198"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32800" name="Group 7"/>
              <p:cNvGrpSpPr>
                <a:grpSpLocks/>
              </p:cNvGrpSpPr>
              <p:nvPr/>
            </p:nvGrpSpPr>
            <p:grpSpPr bwMode="auto">
              <a:xfrm>
                <a:off x="714" y="1918"/>
                <a:ext cx="5526" cy="530"/>
                <a:chOff x="234" y="1918"/>
                <a:chExt cx="5526" cy="530"/>
              </a:xfrm>
            </p:grpSpPr>
            <p:sp>
              <p:nvSpPr>
                <p:cNvPr id="8200"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01"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02"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03"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04"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05"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06"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07"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grpSp>
      </p:grpSp>
      <p:sp>
        <p:nvSpPr>
          <p:cNvPr id="8208" name="Text Box 16"/>
          <p:cNvSpPr txBox="1">
            <a:spLocks noChangeArrowheads="1"/>
          </p:cNvSpPr>
          <p:nvPr/>
        </p:nvSpPr>
        <p:spPr bwMode="auto">
          <a:xfrm>
            <a:off x="5791200" y="76200"/>
            <a:ext cx="3429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defRPr/>
            </a:pPr>
            <a:r>
              <a:rPr lang="zh-CN" altLang="en-US" sz="4000" b="1">
                <a:solidFill>
                  <a:srgbClr val="00FFFF"/>
                </a:solidFill>
                <a:latin typeface="Times New Roman" charset="0"/>
              </a:rPr>
              <a:t>撒母耳记下</a:t>
            </a:r>
            <a:endParaRPr lang="en-US" altLang="zh-CN" sz="4000" b="1">
              <a:solidFill>
                <a:srgbClr val="00FFFF"/>
              </a:solidFill>
              <a:latin typeface="Times New Roman" charset="0"/>
            </a:endParaRPr>
          </a:p>
        </p:txBody>
      </p:sp>
      <p:sp>
        <p:nvSpPr>
          <p:cNvPr id="8209" name="Text Box 17"/>
          <p:cNvSpPr txBox="1">
            <a:spLocks noChangeArrowheads="1"/>
          </p:cNvSpPr>
          <p:nvPr/>
        </p:nvSpPr>
        <p:spPr bwMode="auto">
          <a:xfrm>
            <a:off x="1066800" y="1371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3200" b="1">
                <a:solidFill>
                  <a:srgbClr val="FFFFFF"/>
                </a:solidFill>
                <a:latin typeface="Times New Roman" pitchFamily="-112" charset="0"/>
                <a:ea typeface="宋体" pitchFamily="-112" charset="-122"/>
                <a:cs typeface="宋体" pitchFamily="-112" charset="-122"/>
              </a:rPr>
              <a:t>1100</a:t>
            </a:r>
          </a:p>
        </p:txBody>
      </p:sp>
      <p:sp>
        <p:nvSpPr>
          <p:cNvPr id="8210" name="Text Box 18"/>
          <p:cNvSpPr txBox="1">
            <a:spLocks noChangeArrowheads="1"/>
          </p:cNvSpPr>
          <p:nvPr/>
        </p:nvSpPr>
        <p:spPr bwMode="auto">
          <a:xfrm>
            <a:off x="1676400" y="76200"/>
            <a:ext cx="2819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r" eaLnBrk="1" hangingPunct="1">
              <a:spcBef>
                <a:spcPct val="50000"/>
              </a:spcBef>
              <a:defRPr/>
            </a:pPr>
            <a:r>
              <a:rPr lang="zh-CN" altLang="en-US" sz="4000" b="1">
                <a:solidFill>
                  <a:srgbClr val="FFFFFF"/>
                </a:solidFill>
                <a:latin typeface="Times New Roman" charset="0"/>
              </a:rPr>
              <a:t>撒母耳记上</a:t>
            </a:r>
            <a:endParaRPr lang="en-US" altLang="zh-CN" sz="4000" b="1">
              <a:solidFill>
                <a:srgbClr val="FFFFFF"/>
              </a:solidFill>
              <a:latin typeface="Times New Roman" charset="0"/>
            </a:endParaRPr>
          </a:p>
        </p:txBody>
      </p:sp>
      <p:sp>
        <p:nvSpPr>
          <p:cNvPr id="8211" name="AutoShape 19"/>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12" name="Text Box 20"/>
          <p:cNvSpPr txBox="1">
            <a:spLocks noChangeArrowheads="1"/>
          </p:cNvSpPr>
          <p:nvPr/>
        </p:nvSpPr>
        <p:spPr bwMode="auto">
          <a:xfrm>
            <a:off x="3581400" y="6324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en-US" altLang="zh-CN" sz="3200" b="1">
                <a:solidFill>
                  <a:srgbClr val="66FF33"/>
                </a:solidFill>
                <a:latin typeface="Times New Roman" charset="0"/>
              </a:rPr>
              <a:t>130 </a:t>
            </a:r>
            <a:r>
              <a:rPr lang="zh-CN" altLang="en-US" sz="3200" b="1">
                <a:solidFill>
                  <a:srgbClr val="66FF33"/>
                </a:solidFill>
                <a:latin typeface="Times New Roman" charset="0"/>
              </a:rPr>
              <a:t>年</a:t>
            </a:r>
            <a:r>
              <a:rPr lang="en-US" altLang="zh-CN" sz="3200" b="1">
                <a:solidFill>
                  <a:srgbClr val="66FF33"/>
                </a:solidFill>
                <a:latin typeface="Times New Roman" charset="0"/>
              </a:rPr>
              <a:t> </a:t>
            </a:r>
          </a:p>
        </p:txBody>
      </p:sp>
      <p:sp>
        <p:nvSpPr>
          <p:cNvPr id="8213" name="Text Box 21"/>
          <p:cNvSpPr txBox="1">
            <a:spLocks noChangeArrowheads="1"/>
          </p:cNvSpPr>
          <p:nvPr/>
        </p:nvSpPr>
        <p:spPr bwMode="auto">
          <a:xfrm>
            <a:off x="6400800" y="1828800"/>
            <a:ext cx="236220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en-US" altLang="zh-CN" sz="3200" b="1">
                <a:solidFill>
                  <a:srgbClr val="00FFFF"/>
                </a:solidFill>
                <a:latin typeface="Times New Roman" charset="0"/>
              </a:rPr>
              <a:t>970</a:t>
            </a:r>
            <a:br>
              <a:rPr lang="en-US" altLang="zh-CN" sz="3200" b="1">
                <a:solidFill>
                  <a:srgbClr val="00FFFF"/>
                </a:solidFill>
                <a:latin typeface="Times New Roman" charset="0"/>
              </a:rPr>
            </a:br>
            <a:r>
              <a:rPr lang="zh-CN" altLang="en-US" sz="3200" b="1">
                <a:solidFill>
                  <a:srgbClr val="00FFFF"/>
                </a:solidFill>
                <a:latin typeface="Times New Roman" charset="0"/>
              </a:rPr>
              <a:t>死</a:t>
            </a:r>
            <a:endParaRPr lang="en-US" altLang="zh-CN" sz="3200" b="1">
              <a:solidFill>
                <a:srgbClr val="00FFFF"/>
              </a:solidFill>
              <a:latin typeface="Times New Roman" charset="0"/>
            </a:endParaRPr>
          </a:p>
        </p:txBody>
      </p:sp>
      <p:sp>
        <p:nvSpPr>
          <p:cNvPr id="8214" name="Line 22"/>
          <p:cNvSpPr>
            <a:spLocks noChangeShapeType="1"/>
          </p:cNvSpPr>
          <p:nvPr/>
        </p:nvSpPr>
        <p:spPr bwMode="auto">
          <a:xfrm flipH="1">
            <a:off x="7620000" y="2819400"/>
            <a:ext cx="0" cy="10668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15" name="Text Box 23"/>
          <p:cNvSpPr txBox="1">
            <a:spLocks noChangeArrowheads="1"/>
          </p:cNvSpPr>
          <p:nvPr/>
        </p:nvSpPr>
        <p:spPr bwMode="auto">
          <a:xfrm>
            <a:off x="12954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defRPr/>
            </a:pPr>
            <a:r>
              <a:rPr lang="zh-CN" altLang="en-US" sz="4000" b="1">
                <a:solidFill>
                  <a:srgbClr val="FFFFFF"/>
                </a:solidFill>
                <a:latin typeface="Times New Roman" charset="0"/>
              </a:rPr>
              <a:t>撒母耳</a:t>
            </a:r>
            <a:endParaRPr lang="en-US" altLang="zh-CN" sz="4000" b="1">
              <a:solidFill>
                <a:srgbClr val="FFFFFF"/>
              </a:solidFill>
              <a:latin typeface="Times New Roman" charset="0"/>
            </a:endParaRPr>
          </a:p>
        </p:txBody>
      </p:sp>
      <p:sp>
        <p:nvSpPr>
          <p:cNvPr id="8216" name="Text Box 24"/>
          <p:cNvSpPr txBox="1">
            <a:spLocks noChangeArrowheads="1"/>
          </p:cNvSpPr>
          <p:nvPr/>
        </p:nvSpPr>
        <p:spPr bwMode="auto">
          <a:xfrm>
            <a:off x="3810000" y="-76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4000" b="1">
                <a:solidFill>
                  <a:srgbClr val="FFFF00"/>
                </a:solidFill>
                <a:latin typeface="Times New Roman" charset="0"/>
              </a:rPr>
              <a:t>扫罗</a:t>
            </a:r>
            <a:endParaRPr lang="en-US" altLang="zh-CN" sz="4000" b="1">
              <a:solidFill>
                <a:srgbClr val="FFFF00"/>
              </a:solidFill>
              <a:latin typeface="Times New Roman" charset="0"/>
            </a:endParaRPr>
          </a:p>
        </p:txBody>
      </p:sp>
      <p:sp>
        <p:nvSpPr>
          <p:cNvPr id="8217" name="Text Box 25"/>
          <p:cNvSpPr txBox="1">
            <a:spLocks noChangeArrowheads="1"/>
          </p:cNvSpPr>
          <p:nvPr/>
        </p:nvSpPr>
        <p:spPr bwMode="auto">
          <a:xfrm>
            <a:off x="54864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r" eaLnBrk="1" hangingPunct="1">
              <a:spcBef>
                <a:spcPct val="50000"/>
              </a:spcBef>
              <a:defRPr/>
            </a:pPr>
            <a:r>
              <a:rPr lang="zh-CN" altLang="en-US" sz="4000" b="1">
                <a:solidFill>
                  <a:srgbClr val="00FFFF"/>
                </a:solidFill>
                <a:latin typeface="Times New Roman" charset="0"/>
              </a:rPr>
              <a:t>大卫</a:t>
            </a:r>
            <a:endParaRPr lang="en-US" altLang="zh-CN" sz="4000" b="1">
              <a:solidFill>
                <a:srgbClr val="00FFFF"/>
              </a:solidFill>
              <a:latin typeface="Times New Roman" charset="0"/>
            </a:endParaRPr>
          </a:p>
        </p:txBody>
      </p:sp>
      <p:sp>
        <p:nvSpPr>
          <p:cNvPr id="8218" name="Line 26"/>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19" name="Line 27"/>
          <p:cNvSpPr>
            <a:spLocks noChangeShapeType="1"/>
          </p:cNvSpPr>
          <p:nvPr/>
        </p:nvSpPr>
        <p:spPr bwMode="auto">
          <a:xfrm flipH="1">
            <a:off x="6096000" y="2819400"/>
            <a:ext cx="0" cy="10287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32782" name="Group 28"/>
          <p:cNvGrpSpPr>
            <a:grpSpLocks/>
          </p:cNvGrpSpPr>
          <p:nvPr/>
        </p:nvGrpSpPr>
        <p:grpSpPr bwMode="auto">
          <a:xfrm>
            <a:off x="990600" y="4067175"/>
            <a:ext cx="7696200" cy="1800225"/>
            <a:chOff x="624" y="2562"/>
            <a:chExt cx="4848" cy="1134"/>
          </a:xfrm>
        </p:grpSpPr>
        <p:sp>
          <p:nvSpPr>
            <p:cNvPr id="8221" name="Text Box 29"/>
            <p:cNvSpPr txBox="1">
              <a:spLocks noChangeArrowheads="1"/>
            </p:cNvSpPr>
            <p:nvPr/>
          </p:nvSpPr>
          <p:spPr bwMode="auto">
            <a:xfrm>
              <a:off x="523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 950</a:t>
              </a:r>
            </a:p>
          </p:txBody>
        </p:sp>
        <p:sp>
          <p:nvSpPr>
            <p:cNvPr id="8222" name="Text Box 30"/>
            <p:cNvSpPr txBox="1">
              <a:spLocks noChangeArrowheads="1"/>
            </p:cNvSpPr>
            <p:nvPr/>
          </p:nvSpPr>
          <p:spPr bwMode="auto">
            <a:xfrm>
              <a:off x="4422" y="256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   9    7 5 </a:t>
              </a:r>
            </a:p>
          </p:txBody>
        </p:sp>
        <p:sp>
          <p:nvSpPr>
            <p:cNvPr id="8223" name="Text Box 31"/>
            <p:cNvSpPr txBox="1">
              <a:spLocks noChangeArrowheads="1"/>
            </p:cNvSpPr>
            <p:nvPr/>
          </p:nvSpPr>
          <p:spPr bwMode="auto">
            <a:xfrm>
              <a:off x="3840"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1000</a:t>
              </a:r>
            </a:p>
          </p:txBody>
        </p:sp>
        <p:sp>
          <p:nvSpPr>
            <p:cNvPr id="8224" name="Text Box 32"/>
            <p:cNvSpPr txBox="1">
              <a:spLocks noChangeArrowheads="1"/>
            </p:cNvSpPr>
            <p:nvPr/>
          </p:nvSpPr>
          <p:spPr bwMode="auto">
            <a:xfrm>
              <a:off x="3216"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1025</a:t>
              </a:r>
            </a:p>
          </p:txBody>
        </p:sp>
        <p:sp>
          <p:nvSpPr>
            <p:cNvPr id="8225" name="Text Box 33"/>
            <p:cNvSpPr txBox="1">
              <a:spLocks noChangeArrowheads="1"/>
            </p:cNvSpPr>
            <p:nvPr/>
          </p:nvSpPr>
          <p:spPr bwMode="auto">
            <a:xfrm>
              <a:off x="2508" y="256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1050</a:t>
              </a:r>
            </a:p>
          </p:txBody>
        </p:sp>
        <p:sp>
          <p:nvSpPr>
            <p:cNvPr id="8226" name="Text Box 34"/>
            <p:cNvSpPr txBox="1">
              <a:spLocks noChangeArrowheads="1"/>
            </p:cNvSpPr>
            <p:nvPr/>
          </p:nvSpPr>
          <p:spPr bwMode="auto">
            <a:xfrm>
              <a:off x="187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1075</a:t>
              </a:r>
            </a:p>
          </p:txBody>
        </p:sp>
        <p:sp>
          <p:nvSpPr>
            <p:cNvPr id="8227" name="Text Box 35"/>
            <p:cNvSpPr txBox="1">
              <a:spLocks noChangeArrowheads="1"/>
            </p:cNvSpPr>
            <p:nvPr/>
          </p:nvSpPr>
          <p:spPr bwMode="auto">
            <a:xfrm>
              <a:off x="1248"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1100</a:t>
              </a:r>
            </a:p>
          </p:txBody>
        </p:sp>
        <p:sp>
          <p:nvSpPr>
            <p:cNvPr id="8228" name="Text Box 36"/>
            <p:cNvSpPr txBox="1">
              <a:spLocks noChangeArrowheads="1"/>
            </p:cNvSpPr>
            <p:nvPr/>
          </p:nvSpPr>
          <p:spPr bwMode="auto">
            <a:xfrm>
              <a:off x="624"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1125</a:t>
              </a:r>
            </a:p>
          </p:txBody>
        </p:sp>
      </p:grpSp>
      <p:sp>
        <p:nvSpPr>
          <p:cNvPr id="8229" name="Text Box 37"/>
          <p:cNvSpPr txBox="1">
            <a:spLocks noChangeArrowheads="1"/>
          </p:cNvSpPr>
          <p:nvPr/>
        </p:nvSpPr>
        <p:spPr bwMode="auto">
          <a:xfrm>
            <a:off x="4495800" y="533400"/>
            <a:ext cx="1905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en-US" altLang="zh-CN" sz="3200" b="1">
                <a:solidFill>
                  <a:srgbClr val="00FFFF"/>
                </a:solidFill>
                <a:latin typeface="Times New Roman" charset="0"/>
              </a:rPr>
              <a:t>1024</a:t>
            </a:r>
          </a:p>
          <a:p>
            <a:pPr algn="ctr" eaLnBrk="1" hangingPunct="1">
              <a:spcBef>
                <a:spcPct val="50000"/>
              </a:spcBef>
              <a:defRPr/>
            </a:pPr>
            <a:r>
              <a:rPr lang="zh-CN" altLang="en-US" sz="3200" b="1">
                <a:solidFill>
                  <a:srgbClr val="00FFFF"/>
                </a:solidFill>
                <a:latin typeface="Times New Roman" charset="0"/>
              </a:rPr>
              <a:t>受膏</a:t>
            </a:r>
            <a:endParaRPr lang="en-US" altLang="zh-CN" sz="3200" b="1">
              <a:solidFill>
                <a:srgbClr val="00FFFF"/>
              </a:solidFill>
              <a:latin typeface="Times New Roman" charset="0"/>
            </a:endParaRPr>
          </a:p>
        </p:txBody>
      </p:sp>
      <p:sp>
        <p:nvSpPr>
          <p:cNvPr id="8230" name="Line 38"/>
          <p:cNvSpPr>
            <a:spLocks noChangeShapeType="1"/>
          </p:cNvSpPr>
          <p:nvPr/>
        </p:nvSpPr>
        <p:spPr bwMode="auto">
          <a:xfrm flipH="1">
            <a:off x="5410200" y="2057400"/>
            <a:ext cx="0" cy="17907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31" name="Text Box 39"/>
          <p:cNvSpPr txBox="1">
            <a:spLocks noChangeArrowheads="1"/>
          </p:cNvSpPr>
          <p:nvPr/>
        </p:nvSpPr>
        <p:spPr bwMode="auto">
          <a:xfrm>
            <a:off x="3810000" y="1828800"/>
            <a:ext cx="175260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en-US" altLang="zh-CN" sz="3200" b="1">
                <a:solidFill>
                  <a:srgbClr val="00FFFF"/>
                </a:solidFill>
                <a:latin typeface="Times New Roman" charset="0"/>
              </a:rPr>
              <a:t>1040</a:t>
            </a:r>
            <a:br>
              <a:rPr lang="en-US" altLang="zh-CN" sz="3200" b="1">
                <a:solidFill>
                  <a:srgbClr val="00FFFF"/>
                </a:solidFill>
                <a:latin typeface="Times New Roman" charset="0"/>
              </a:rPr>
            </a:br>
            <a:r>
              <a:rPr lang="zh-CN" altLang="en-US" sz="3200" b="1">
                <a:solidFill>
                  <a:srgbClr val="00FFFF"/>
                </a:solidFill>
                <a:latin typeface="Times New Roman" charset="0"/>
              </a:rPr>
              <a:t>诞生</a:t>
            </a:r>
            <a:endParaRPr lang="en-US" altLang="zh-CN" sz="3200" b="1">
              <a:solidFill>
                <a:srgbClr val="00FFFF"/>
              </a:solidFill>
              <a:latin typeface="Times New Roman" charset="0"/>
            </a:endParaRPr>
          </a:p>
        </p:txBody>
      </p:sp>
      <p:sp>
        <p:nvSpPr>
          <p:cNvPr id="8232" name="Line 40"/>
          <p:cNvSpPr>
            <a:spLocks noChangeShapeType="1"/>
          </p:cNvSpPr>
          <p:nvPr/>
        </p:nvSpPr>
        <p:spPr bwMode="auto">
          <a:xfrm flipH="1">
            <a:off x="4724400" y="2819400"/>
            <a:ext cx="0" cy="9906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33" name="Text Box 41"/>
          <p:cNvSpPr txBox="1">
            <a:spLocks noChangeArrowheads="1"/>
          </p:cNvSpPr>
          <p:nvPr/>
        </p:nvSpPr>
        <p:spPr bwMode="auto">
          <a:xfrm>
            <a:off x="5486400" y="1828800"/>
            <a:ext cx="121920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en-US" altLang="zh-CN" sz="3200" b="1">
                <a:solidFill>
                  <a:srgbClr val="00FFFF"/>
                </a:solidFill>
                <a:latin typeface="Times New Roman" charset="0"/>
              </a:rPr>
              <a:t>1010</a:t>
            </a:r>
            <a:br>
              <a:rPr lang="en-US" altLang="zh-CN" sz="3200" b="1">
                <a:solidFill>
                  <a:srgbClr val="00FFFF"/>
                </a:solidFill>
                <a:latin typeface="Times New Roman" charset="0"/>
              </a:rPr>
            </a:br>
            <a:r>
              <a:rPr lang="zh-CN" altLang="en-US" sz="3200" b="1">
                <a:solidFill>
                  <a:srgbClr val="00FFFF"/>
                </a:solidFill>
                <a:latin typeface="Times New Roman" charset="0"/>
              </a:rPr>
              <a:t>作王</a:t>
            </a:r>
            <a:endParaRPr lang="en-US" altLang="zh-CN" sz="3200" b="1">
              <a:solidFill>
                <a:srgbClr val="00FFFF"/>
              </a:solidFill>
              <a:latin typeface="Times New Roman" charset="0"/>
            </a:endParaRPr>
          </a:p>
        </p:txBody>
      </p:sp>
      <p:sp>
        <p:nvSpPr>
          <p:cNvPr id="8234" name="Rectangle 42"/>
          <p:cNvSpPr>
            <a:spLocks noGrp="1" noChangeArrowheads="1"/>
          </p:cNvSpPr>
          <p:nvPr>
            <p:ph type="title" idx="4294967295"/>
          </p:nvPr>
        </p:nvSpPr>
        <p:spPr>
          <a:xfrm>
            <a:off x="0" y="0"/>
            <a:ext cx="1752600" cy="13112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zh-CN" altLang="en-US" sz="4000" b="1">
                <a:solidFill>
                  <a:srgbClr val="00FFFF"/>
                </a:solidFill>
                <a:latin typeface="Times New Roman" charset="0"/>
              </a:rPr>
              <a:t>大卫的年表</a:t>
            </a:r>
            <a:endParaRPr lang="en-US" altLang="zh-CN" sz="4000" b="1">
              <a:solidFill>
                <a:srgbClr val="00FFFF"/>
              </a:solidFill>
              <a:latin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217"/>
                                        </p:tgtEl>
                                        <p:attrNameLst>
                                          <p:attrName>style.visibility</p:attrName>
                                        </p:attrNameLst>
                                      </p:cBhvr>
                                      <p:to>
                                        <p:strVal val="visible"/>
                                      </p:to>
                                    </p:set>
                                    <p:animEffect transition="in" filter="dissolve">
                                      <p:cBhvr>
                                        <p:cTn id="7" dur="500"/>
                                        <p:tgtEl>
                                          <p:spTgt spid="8217"/>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8231"/>
                                        </p:tgtEl>
                                        <p:attrNameLst>
                                          <p:attrName>style.visibility</p:attrName>
                                        </p:attrNameLst>
                                      </p:cBhvr>
                                      <p:to>
                                        <p:strVal val="visible"/>
                                      </p:to>
                                    </p:set>
                                    <p:animEffect transition="in" filter="dissolve">
                                      <p:cBhvr>
                                        <p:cTn id="11" dur="500"/>
                                        <p:tgtEl>
                                          <p:spTgt spid="8231"/>
                                        </p:tgtEl>
                                      </p:cBhvr>
                                    </p:animEffect>
                                  </p:childTnLst>
                                </p:cTn>
                              </p:par>
                            </p:childTnLst>
                          </p:cTn>
                        </p:par>
                        <p:par>
                          <p:cTn id="12" fill="hold" nodeType="afterGroup">
                            <p:stCondLst>
                              <p:cond delay="3000"/>
                            </p:stCondLst>
                            <p:childTnLst>
                              <p:par>
                                <p:cTn id="13" presetID="22" presetClass="entr" presetSubtype="1" fill="hold" nodeType="afterEffect">
                                  <p:stCondLst>
                                    <p:cond delay="2000"/>
                                  </p:stCondLst>
                                  <p:childTnLst>
                                    <p:set>
                                      <p:cBhvr>
                                        <p:cTn id="14" dur="1" fill="hold">
                                          <p:stCondLst>
                                            <p:cond delay="0"/>
                                          </p:stCondLst>
                                        </p:cTn>
                                        <p:tgtEl>
                                          <p:spTgt spid="8232"/>
                                        </p:tgtEl>
                                        <p:attrNameLst>
                                          <p:attrName>style.visibility</p:attrName>
                                        </p:attrNameLst>
                                      </p:cBhvr>
                                      <p:to>
                                        <p:strVal val="visible"/>
                                      </p:to>
                                    </p:set>
                                    <p:animEffect transition="in" filter="wipe(up)">
                                      <p:cBhvr>
                                        <p:cTn id="15" dur="500"/>
                                        <p:tgtEl>
                                          <p:spTgt spid="8232"/>
                                        </p:tgtEl>
                                      </p:cBhvr>
                                    </p:animEffect>
                                  </p:childTnLst>
                                </p:cTn>
                              </p:par>
                            </p:childTnLst>
                          </p:cTn>
                        </p:par>
                        <p:par>
                          <p:cTn id="16" fill="hold" nodeType="afterGroup">
                            <p:stCondLst>
                              <p:cond delay="5500"/>
                            </p:stCondLst>
                            <p:childTnLst>
                              <p:par>
                                <p:cTn id="17" presetID="9" presetClass="entr" presetSubtype="0" fill="hold" grpId="0" nodeType="afterEffect">
                                  <p:stCondLst>
                                    <p:cond delay="2000"/>
                                  </p:stCondLst>
                                  <p:childTnLst>
                                    <p:set>
                                      <p:cBhvr>
                                        <p:cTn id="18" dur="1" fill="hold">
                                          <p:stCondLst>
                                            <p:cond delay="0"/>
                                          </p:stCondLst>
                                        </p:cTn>
                                        <p:tgtEl>
                                          <p:spTgt spid="8229"/>
                                        </p:tgtEl>
                                        <p:attrNameLst>
                                          <p:attrName>style.visibility</p:attrName>
                                        </p:attrNameLst>
                                      </p:cBhvr>
                                      <p:to>
                                        <p:strVal val="visible"/>
                                      </p:to>
                                    </p:set>
                                    <p:animEffect transition="in" filter="dissolve">
                                      <p:cBhvr>
                                        <p:cTn id="19" dur="500"/>
                                        <p:tgtEl>
                                          <p:spTgt spid="8229"/>
                                        </p:tgtEl>
                                      </p:cBhvr>
                                    </p:animEffect>
                                  </p:childTnLst>
                                </p:cTn>
                              </p:par>
                            </p:childTnLst>
                          </p:cTn>
                        </p:par>
                        <p:par>
                          <p:cTn id="20" fill="hold" nodeType="afterGroup">
                            <p:stCondLst>
                              <p:cond delay="8000"/>
                            </p:stCondLst>
                            <p:childTnLst>
                              <p:par>
                                <p:cTn id="21" presetID="22" presetClass="entr" presetSubtype="1" fill="hold" nodeType="afterEffect">
                                  <p:stCondLst>
                                    <p:cond delay="2000"/>
                                  </p:stCondLst>
                                  <p:childTnLst>
                                    <p:set>
                                      <p:cBhvr>
                                        <p:cTn id="22" dur="1" fill="hold">
                                          <p:stCondLst>
                                            <p:cond delay="0"/>
                                          </p:stCondLst>
                                        </p:cTn>
                                        <p:tgtEl>
                                          <p:spTgt spid="8230"/>
                                        </p:tgtEl>
                                        <p:attrNameLst>
                                          <p:attrName>style.visibility</p:attrName>
                                        </p:attrNameLst>
                                      </p:cBhvr>
                                      <p:to>
                                        <p:strVal val="visible"/>
                                      </p:to>
                                    </p:set>
                                    <p:animEffect transition="in" filter="wipe(up)">
                                      <p:cBhvr>
                                        <p:cTn id="23" dur="500"/>
                                        <p:tgtEl>
                                          <p:spTgt spid="8230"/>
                                        </p:tgtEl>
                                      </p:cBhvr>
                                    </p:animEffect>
                                  </p:childTnLst>
                                </p:cTn>
                              </p:par>
                            </p:childTnLst>
                          </p:cTn>
                        </p:par>
                        <p:par>
                          <p:cTn id="24" fill="hold" nodeType="afterGroup">
                            <p:stCondLst>
                              <p:cond delay="10500"/>
                            </p:stCondLst>
                            <p:childTnLst>
                              <p:par>
                                <p:cTn id="25" presetID="9" presetClass="entr" presetSubtype="0" fill="hold" grpId="0" nodeType="afterEffect">
                                  <p:stCondLst>
                                    <p:cond delay="2000"/>
                                  </p:stCondLst>
                                  <p:childTnLst>
                                    <p:set>
                                      <p:cBhvr>
                                        <p:cTn id="26" dur="1" fill="hold">
                                          <p:stCondLst>
                                            <p:cond delay="0"/>
                                          </p:stCondLst>
                                        </p:cTn>
                                        <p:tgtEl>
                                          <p:spTgt spid="8233"/>
                                        </p:tgtEl>
                                        <p:attrNameLst>
                                          <p:attrName>style.visibility</p:attrName>
                                        </p:attrNameLst>
                                      </p:cBhvr>
                                      <p:to>
                                        <p:strVal val="visible"/>
                                      </p:to>
                                    </p:set>
                                    <p:animEffect transition="in" filter="dissolve">
                                      <p:cBhvr>
                                        <p:cTn id="27" dur="500"/>
                                        <p:tgtEl>
                                          <p:spTgt spid="8233"/>
                                        </p:tgtEl>
                                      </p:cBhvr>
                                    </p:animEffect>
                                  </p:childTnLst>
                                </p:cTn>
                              </p:par>
                            </p:childTnLst>
                          </p:cTn>
                        </p:par>
                        <p:par>
                          <p:cTn id="28" fill="hold" nodeType="afterGroup">
                            <p:stCondLst>
                              <p:cond delay="13000"/>
                            </p:stCondLst>
                            <p:childTnLst>
                              <p:par>
                                <p:cTn id="29" presetID="22" presetClass="entr" presetSubtype="1" fill="hold" nodeType="afterEffect">
                                  <p:stCondLst>
                                    <p:cond delay="2000"/>
                                  </p:stCondLst>
                                  <p:childTnLst>
                                    <p:set>
                                      <p:cBhvr>
                                        <p:cTn id="30" dur="1" fill="hold">
                                          <p:stCondLst>
                                            <p:cond delay="0"/>
                                          </p:stCondLst>
                                        </p:cTn>
                                        <p:tgtEl>
                                          <p:spTgt spid="8219"/>
                                        </p:tgtEl>
                                        <p:attrNameLst>
                                          <p:attrName>style.visibility</p:attrName>
                                        </p:attrNameLst>
                                      </p:cBhvr>
                                      <p:to>
                                        <p:strVal val="visible"/>
                                      </p:to>
                                    </p:set>
                                    <p:animEffect transition="in" filter="wipe(up)">
                                      <p:cBhvr>
                                        <p:cTn id="31" dur="500"/>
                                        <p:tgtEl>
                                          <p:spTgt spid="8219"/>
                                        </p:tgtEl>
                                      </p:cBhvr>
                                    </p:animEffect>
                                  </p:childTnLst>
                                </p:cTn>
                              </p:par>
                            </p:childTnLst>
                          </p:cTn>
                        </p:par>
                        <p:par>
                          <p:cTn id="32" fill="hold" nodeType="afterGroup">
                            <p:stCondLst>
                              <p:cond delay="15500"/>
                            </p:stCondLst>
                            <p:childTnLst>
                              <p:par>
                                <p:cTn id="33" presetID="9" presetClass="entr" presetSubtype="0" fill="hold" grpId="0" nodeType="afterEffect">
                                  <p:stCondLst>
                                    <p:cond delay="2000"/>
                                  </p:stCondLst>
                                  <p:childTnLst>
                                    <p:set>
                                      <p:cBhvr>
                                        <p:cTn id="34" dur="1" fill="hold">
                                          <p:stCondLst>
                                            <p:cond delay="0"/>
                                          </p:stCondLst>
                                        </p:cTn>
                                        <p:tgtEl>
                                          <p:spTgt spid="8213"/>
                                        </p:tgtEl>
                                        <p:attrNameLst>
                                          <p:attrName>style.visibility</p:attrName>
                                        </p:attrNameLst>
                                      </p:cBhvr>
                                      <p:to>
                                        <p:strVal val="visible"/>
                                      </p:to>
                                    </p:set>
                                    <p:animEffect transition="in" filter="dissolve">
                                      <p:cBhvr>
                                        <p:cTn id="35" dur="500"/>
                                        <p:tgtEl>
                                          <p:spTgt spid="8213"/>
                                        </p:tgtEl>
                                      </p:cBhvr>
                                    </p:animEffect>
                                  </p:childTnLst>
                                </p:cTn>
                              </p:par>
                            </p:childTnLst>
                          </p:cTn>
                        </p:par>
                        <p:par>
                          <p:cTn id="36" fill="hold" nodeType="afterGroup">
                            <p:stCondLst>
                              <p:cond delay="18000"/>
                            </p:stCondLst>
                            <p:childTnLst>
                              <p:par>
                                <p:cTn id="37" presetID="22" presetClass="entr" presetSubtype="1" fill="hold" nodeType="afterEffect">
                                  <p:stCondLst>
                                    <p:cond delay="2000"/>
                                  </p:stCondLst>
                                  <p:childTnLst>
                                    <p:set>
                                      <p:cBhvr>
                                        <p:cTn id="38" dur="1" fill="hold">
                                          <p:stCondLst>
                                            <p:cond delay="0"/>
                                          </p:stCondLst>
                                        </p:cTn>
                                        <p:tgtEl>
                                          <p:spTgt spid="8214"/>
                                        </p:tgtEl>
                                        <p:attrNameLst>
                                          <p:attrName>style.visibility</p:attrName>
                                        </p:attrNameLst>
                                      </p:cBhvr>
                                      <p:to>
                                        <p:strVal val="visible"/>
                                      </p:to>
                                    </p:set>
                                    <p:animEffect transition="in" filter="wipe(up)">
                                      <p:cBhvr>
                                        <p:cTn id="39" dur="500"/>
                                        <p:tgtEl>
                                          <p:spTgt spid="8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3" grpId="0" autoUpdateAnimBg="0"/>
      <p:bldP spid="8217" grpId="0" autoUpdateAnimBg="0"/>
      <p:bldP spid="8229" grpId="0" autoUpdateAnimBg="0"/>
      <p:bldP spid="8231" grpId="0" autoUpdateAnimBg="0"/>
      <p:bldP spid="8233"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3"/>
          <p:cNvGrpSpPr>
            <a:grpSpLocks/>
          </p:cNvGrpSpPr>
          <p:nvPr/>
        </p:nvGrpSpPr>
        <p:grpSpPr bwMode="auto">
          <a:xfrm>
            <a:off x="66675" y="3044825"/>
            <a:ext cx="8772525" cy="841375"/>
            <a:chOff x="186" y="1918"/>
            <a:chExt cx="5526" cy="530"/>
          </a:xfrm>
        </p:grpSpPr>
        <p:sp>
          <p:nvSpPr>
            <p:cNvPr id="9220"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34844" name="Group 5"/>
            <p:cNvGrpSpPr>
              <a:grpSpLocks/>
            </p:cNvGrpSpPr>
            <p:nvPr/>
          </p:nvGrpSpPr>
          <p:grpSpPr bwMode="auto">
            <a:xfrm>
              <a:off x="186" y="1918"/>
              <a:ext cx="5526" cy="530"/>
              <a:chOff x="714" y="1918"/>
              <a:chExt cx="5526" cy="530"/>
            </a:xfrm>
          </p:grpSpPr>
          <p:sp>
            <p:nvSpPr>
              <p:cNvPr id="9222"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34846" name="Group 7"/>
              <p:cNvGrpSpPr>
                <a:grpSpLocks/>
              </p:cNvGrpSpPr>
              <p:nvPr/>
            </p:nvGrpSpPr>
            <p:grpSpPr bwMode="auto">
              <a:xfrm>
                <a:off x="714" y="1918"/>
                <a:ext cx="5526" cy="530"/>
                <a:chOff x="234" y="1918"/>
                <a:chExt cx="5526" cy="530"/>
              </a:xfrm>
            </p:grpSpPr>
            <p:sp>
              <p:nvSpPr>
                <p:cNvPr id="9224"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9225"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9226"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9227"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9228"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9229"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9230"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9231"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grpSp>
      </p:grpSp>
      <p:sp>
        <p:nvSpPr>
          <p:cNvPr id="9232" name="Text Box 16"/>
          <p:cNvSpPr txBox="1">
            <a:spLocks noChangeArrowheads="1"/>
          </p:cNvSpPr>
          <p:nvPr/>
        </p:nvSpPr>
        <p:spPr bwMode="auto">
          <a:xfrm>
            <a:off x="5791200" y="76200"/>
            <a:ext cx="34290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b="1">
                <a:solidFill>
                  <a:srgbClr val="00FFFF"/>
                </a:solidFill>
                <a:latin typeface="Times New Roman" charset="0"/>
              </a:rPr>
              <a:t>撒母耳记下</a:t>
            </a:r>
            <a:endParaRPr lang="en-US" altLang="zh-CN" b="1">
              <a:solidFill>
                <a:srgbClr val="00FFFF"/>
              </a:solidFill>
              <a:latin typeface="Times New Roman" charset="0"/>
            </a:endParaRPr>
          </a:p>
        </p:txBody>
      </p:sp>
      <p:sp>
        <p:nvSpPr>
          <p:cNvPr id="9233" name="Text Box 17"/>
          <p:cNvSpPr txBox="1">
            <a:spLocks noChangeArrowheads="1"/>
          </p:cNvSpPr>
          <p:nvPr/>
        </p:nvSpPr>
        <p:spPr bwMode="auto">
          <a:xfrm>
            <a:off x="1066800" y="1371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3200" b="1">
                <a:solidFill>
                  <a:srgbClr val="FFFFFF"/>
                </a:solidFill>
                <a:latin typeface="Times New Roman" pitchFamily="-112" charset="0"/>
                <a:ea typeface="宋体" pitchFamily="-112" charset="-122"/>
                <a:cs typeface="宋体" pitchFamily="-112" charset="-122"/>
              </a:rPr>
              <a:t>1100</a:t>
            </a:r>
          </a:p>
        </p:txBody>
      </p:sp>
      <p:sp>
        <p:nvSpPr>
          <p:cNvPr id="9234" name="Text Box 18"/>
          <p:cNvSpPr txBox="1">
            <a:spLocks noChangeArrowheads="1"/>
          </p:cNvSpPr>
          <p:nvPr/>
        </p:nvSpPr>
        <p:spPr bwMode="auto">
          <a:xfrm>
            <a:off x="1676400" y="76200"/>
            <a:ext cx="2971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b="1">
                <a:solidFill>
                  <a:srgbClr val="FFFFFF"/>
                </a:solidFill>
                <a:latin typeface="Times New Roman" charset="0"/>
              </a:rPr>
              <a:t>撒母耳记上</a:t>
            </a:r>
            <a:endParaRPr lang="en-US" altLang="zh-CN" b="1">
              <a:solidFill>
                <a:srgbClr val="FFFFFF"/>
              </a:solidFill>
              <a:latin typeface="Times New Roman" charset="0"/>
            </a:endParaRPr>
          </a:p>
        </p:txBody>
      </p:sp>
      <p:sp>
        <p:nvSpPr>
          <p:cNvPr id="9235" name="AutoShape 19"/>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9236" name="Text Box 20"/>
          <p:cNvSpPr txBox="1">
            <a:spLocks noChangeArrowheads="1"/>
          </p:cNvSpPr>
          <p:nvPr/>
        </p:nvSpPr>
        <p:spPr bwMode="auto">
          <a:xfrm>
            <a:off x="3581400" y="6324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en-US" altLang="zh-CN" sz="3200" b="1">
                <a:solidFill>
                  <a:srgbClr val="66FF33"/>
                </a:solidFill>
                <a:latin typeface="Times New Roman" charset="0"/>
              </a:rPr>
              <a:t>130 </a:t>
            </a:r>
            <a:r>
              <a:rPr lang="zh-CN" altLang="en-US" sz="3200" b="1">
                <a:solidFill>
                  <a:srgbClr val="66FF33"/>
                </a:solidFill>
                <a:latin typeface="Times New Roman" charset="0"/>
              </a:rPr>
              <a:t>年</a:t>
            </a:r>
            <a:endParaRPr lang="en-US" altLang="zh-CN" sz="3200" b="1">
              <a:solidFill>
                <a:srgbClr val="66FF33"/>
              </a:solidFill>
              <a:latin typeface="Times New Roman" charset="0"/>
            </a:endParaRPr>
          </a:p>
        </p:txBody>
      </p:sp>
      <p:sp>
        <p:nvSpPr>
          <p:cNvPr id="9237" name="Text Box 21"/>
          <p:cNvSpPr txBox="1">
            <a:spLocks noChangeArrowheads="1"/>
          </p:cNvSpPr>
          <p:nvPr/>
        </p:nvSpPr>
        <p:spPr bwMode="auto">
          <a:xfrm>
            <a:off x="6248400" y="1371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3200" b="1">
                <a:solidFill>
                  <a:srgbClr val="00FFFF"/>
                </a:solidFill>
                <a:latin typeface="Times New Roman" pitchFamily="-112" charset="0"/>
                <a:ea typeface="宋体" pitchFamily="-112" charset="-122"/>
                <a:cs typeface="宋体" pitchFamily="-112" charset="-122"/>
              </a:rPr>
              <a:t>970</a:t>
            </a:r>
          </a:p>
        </p:txBody>
      </p:sp>
      <p:sp>
        <p:nvSpPr>
          <p:cNvPr id="9238" name="Text Box 22"/>
          <p:cNvSpPr txBox="1">
            <a:spLocks noChangeArrowheads="1"/>
          </p:cNvSpPr>
          <p:nvPr/>
        </p:nvSpPr>
        <p:spPr bwMode="auto">
          <a:xfrm>
            <a:off x="1295400" y="838200"/>
            <a:ext cx="25146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200" b="1">
                <a:solidFill>
                  <a:srgbClr val="FFFFFF"/>
                </a:solidFill>
                <a:latin typeface="Times New Roman" charset="0"/>
              </a:rPr>
              <a:t>撒母耳</a:t>
            </a:r>
            <a:endParaRPr lang="en-US" altLang="zh-CN" sz="3200" b="1">
              <a:solidFill>
                <a:srgbClr val="FFFFFF"/>
              </a:solidFill>
              <a:latin typeface="Times New Roman" charset="0"/>
            </a:endParaRPr>
          </a:p>
        </p:txBody>
      </p:sp>
      <p:sp>
        <p:nvSpPr>
          <p:cNvPr id="9239" name="Text Box 23"/>
          <p:cNvSpPr txBox="1">
            <a:spLocks noChangeArrowheads="1"/>
          </p:cNvSpPr>
          <p:nvPr/>
        </p:nvSpPr>
        <p:spPr bwMode="auto">
          <a:xfrm>
            <a:off x="3810000" y="838200"/>
            <a:ext cx="25146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200" b="1">
                <a:solidFill>
                  <a:srgbClr val="FFFF00"/>
                </a:solidFill>
                <a:latin typeface="Times New Roman" charset="0"/>
              </a:rPr>
              <a:t>扫罗</a:t>
            </a:r>
            <a:endParaRPr lang="en-US" altLang="zh-CN" sz="3200" b="1">
              <a:solidFill>
                <a:srgbClr val="FFFF00"/>
              </a:solidFill>
              <a:latin typeface="Times New Roman" charset="0"/>
            </a:endParaRPr>
          </a:p>
        </p:txBody>
      </p:sp>
      <p:sp>
        <p:nvSpPr>
          <p:cNvPr id="9240" name="Text Box 24"/>
          <p:cNvSpPr txBox="1">
            <a:spLocks noChangeArrowheads="1"/>
          </p:cNvSpPr>
          <p:nvPr/>
        </p:nvSpPr>
        <p:spPr bwMode="auto">
          <a:xfrm>
            <a:off x="5486400" y="838200"/>
            <a:ext cx="25146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r" eaLnBrk="1" hangingPunct="1">
              <a:spcBef>
                <a:spcPct val="50000"/>
              </a:spcBef>
              <a:defRPr/>
            </a:pPr>
            <a:r>
              <a:rPr lang="zh-CN" altLang="en-US" sz="3200" b="1">
                <a:solidFill>
                  <a:srgbClr val="00FFFF"/>
                </a:solidFill>
                <a:latin typeface="Times New Roman" charset="0"/>
              </a:rPr>
              <a:t>大卫</a:t>
            </a:r>
            <a:endParaRPr lang="en-US" altLang="zh-CN" sz="3200" b="1">
              <a:solidFill>
                <a:srgbClr val="00FFFF"/>
              </a:solidFill>
              <a:latin typeface="Times New Roman" charset="0"/>
            </a:endParaRPr>
          </a:p>
        </p:txBody>
      </p:sp>
      <p:sp>
        <p:nvSpPr>
          <p:cNvPr id="9241" name="Line 25"/>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34828" name="Group 26"/>
          <p:cNvGrpSpPr>
            <a:grpSpLocks/>
          </p:cNvGrpSpPr>
          <p:nvPr/>
        </p:nvGrpSpPr>
        <p:grpSpPr bwMode="auto">
          <a:xfrm>
            <a:off x="990600" y="4067175"/>
            <a:ext cx="7696200" cy="1800225"/>
            <a:chOff x="624" y="2562"/>
            <a:chExt cx="4848" cy="1134"/>
          </a:xfrm>
        </p:grpSpPr>
        <p:sp>
          <p:nvSpPr>
            <p:cNvPr id="9243" name="Text Box 27"/>
            <p:cNvSpPr txBox="1">
              <a:spLocks noChangeArrowheads="1"/>
            </p:cNvSpPr>
            <p:nvPr/>
          </p:nvSpPr>
          <p:spPr bwMode="auto">
            <a:xfrm>
              <a:off x="523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 950</a:t>
              </a:r>
            </a:p>
          </p:txBody>
        </p:sp>
        <p:sp>
          <p:nvSpPr>
            <p:cNvPr id="9244" name="Text Box 28"/>
            <p:cNvSpPr txBox="1">
              <a:spLocks noChangeArrowheads="1"/>
            </p:cNvSpPr>
            <p:nvPr/>
          </p:nvSpPr>
          <p:spPr bwMode="auto">
            <a:xfrm>
              <a:off x="4422" y="256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   9    7 5 </a:t>
              </a:r>
            </a:p>
          </p:txBody>
        </p:sp>
        <p:sp>
          <p:nvSpPr>
            <p:cNvPr id="9245" name="Text Box 29"/>
            <p:cNvSpPr txBox="1">
              <a:spLocks noChangeArrowheads="1"/>
            </p:cNvSpPr>
            <p:nvPr/>
          </p:nvSpPr>
          <p:spPr bwMode="auto">
            <a:xfrm>
              <a:off x="3840"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1000</a:t>
              </a:r>
            </a:p>
          </p:txBody>
        </p:sp>
        <p:sp>
          <p:nvSpPr>
            <p:cNvPr id="9246" name="Text Box 30"/>
            <p:cNvSpPr txBox="1">
              <a:spLocks noChangeArrowheads="1"/>
            </p:cNvSpPr>
            <p:nvPr/>
          </p:nvSpPr>
          <p:spPr bwMode="auto">
            <a:xfrm>
              <a:off x="3216"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1025</a:t>
              </a:r>
            </a:p>
          </p:txBody>
        </p:sp>
        <p:sp>
          <p:nvSpPr>
            <p:cNvPr id="9247" name="Text Box 31"/>
            <p:cNvSpPr txBox="1">
              <a:spLocks noChangeArrowheads="1"/>
            </p:cNvSpPr>
            <p:nvPr/>
          </p:nvSpPr>
          <p:spPr bwMode="auto">
            <a:xfrm>
              <a:off x="2508" y="256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1050</a:t>
              </a:r>
            </a:p>
          </p:txBody>
        </p:sp>
        <p:sp>
          <p:nvSpPr>
            <p:cNvPr id="9248" name="Text Box 32"/>
            <p:cNvSpPr txBox="1">
              <a:spLocks noChangeArrowheads="1"/>
            </p:cNvSpPr>
            <p:nvPr/>
          </p:nvSpPr>
          <p:spPr bwMode="auto">
            <a:xfrm>
              <a:off x="187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1075</a:t>
              </a:r>
            </a:p>
          </p:txBody>
        </p:sp>
        <p:sp>
          <p:nvSpPr>
            <p:cNvPr id="9249" name="Text Box 33"/>
            <p:cNvSpPr txBox="1">
              <a:spLocks noChangeArrowheads="1"/>
            </p:cNvSpPr>
            <p:nvPr/>
          </p:nvSpPr>
          <p:spPr bwMode="auto">
            <a:xfrm>
              <a:off x="1248"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1100</a:t>
              </a:r>
            </a:p>
          </p:txBody>
        </p:sp>
        <p:sp>
          <p:nvSpPr>
            <p:cNvPr id="9250" name="Text Box 34"/>
            <p:cNvSpPr txBox="1">
              <a:spLocks noChangeArrowheads="1"/>
            </p:cNvSpPr>
            <p:nvPr/>
          </p:nvSpPr>
          <p:spPr bwMode="auto">
            <a:xfrm>
              <a:off x="624"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1125</a:t>
              </a:r>
            </a:p>
          </p:txBody>
        </p:sp>
      </p:grpSp>
      <p:sp>
        <p:nvSpPr>
          <p:cNvPr id="9251" name="AutoShape 35"/>
          <p:cNvSpPr>
            <a:spLocks noChangeArrowheads="1"/>
          </p:cNvSpPr>
          <p:nvPr/>
        </p:nvSpPr>
        <p:spPr bwMode="auto">
          <a:xfrm>
            <a:off x="2209800" y="3048000"/>
            <a:ext cx="3562350" cy="762000"/>
          </a:xfrm>
          <a:prstGeom prst="leftRightArrow">
            <a:avLst>
              <a:gd name="adj1" fmla="val 50000"/>
              <a:gd name="adj2" fmla="val 93500"/>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9252" name="AutoShape 36"/>
          <p:cNvSpPr>
            <a:spLocks noChangeArrowheads="1"/>
          </p:cNvSpPr>
          <p:nvPr/>
        </p:nvSpPr>
        <p:spPr bwMode="auto">
          <a:xfrm>
            <a:off x="2857500" y="2514600"/>
            <a:ext cx="3162300" cy="762000"/>
          </a:xfrm>
          <a:prstGeom prst="leftRightArrow">
            <a:avLst>
              <a:gd name="adj1" fmla="val 50000"/>
              <a:gd name="adj2" fmla="val 83000"/>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9253" name="AutoShape 37"/>
          <p:cNvSpPr>
            <a:spLocks noChangeArrowheads="1"/>
          </p:cNvSpPr>
          <p:nvPr/>
        </p:nvSpPr>
        <p:spPr bwMode="auto">
          <a:xfrm>
            <a:off x="4457700" y="1981200"/>
            <a:ext cx="3162300" cy="762000"/>
          </a:xfrm>
          <a:prstGeom prst="leftRightArrow">
            <a:avLst>
              <a:gd name="adj1" fmla="val 50000"/>
              <a:gd name="adj2" fmla="val 830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9254" name="Line 38"/>
          <p:cNvSpPr>
            <a:spLocks noChangeShapeType="1"/>
          </p:cNvSpPr>
          <p:nvPr/>
        </p:nvSpPr>
        <p:spPr bwMode="auto">
          <a:xfrm flipH="1">
            <a:off x="7620000" y="1905000"/>
            <a:ext cx="0" cy="19812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34833" name="Text Box 39"/>
          <p:cNvSpPr txBox="1">
            <a:spLocks noChangeArrowheads="1"/>
          </p:cNvSpPr>
          <p:nvPr/>
        </p:nvSpPr>
        <p:spPr bwMode="auto">
          <a:xfrm>
            <a:off x="6629400" y="6491288"/>
            <a:ext cx="25209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en-US" altLang="zh-CN" sz="1800">
                <a:solidFill>
                  <a:srgbClr val="66FFFF"/>
                </a:solidFill>
                <a:latin typeface="Arial" charset="0"/>
              </a:rPr>
              <a:t>Rick Griffith, ThM, PhD</a:t>
            </a:r>
          </a:p>
        </p:txBody>
      </p:sp>
      <p:sp>
        <p:nvSpPr>
          <p:cNvPr id="34834" name="Rectangle 40"/>
          <p:cNvSpPr>
            <a:spLocks noGrp="1" noChangeArrowheads="1"/>
          </p:cNvSpPr>
          <p:nvPr>
            <p:ph type="title" idx="4294967295"/>
          </p:nvPr>
        </p:nvSpPr>
        <p:spPr>
          <a:xfrm>
            <a:off x="0" y="76200"/>
            <a:ext cx="2362200" cy="914400"/>
          </a:xfrm>
        </p:spPr>
        <p:txBody>
          <a:bodyPr/>
          <a:lstStyle/>
          <a:p>
            <a:pPr eaLnBrk="1" hangingPunct="1"/>
            <a:r>
              <a:rPr lang="zh-CN" altLang="en-US" sz="3600" b="1">
                <a:solidFill>
                  <a:srgbClr val="FFCC99"/>
                </a:solidFill>
                <a:latin typeface="Arial" charset="0"/>
              </a:rPr>
              <a:t>领导重叠</a:t>
            </a:r>
            <a:r>
              <a:rPr lang="en-US" altLang="zh-CN" sz="3600" b="1">
                <a:solidFill>
                  <a:srgbClr val="FFCC99"/>
                </a:solidFill>
                <a:latin typeface="Arial"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2000"/>
                                  </p:stCondLst>
                                  <p:childTnLst>
                                    <p:set>
                                      <p:cBhvr>
                                        <p:cTn id="6" dur="1" fill="hold">
                                          <p:stCondLst>
                                            <p:cond delay="0"/>
                                          </p:stCondLst>
                                        </p:cTn>
                                        <p:tgtEl>
                                          <p:spTgt spid="9251"/>
                                        </p:tgtEl>
                                        <p:attrNameLst>
                                          <p:attrName>style.visibility</p:attrName>
                                        </p:attrNameLst>
                                      </p:cBhvr>
                                      <p:to>
                                        <p:strVal val="visible"/>
                                      </p:to>
                                    </p:set>
                                    <p:anim calcmode="lin" valueType="num">
                                      <p:cBhvr>
                                        <p:cTn id="7" dur="500" fill="hold"/>
                                        <p:tgtEl>
                                          <p:spTgt spid="9251"/>
                                        </p:tgtEl>
                                        <p:attrNameLst>
                                          <p:attrName>ppt_w</p:attrName>
                                        </p:attrNameLst>
                                      </p:cBhvr>
                                      <p:tavLst>
                                        <p:tav tm="0">
                                          <p:val>
                                            <p:fltVal val="0"/>
                                          </p:val>
                                        </p:tav>
                                        <p:tav tm="100000">
                                          <p:val>
                                            <p:strVal val="#ppt_w"/>
                                          </p:val>
                                        </p:tav>
                                      </p:tavLst>
                                    </p:anim>
                                    <p:anim calcmode="lin" valueType="num">
                                      <p:cBhvr>
                                        <p:cTn id="8" dur="500" fill="hold"/>
                                        <p:tgtEl>
                                          <p:spTgt spid="9251"/>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2500"/>
                            </p:stCondLst>
                            <p:childTnLst>
                              <p:par>
                                <p:cTn id="10" presetID="17" presetClass="entr" presetSubtype="10" fill="hold" grpId="0" nodeType="afterEffect">
                                  <p:stCondLst>
                                    <p:cond delay="2000"/>
                                  </p:stCondLst>
                                  <p:childTnLst>
                                    <p:set>
                                      <p:cBhvr>
                                        <p:cTn id="11" dur="1" fill="hold">
                                          <p:stCondLst>
                                            <p:cond delay="0"/>
                                          </p:stCondLst>
                                        </p:cTn>
                                        <p:tgtEl>
                                          <p:spTgt spid="9252"/>
                                        </p:tgtEl>
                                        <p:attrNameLst>
                                          <p:attrName>style.visibility</p:attrName>
                                        </p:attrNameLst>
                                      </p:cBhvr>
                                      <p:to>
                                        <p:strVal val="visible"/>
                                      </p:to>
                                    </p:set>
                                    <p:anim calcmode="lin" valueType="num">
                                      <p:cBhvr>
                                        <p:cTn id="12" dur="500" fill="hold"/>
                                        <p:tgtEl>
                                          <p:spTgt spid="9252"/>
                                        </p:tgtEl>
                                        <p:attrNameLst>
                                          <p:attrName>ppt_w</p:attrName>
                                        </p:attrNameLst>
                                      </p:cBhvr>
                                      <p:tavLst>
                                        <p:tav tm="0">
                                          <p:val>
                                            <p:fltVal val="0"/>
                                          </p:val>
                                        </p:tav>
                                        <p:tav tm="100000">
                                          <p:val>
                                            <p:strVal val="#ppt_w"/>
                                          </p:val>
                                        </p:tav>
                                      </p:tavLst>
                                    </p:anim>
                                    <p:anim calcmode="lin" valueType="num">
                                      <p:cBhvr>
                                        <p:cTn id="13" dur="500" fill="hold"/>
                                        <p:tgtEl>
                                          <p:spTgt spid="9252"/>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5000"/>
                            </p:stCondLst>
                            <p:childTnLst>
                              <p:par>
                                <p:cTn id="15" presetID="17" presetClass="entr" presetSubtype="10" fill="hold" grpId="0" nodeType="afterEffect">
                                  <p:stCondLst>
                                    <p:cond delay="2000"/>
                                  </p:stCondLst>
                                  <p:childTnLst>
                                    <p:set>
                                      <p:cBhvr>
                                        <p:cTn id="16" dur="1" fill="hold">
                                          <p:stCondLst>
                                            <p:cond delay="0"/>
                                          </p:stCondLst>
                                        </p:cTn>
                                        <p:tgtEl>
                                          <p:spTgt spid="9253"/>
                                        </p:tgtEl>
                                        <p:attrNameLst>
                                          <p:attrName>style.visibility</p:attrName>
                                        </p:attrNameLst>
                                      </p:cBhvr>
                                      <p:to>
                                        <p:strVal val="visible"/>
                                      </p:to>
                                    </p:set>
                                    <p:anim calcmode="lin" valueType="num">
                                      <p:cBhvr>
                                        <p:cTn id="17" dur="500" fill="hold"/>
                                        <p:tgtEl>
                                          <p:spTgt spid="9253"/>
                                        </p:tgtEl>
                                        <p:attrNameLst>
                                          <p:attrName>ppt_w</p:attrName>
                                        </p:attrNameLst>
                                      </p:cBhvr>
                                      <p:tavLst>
                                        <p:tav tm="0">
                                          <p:val>
                                            <p:fltVal val="0"/>
                                          </p:val>
                                        </p:tav>
                                        <p:tav tm="100000">
                                          <p:val>
                                            <p:strVal val="#ppt_w"/>
                                          </p:val>
                                        </p:tav>
                                      </p:tavLst>
                                    </p:anim>
                                    <p:anim calcmode="lin" valueType="num">
                                      <p:cBhvr>
                                        <p:cTn id="18" dur="500" fill="hold"/>
                                        <p:tgtEl>
                                          <p:spTgt spid="925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1" grpId="0" animBg="1"/>
      <p:bldP spid="9252" grpId="0" animBg="1"/>
      <p:bldP spid="925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ChangeArrowheads="1"/>
          </p:cNvSpPr>
          <p:nvPr/>
        </p:nvSpPr>
        <p:spPr bwMode="auto">
          <a:xfrm>
            <a:off x="457200" y="1219200"/>
            <a:ext cx="7924800" cy="521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2393950" indent="-2393950" algn="ctr"/>
            <a:endParaRPr lang="en-US" altLang="zh-CN" sz="2800" b="1" dirty="0">
              <a:solidFill>
                <a:schemeClr val="bg1"/>
              </a:solidFill>
              <a:latin typeface="Book Antiqua" charset="0"/>
            </a:endParaRPr>
          </a:p>
          <a:p>
            <a:pPr marL="2393950" indent="-2393950"/>
            <a:r>
              <a:rPr lang="en-US" altLang="zh-CN" sz="2800" b="1" dirty="0">
                <a:solidFill>
                  <a:schemeClr val="bg1"/>
                </a:solidFill>
                <a:latin typeface="Book Antiqua" charset="0"/>
              </a:rPr>
              <a:t>1375	</a:t>
            </a:r>
            <a:r>
              <a:rPr lang="zh-CN" altLang="en-US" sz="2800" dirty="0">
                <a:solidFill>
                  <a:schemeClr val="bg1"/>
                </a:solidFill>
                <a:latin typeface="Book Antiqua" charset="0"/>
              </a:rPr>
              <a:t>士师开始统治</a:t>
            </a:r>
            <a:endParaRPr lang="en-US" altLang="zh-CN" sz="2800" dirty="0">
              <a:solidFill>
                <a:schemeClr val="bg1"/>
              </a:solidFill>
              <a:latin typeface="Book Antiqua" charset="0"/>
            </a:endParaRPr>
          </a:p>
          <a:p>
            <a:pPr marL="2393950" indent="-2393950"/>
            <a:r>
              <a:rPr lang="en-US" altLang="zh-CN" sz="2800" b="1" dirty="0">
                <a:solidFill>
                  <a:schemeClr val="bg1"/>
                </a:solidFill>
                <a:latin typeface="Book Antiqua" charset="0"/>
              </a:rPr>
              <a:t>1050	</a:t>
            </a:r>
            <a:r>
              <a:rPr lang="zh-CN" altLang="en-US" sz="2800" b="1" dirty="0">
                <a:solidFill>
                  <a:schemeClr val="bg1"/>
                </a:solidFill>
                <a:latin typeface="Book Antiqua" charset="0"/>
              </a:rPr>
              <a:t>扫罗成为王</a:t>
            </a:r>
            <a:r>
              <a:rPr lang="en-US" altLang="zh-CN" sz="2800" dirty="0">
                <a:solidFill>
                  <a:schemeClr val="bg1"/>
                </a:solidFill>
                <a:latin typeface="Book Antiqua" charset="0"/>
              </a:rPr>
              <a:t>	</a:t>
            </a:r>
          </a:p>
          <a:p>
            <a:pPr marL="2393950" indent="-2393950"/>
            <a:endParaRPr lang="en-US" altLang="zh-CN" sz="2800" dirty="0">
              <a:solidFill>
                <a:schemeClr val="bg1"/>
              </a:solidFill>
              <a:latin typeface="Book Antiqua" charset="0"/>
            </a:endParaRPr>
          </a:p>
          <a:p>
            <a:pPr marL="2393950" indent="-2393950"/>
            <a:r>
              <a:rPr lang="en-US" altLang="zh-CN" sz="2800" b="1" dirty="0">
                <a:solidFill>
                  <a:schemeClr val="bg1"/>
                </a:solidFill>
                <a:latin typeface="Book Antiqua" charset="0"/>
              </a:rPr>
              <a:t>1010	</a:t>
            </a:r>
            <a:r>
              <a:rPr lang="zh-CN" altLang="en-US" sz="2800" b="1" dirty="0">
                <a:solidFill>
                  <a:schemeClr val="bg1"/>
                </a:solidFill>
                <a:latin typeface="Book Antiqua" charset="0"/>
              </a:rPr>
              <a:t>扫罗死</a:t>
            </a:r>
            <a:r>
              <a:rPr lang="en-US" altLang="zh-CN" sz="2800" dirty="0">
                <a:solidFill>
                  <a:schemeClr val="bg1"/>
                </a:solidFill>
                <a:latin typeface="Book Antiqua" charset="0"/>
              </a:rPr>
              <a:t>; </a:t>
            </a:r>
            <a:r>
              <a:rPr lang="zh-CN" altLang="en-US" sz="2800" dirty="0">
                <a:solidFill>
                  <a:schemeClr val="bg1"/>
                </a:solidFill>
                <a:latin typeface="Book Antiqua" charset="0"/>
              </a:rPr>
              <a:t>大卫是犹大的王</a:t>
            </a:r>
            <a:endParaRPr lang="en-US" altLang="zh-CN" sz="2800" dirty="0">
              <a:solidFill>
                <a:schemeClr val="bg1"/>
              </a:solidFill>
              <a:latin typeface="Book Antiqua" charset="0"/>
            </a:endParaRPr>
          </a:p>
          <a:p>
            <a:pPr marL="2393950" indent="-2393950"/>
            <a:r>
              <a:rPr lang="en-US" altLang="zh-CN" sz="2800" b="1" dirty="0">
                <a:solidFill>
                  <a:schemeClr val="bg1"/>
                </a:solidFill>
                <a:latin typeface="Book Antiqua" charset="0"/>
              </a:rPr>
              <a:t>1003	</a:t>
            </a:r>
            <a:r>
              <a:rPr lang="zh-CN" altLang="en-US" sz="2800" b="1" dirty="0">
                <a:solidFill>
                  <a:schemeClr val="bg1"/>
                </a:solidFill>
                <a:latin typeface="Book Antiqua" charset="0"/>
              </a:rPr>
              <a:t>大卫成为整个以色列的王</a:t>
            </a:r>
            <a:endParaRPr lang="en-US" altLang="zh-CN" sz="2800" dirty="0">
              <a:solidFill>
                <a:schemeClr val="bg1"/>
              </a:solidFill>
              <a:latin typeface="Book Antiqua" charset="0"/>
            </a:endParaRPr>
          </a:p>
          <a:p>
            <a:pPr marL="2393950" indent="-2393950"/>
            <a:r>
              <a:rPr lang="en-US" altLang="zh-CN" sz="2800" b="1" dirty="0">
                <a:solidFill>
                  <a:schemeClr val="bg1"/>
                </a:solidFill>
                <a:latin typeface="Book Antiqua" charset="0"/>
              </a:rPr>
              <a:t>997?	</a:t>
            </a:r>
            <a:r>
              <a:rPr lang="zh-CN" altLang="en-US" sz="2800" b="1" dirty="0">
                <a:solidFill>
                  <a:schemeClr val="bg1"/>
                </a:solidFill>
                <a:latin typeface="Book Antiqua" charset="0"/>
              </a:rPr>
              <a:t>大卫和拔示巴犯罪</a:t>
            </a:r>
            <a:r>
              <a:rPr lang="en-US" altLang="zh-CN" sz="2800" dirty="0">
                <a:solidFill>
                  <a:schemeClr val="bg1"/>
                </a:solidFill>
                <a:latin typeface="Book Antiqua" charset="0"/>
              </a:rPr>
              <a:t>	</a:t>
            </a:r>
          </a:p>
          <a:p>
            <a:pPr marL="2393950" indent="-2393950"/>
            <a:r>
              <a:rPr lang="en-US" altLang="zh-CN" sz="2800" b="1" dirty="0">
                <a:solidFill>
                  <a:schemeClr val="bg1"/>
                </a:solidFill>
                <a:latin typeface="Book Antiqua" charset="0"/>
              </a:rPr>
              <a:t>991	</a:t>
            </a:r>
            <a:r>
              <a:rPr lang="zh-CN" altLang="en-US" sz="2800" b="1" dirty="0">
                <a:solidFill>
                  <a:schemeClr val="bg1"/>
                </a:solidFill>
                <a:latin typeface="Book Antiqua" charset="0"/>
              </a:rPr>
              <a:t>所罗门诞生</a:t>
            </a:r>
            <a:r>
              <a:rPr lang="en-US" altLang="zh-CN" sz="2800" dirty="0">
                <a:solidFill>
                  <a:schemeClr val="bg1"/>
                </a:solidFill>
                <a:latin typeface="Book Antiqua" charset="0"/>
              </a:rPr>
              <a:t>	</a:t>
            </a:r>
          </a:p>
          <a:p>
            <a:pPr marL="2393950" indent="-2393950"/>
            <a:r>
              <a:rPr lang="en-US" altLang="zh-CN" sz="2800" b="1" dirty="0">
                <a:solidFill>
                  <a:schemeClr val="bg1"/>
                </a:solidFill>
                <a:latin typeface="Book Antiqua" charset="0"/>
              </a:rPr>
              <a:t>980?	</a:t>
            </a:r>
            <a:r>
              <a:rPr lang="zh-CN" altLang="en-US" sz="2800" b="1" dirty="0">
                <a:solidFill>
                  <a:schemeClr val="bg1"/>
                </a:solidFill>
                <a:latin typeface="Book Antiqua" charset="0"/>
              </a:rPr>
              <a:t>大卫数点军兵</a:t>
            </a:r>
            <a:endParaRPr lang="en-US" altLang="zh-CN" sz="2800" dirty="0">
              <a:solidFill>
                <a:schemeClr val="bg1"/>
              </a:solidFill>
              <a:latin typeface="Book Antiqua" charset="0"/>
            </a:endParaRPr>
          </a:p>
          <a:p>
            <a:pPr marL="2393950" indent="-2393950"/>
            <a:r>
              <a:rPr lang="en-US" altLang="zh-CN" sz="2800" dirty="0">
                <a:solidFill>
                  <a:schemeClr val="bg1"/>
                </a:solidFill>
                <a:latin typeface="Book Antiqua" charset="0"/>
              </a:rPr>
              <a:t>	</a:t>
            </a:r>
          </a:p>
          <a:p>
            <a:pPr marL="2393950" indent="-2393950"/>
            <a:r>
              <a:rPr lang="en-US" altLang="zh-CN" sz="2800" b="1" dirty="0">
                <a:solidFill>
                  <a:schemeClr val="bg1"/>
                </a:solidFill>
                <a:latin typeface="Book Antiqua" charset="0"/>
              </a:rPr>
              <a:t>970	</a:t>
            </a:r>
            <a:r>
              <a:rPr lang="zh-CN" altLang="en-US" sz="2800" b="1" dirty="0">
                <a:solidFill>
                  <a:schemeClr val="bg1"/>
                </a:solidFill>
                <a:latin typeface="Book Antiqua" charset="0"/>
              </a:rPr>
              <a:t>大卫死</a:t>
            </a:r>
            <a:r>
              <a:rPr lang="en-US" altLang="zh-CN" sz="2800" dirty="0">
                <a:solidFill>
                  <a:schemeClr val="bg1"/>
                </a:solidFill>
                <a:latin typeface="Book Antiqua" charset="0"/>
              </a:rPr>
              <a:t>; </a:t>
            </a:r>
            <a:r>
              <a:rPr lang="zh-CN" altLang="en-US" sz="2800" b="1" dirty="0">
                <a:solidFill>
                  <a:schemeClr val="bg1"/>
                </a:solidFill>
                <a:latin typeface="Arial" charset="0"/>
              </a:rPr>
              <a:t>所罗门作王</a:t>
            </a:r>
            <a:r>
              <a:rPr lang="en-US" altLang="zh-CN" sz="2800" dirty="0">
                <a:solidFill>
                  <a:schemeClr val="bg1"/>
                </a:solidFill>
                <a:latin typeface="Book Antiqua" charset="0"/>
              </a:rPr>
              <a:t>	</a:t>
            </a:r>
          </a:p>
          <a:p>
            <a:pPr marL="2393950" indent="-2393950"/>
            <a:r>
              <a:rPr lang="en-US" altLang="zh-CN" sz="2800" b="1" dirty="0">
                <a:solidFill>
                  <a:schemeClr val="bg1"/>
                </a:solidFill>
                <a:latin typeface="Book Antiqua" charset="0"/>
              </a:rPr>
              <a:t>930	</a:t>
            </a:r>
            <a:r>
              <a:rPr lang="zh-CN" altLang="en-US" sz="2800" b="1" dirty="0">
                <a:solidFill>
                  <a:schemeClr val="bg1"/>
                </a:solidFill>
                <a:latin typeface="Book Antiqua" charset="0"/>
              </a:rPr>
              <a:t>王国分裂</a:t>
            </a:r>
            <a:r>
              <a:rPr lang="en-US" altLang="zh-CN" sz="2800" dirty="0">
                <a:solidFill>
                  <a:schemeClr val="bg1"/>
                </a:solidFill>
                <a:latin typeface="Book Antiqua" charset="0"/>
              </a:rPr>
              <a:t>	</a:t>
            </a:r>
          </a:p>
        </p:txBody>
      </p:sp>
      <p:sp>
        <p:nvSpPr>
          <p:cNvPr id="10243" name="Text Box 3"/>
          <p:cNvSpPr txBox="1">
            <a:spLocks noChangeArrowheads="1"/>
          </p:cNvSpPr>
          <p:nvPr/>
        </p:nvSpPr>
        <p:spPr bwMode="auto">
          <a:xfrm>
            <a:off x="6329363" y="6477000"/>
            <a:ext cx="2814637" cy="36671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defRPr/>
            </a:pPr>
            <a:r>
              <a:rPr lang="en-US" altLang="zh-CN" sz="1800" i="1">
                <a:solidFill>
                  <a:srgbClr val="FFFFFF"/>
                </a:solidFill>
                <a:effectLst>
                  <a:outerShdw blurRad="38100" dist="38100" dir="2700000" algn="tl">
                    <a:srgbClr val="DDDDDD"/>
                  </a:outerShdw>
                </a:effectLst>
                <a:latin typeface="Arial" charset="0"/>
              </a:rPr>
              <a:t>Life Application Bible</a:t>
            </a:r>
            <a:r>
              <a:rPr lang="en-US" altLang="zh-CN" sz="1800">
                <a:solidFill>
                  <a:srgbClr val="FFFFFF"/>
                </a:solidFill>
                <a:effectLst>
                  <a:outerShdw blurRad="38100" dist="38100" dir="2700000" algn="tl">
                    <a:srgbClr val="DDDDDD"/>
                  </a:outerShdw>
                </a:effectLst>
                <a:latin typeface="Arial" charset="0"/>
              </a:rPr>
              <a:t>, NIV</a:t>
            </a:r>
          </a:p>
        </p:txBody>
      </p:sp>
      <p:sp>
        <p:nvSpPr>
          <p:cNvPr id="36867" name="Rectangle 4"/>
          <p:cNvSpPr>
            <a:spLocks noGrp="1" noChangeArrowheads="1"/>
          </p:cNvSpPr>
          <p:nvPr>
            <p:ph type="title" idx="4294967295"/>
          </p:nvPr>
        </p:nvSpPr>
        <p:spPr>
          <a:xfrm>
            <a:off x="457200" y="274638"/>
            <a:ext cx="8229600" cy="792162"/>
          </a:xfrm>
          <a:gradFill rotWithShape="0">
            <a:gsLst>
              <a:gs pos="0">
                <a:srgbClr val="000047"/>
              </a:gs>
              <a:gs pos="100000">
                <a:srgbClr val="000099"/>
              </a:gs>
            </a:gsLst>
            <a:path path="shape">
              <a:fillToRect l="50000" t="50000" r="50000" b="50000"/>
            </a:path>
          </a:gradFill>
        </p:spPr>
        <p:txBody>
          <a:bodyPr/>
          <a:lstStyle/>
          <a:p>
            <a:pPr eaLnBrk="1" hangingPunct="1"/>
            <a:r>
              <a:rPr lang="zh-CN" altLang="en-US" sz="4000">
                <a:solidFill>
                  <a:schemeClr val="bg1"/>
                </a:solidFill>
                <a:latin typeface="Arial" charset="0"/>
              </a:rPr>
              <a:t>士师到君王时期</a:t>
            </a:r>
            <a:endParaRPr lang="en-US" altLang="zh-CN" sz="4000">
              <a:solidFill>
                <a:schemeClr val="bg1"/>
              </a:solidFill>
              <a:latin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6329363" y="6477000"/>
            <a:ext cx="2814637" cy="36671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defRPr/>
            </a:pPr>
            <a:r>
              <a:rPr lang="en-US" altLang="zh-CN" sz="1800" i="1">
                <a:solidFill>
                  <a:srgbClr val="FFFFFF"/>
                </a:solidFill>
                <a:effectLst>
                  <a:outerShdw blurRad="38100" dist="38100" dir="2700000" algn="tl">
                    <a:srgbClr val="DDDDDD"/>
                  </a:outerShdw>
                </a:effectLst>
                <a:latin typeface="Arial" charset="0"/>
              </a:rPr>
              <a:t>Life Application Bible</a:t>
            </a:r>
            <a:r>
              <a:rPr lang="en-US" altLang="zh-CN" sz="1800">
                <a:solidFill>
                  <a:srgbClr val="FFFFFF"/>
                </a:solidFill>
                <a:effectLst>
                  <a:outerShdw blurRad="38100" dist="38100" dir="2700000" algn="tl">
                    <a:srgbClr val="DDDDDD"/>
                  </a:outerShdw>
                </a:effectLst>
                <a:latin typeface="Arial" charset="0"/>
              </a:rPr>
              <a:t>, NIV</a:t>
            </a:r>
          </a:p>
        </p:txBody>
      </p:sp>
      <p:grpSp>
        <p:nvGrpSpPr>
          <p:cNvPr id="38914" name="Group 35"/>
          <p:cNvGrpSpPr>
            <a:grpSpLocks/>
          </p:cNvGrpSpPr>
          <p:nvPr/>
        </p:nvGrpSpPr>
        <p:grpSpPr bwMode="auto">
          <a:xfrm>
            <a:off x="762000" y="0"/>
            <a:ext cx="6538913" cy="6858000"/>
            <a:chOff x="480" y="0"/>
            <a:chExt cx="4119" cy="4320"/>
          </a:xfrm>
        </p:grpSpPr>
        <p:grpSp>
          <p:nvGrpSpPr>
            <p:cNvPr id="38917" name="Group 30"/>
            <p:cNvGrpSpPr>
              <a:grpSpLocks/>
            </p:cNvGrpSpPr>
            <p:nvPr/>
          </p:nvGrpSpPr>
          <p:grpSpPr bwMode="auto">
            <a:xfrm>
              <a:off x="480" y="0"/>
              <a:ext cx="4119" cy="4320"/>
              <a:chOff x="1104" y="-48"/>
              <a:chExt cx="4119" cy="4320"/>
            </a:xfrm>
          </p:grpSpPr>
          <p:pic>
            <p:nvPicPr>
              <p:cNvPr id="38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 y="-48"/>
                <a:ext cx="350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8923" name="Group 27"/>
              <p:cNvGrpSpPr>
                <a:grpSpLocks/>
              </p:cNvGrpSpPr>
              <p:nvPr/>
            </p:nvGrpSpPr>
            <p:grpSpPr bwMode="auto">
              <a:xfrm>
                <a:off x="2352" y="2208"/>
                <a:ext cx="2064" cy="1085"/>
                <a:chOff x="2352" y="2208"/>
                <a:chExt cx="2064" cy="1085"/>
              </a:xfrm>
            </p:grpSpPr>
            <p:sp>
              <p:nvSpPr>
                <p:cNvPr id="38941" name="Text Box 11"/>
                <p:cNvSpPr txBox="1">
                  <a:spLocks noChangeArrowheads="1"/>
                </p:cNvSpPr>
                <p:nvPr/>
              </p:nvSpPr>
              <p:spPr bwMode="auto">
                <a:xfrm>
                  <a:off x="3120" y="2505"/>
                  <a:ext cx="528" cy="17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200">
                      <a:solidFill>
                        <a:srgbClr val="FFFFFF"/>
                      </a:solidFill>
                      <a:latin typeface="Arial" charset="0"/>
                    </a:rPr>
                    <a:t>耶路撒冷</a:t>
                  </a:r>
                  <a:endParaRPr lang="en-US" altLang="zh-CN" sz="1200">
                    <a:solidFill>
                      <a:srgbClr val="FFFFFF"/>
                    </a:solidFill>
                    <a:latin typeface="Arial" charset="0"/>
                  </a:endParaRPr>
                </a:p>
              </p:txBody>
            </p:sp>
            <p:sp>
              <p:nvSpPr>
                <p:cNvPr id="38942" name="Text Box 19"/>
                <p:cNvSpPr txBox="1">
                  <a:spLocks noChangeArrowheads="1"/>
                </p:cNvSpPr>
                <p:nvPr/>
              </p:nvSpPr>
              <p:spPr bwMode="auto">
                <a:xfrm>
                  <a:off x="3984" y="2208"/>
                  <a:ext cx="432" cy="17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200">
                      <a:solidFill>
                        <a:srgbClr val="FFFFFF"/>
                      </a:solidFill>
                      <a:latin typeface="Arial" charset="0"/>
                    </a:rPr>
                    <a:t>拉巴</a:t>
                  </a:r>
                  <a:endParaRPr lang="en-US" altLang="zh-CN" sz="1200">
                    <a:solidFill>
                      <a:srgbClr val="FFFFFF"/>
                    </a:solidFill>
                    <a:latin typeface="Arial" charset="0"/>
                  </a:endParaRPr>
                </a:p>
              </p:txBody>
            </p:sp>
            <p:sp>
              <p:nvSpPr>
                <p:cNvPr id="38943" name="Text Box 21"/>
                <p:cNvSpPr txBox="1">
                  <a:spLocks noChangeArrowheads="1"/>
                </p:cNvSpPr>
                <p:nvPr/>
              </p:nvSpPr>
              <p:spPr bwMode="auto">
                <a:xfrm>
                  <a:off x="2592" y="2851"/>
                  <a:ext cx="384" cy="17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200">
                      <a:solidFill>
                        <a:srgbClr val="FFFFFF"/>
                      </a:solidFill>
                      <a:latin typeface="Arial" charset="0"/>
                    </a:rPr>
                    <a:t>迦特</a:t>
                  </a:r>
                  <a:endParaRPr lang="en-US" altLang="zh-CN" sz="1200">
                    <a:solidFill>
                      <a:srgbClr val="FFFFFF"/>
                    </a:solidFill>
                    <a:latin typeface="Arial" charset="0"/>
                  </a:endParaRPr>
                </a:p>
              </p:txBody>
            </p:sp>
            <p:sp>
              <p:nvSpPr>
                <p:cNvPr id="38944" name="Text Box 22"/>
                <p:cNvSpPr txBox="1">
                  <a:spLocks noChangeArrowheads="1"/>
                </p:cNvSpPr>
                <p:nvPr/>
              </p:nvSpPr>
              <p:spPr bwMode="auto">
                <a:xfrm>
                  <a:off x="2352" y="3120"/>
                  <a:ext cx="432" cy="17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200">
                      <a:solidFill>
                        <a:srgbClr val="FFFFFF"/>
                      </a:solidFill>
                      <a:latin typeface="Arial" charset="0"/>
                    </a:rPr>
                    <a:t>洗革拉</a:t>
                  </a:r>
                  <a:endParaRPr lang="en-US" altLang="zh-CN" sz="1200">
                    <a:solidFill>
                      <a:srgbClr val="FFFFFF"/>
                    </a:solidFill>
                    <a:latin typeface="Arial" charset="0"/>
                  </a:endParaRPr>
                </a:p>
              </p:txBody>
            </p:sp>
          </p:grpSp>
          <p:grpSp>
            <p:nvGrpSpPr>
              <p:cNvPr id="38924" name="Group 26"/>
              <p:cNvGrpSpPr>
                <a:grpSpLocks/>
              </p:cNvGrpSpPr>
              <p:nvPr/>
            </p:nvGrpSpPr>
            <p:grpSpPr bwMode="auto">
              <a:xfrm>
                <a:off x="1536" y="336"/>
                <a:ext cx="2880" cy="3821"/>
                <a:chOff x="1536" y="336"/>
                <a:chExt cx="2880" cy="3821"/>
              </a:xfrm>
            </p:grpSpPr>
            <p:sp>
              <p:nvSpPr>
                <p:cNvPr id="38932" name="Text Box 12"/>
                <p:cNvSpPr txBox="1">
                  <a:spLocks noChangeArrowheads="1"/>
                </p:cNvSpPr>
                <p:nvPr/>
              </p:nvSpPr>
              <p:spPr bwMode="auto">
                <a:xfrm>
                  <a:off x="2640" y="1296"/>
                  <a:ext cx="432"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200">
                      <a:solidFill>
                        <a:srgbClr val="000000"/>
                      </a:solidFill>
                      <a:latin typeface="Arial" charset="0"/>
                    </a:rPr>
                    <a:t>以色列</a:t>
                  </a:r>
                  <a:endParaRPr lang="en-US" altLang="zh-CN" sz="1200">
                    <a:solidFill>
                      <a:srgbClr val="000000"/>
                    </a:solidFill>
                    <a:latin typeface="Arial" charset="0"/>
                  </a:endParaRPr>
                </a:p>
              </p:txBody>
            </p:sp>
            <p:sp>
              <p:nvSpPr>
                <p:cNvPr id="38933" name="Text Box 13"/>
                <p:cNvSpPr txBox="1">
                  <a:spLocks noChangeArrowheads="1"/>
                </p:cNvSpPr>
                <p:nvPr/>
              </p:nvSpPr>
              <p:spPr bwMode="auto">
                <a:xfrm>
                  <a:off x="2544" y="1872"/>
                  <a:ext cx="432"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迦南</a:t>
                  </a:r>
                  <a:endParaRPr lang="en-US" altLang="zh-CN" sz="1200">
                    <a:solidFill>
                      <a:srgbClr val="000000"/>
                    </a:solidFill>
                    <a:latin typeface="Arial" charset="0"/>
                  </a:endParaRPr>
                </a:p>
              </p:txBody>
            </p:sp>
            <p:sp>
              <p:nvSpPr>
                <p:cNvPr id="38934" name="Text Box 14"/>
                <p:cNvSpPr txBox="1">
                  <a:spLocks noChangeArrowheads="1"/>
                </p:cNvSpPr>
                <p:nvPr/>
              </p:nvSpPr>
              <p:spPr bwMode="auto">
                <a:xfrm>
                  <a:off x="1536" y="3120"/>
                  <a:ext cx="528"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非利士地</a:t>
                  </a:r>
                  <a:endParaRPr lang="en-US" altLang="zh-CN" sz="1200">
                    <a:solidFill>
                      <a:srgbClr val="000000"/>
                    </a:solidFill>
                    <a:latin typeface="Arial" charset="0"/>
                  </a:endParaRPr>
                </a:p>
              </p:txBody>
            </p:sp>
            <p:sp>
              <p:nvSpPr>
                <p:cNvPr id="38935" name="Text Box 15"/>
                <p:cNvSpPr txBox="1">
                  <a:spLocks noChangeArrowheads="1"/>
                </p:cNvSpPr>
                <p:nvPr/>
              </p:nvSpPr>
              <p:spPr bwMode="auto">
                <a:xfrm>
                  <a:off x="3696" y="3024"/>
                  <a:ext cx="384"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约旦</a:t>
                  </a:r>
                  <a:endParaRPr lang="en-US" altLang="zh-CN" sz="1200">
                    <a:solidFill>
                      <a:srgbClr val="000000"/>
                    </a:solidFill>
                    <a:latin typeface="Arial" charset="0"/>
                  </a:endParaRPr>
                </a:p>
              </p:txBody>
            </p:sp>
            <p:sp>
              <p:nvSpPr>
                <p:cNvPr id="38936" name="Text Box 16"/>
                <p:cNvSpPr txBox="1">
                  <a:spLocks noChangeArrowheads="1"/>
                </p:cNvSpPr>
                <p:nvPr/>
              </p:nvSpPr>
              <p:spPr bwMode="auto">
                <a:xfrm>
                  <a:off x="3456" y="3456"/>
                  <a:ext cx="384"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摩押</a:t>
                  </a:r>
                  <a:endParaRPr lang="en-US" altLang="zh-CN" sz="1200">
                    <a:solidFill>
                      <a:srgbClr val="000000"/>
                    </a:solidFill>
                    <a:latin typeface="Arial" charset="0"/>
                  </a:endParaRPr>
                </a:p>
              </p:txBody>
            </p:sp>
            <p:sp>
              <p:nvSpPr>
                <p:cNvPr id="38937" name="Text Box 17"/>
                <p:cNvSpPr txBox="1">
                  <a:spLocks noChangeArrowheads="1"/>
                </p:cNvSpPr>
                <p:nvPr/>
              </p:nvSpPr>
              <p:spPr bwMode="auto">
                <a:xfrm>
                  <a:off x="3936" y="2448"/>
                  <a:ext cx="480"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亚扪</a:t>
                  </a:r>
                  <a:endParaRPr lang="en-US" altLang="zh-CN" sz="1200">
                    <a:solidFill>
                      <a:srgbClr val="000000"/>
                    </a:solidFill>
                    <a:latin typeface="Arial" charset="0"/>
                  </a:endParaRPr>
                </a:p>
              </p:txBody>
            </p:sp>
            <p:sp>
              <p:nvSpPr>
                <p:cNvPr id="38938" name="Text Box 18"/>
                <p:cNvSpPr txBox="1">
                  <a:spLocks noChangeArrowheads="1"/>
                </p:cNvSpPr>
                <p:nvPr/>
              </p:nvSpPr>
              <p:spPr bwMode="auto">
                <a:xfrm>
                  <a:off x="3312" y="3984"/>
                  <a:ext cx="384"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以东</a:t>
                  </a:r>
                  <a:endParaRPr lang="en-US" altLang="zh-CN" sz="1200">
                    <a:solidFill>
                      <a:srgbClr val="000000"/>
                    </a:solidFill>
                    <a:latin typeface="Arial" charset="0"/>
                  </a:endParaRPr>
                </a:p>
              </p:txBody>
            </p:sp>
            <p:sp>
              <p:nvSpPr>
                <p:cNvPr id="38939" name="Text Box 23"/>
                <p:cNvSpPr txBox="1">
                  <a:spLocks noChangeArrowheads="1"/>
                </p:cNvSpPr>
                <p:nvPr/>
              </p:nvSpPr>
              <p:spPr bwMode="auto">
                <a:xfrm>
                  <a:off x="3888" y="672"/>
                  <a:ext cx="480"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叙利亚</a:t>
                  </a:r>
                  <a:endParaRPr lang="en-US" altLang="zh-CN" sz="1200">
                    <a:solidFill>
                      <a:srgbClr val="000000"/>
                    </a:solidFill>
                    <a:latin typeface="Arial" charset="0"/>
                  </a:endParaRPr>
                </a:p>
              </p:txBody>
            </p:sp>
            <p:sp>
              <p:nvSpPr>
                <p:cNvPr id="38940" name="Text Box 24"/>
                <p:cNvSpPr txBox="1">
                  <a:spLocks noChangeArrowheads="1"/>
                </p:cNvSpPr>
                <p:nvPr/>
              </p:nvSpPr>
              <p:spPr bwMode="auto">
                <a:xfrm>
                  <a:off x="2928" y="336"/>
                  <a:ext cx="480"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黎巴嫩</a:t>
                  </a:r>
                  <a:endParaRPr lang="en-US" altLang="zh-CN" sz="1200">
                    <a:solidFill>
                      <a:srgbClr val="000000"/>
                    </a:solidFill>
                    <a:latin typeface="Arial" charset="0"/>
                  </a:endParaRPr>
                </a:p>
              </p:txBody>
            </p:sp>
          </p:grpSp>
          <p:grpSp>
            <p:nvGrpSpPr>
              <p:cNvPr id="38925" name="Group 29"/>
              <p:cNvGrpSpPr>
                <a:grpSpLocks/>
              </p:cNvGrpSpPr>
              <p:nvPr/>
            </p:nvGrpSpPr>
            <p:grpSpPr bwMode="auto">
              <a:xfrm>
                <a:off x="1536" y="720"/>
                <a:ext cx="3687" cy="2784"/>
                <a:chOff x="1536" y="720"/>
                <a:chExt cx="3687" cy="2784"/>
              </a:xfrm>
            </p:grpSpPr>
            <p:sp>
              <p:nvSpPr>
                <p:cNvPr id="38926" name="Text Box 6"/>
                <p:cNvSpPr txBox="1">
                  <a:spLocks noChangeArrowheads="1"/>
                </p:cNvSpPr>
                <p:nvPr/>
              </p:nvSpPr>
              <p:spPr bwMode="auto">
                <a:xfrm>
                  <a:off x="1536" y="720"/>
                  <a:ext cx="1152" cy="231"/>
                </a:xfrm>
                <a:prstGeom prst="rect">
                  <a:avLst/>
                </a:prstGeom>
                <a:solidFill>
                  <a:srgbClr val="0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a:solidFill>
                        <a:srgbClr val="000000"/>
                      </a:solidFill>
                      <a:latin typeface="Arial" charset="0"/>
                    </a:rPr>
                    <a:t>大海（地中海）</a:t>
                  </a:r>
                  <a:endParaRPr lang="en-US" altLang="zh-CN" sz="1800">
                    <a:solidFill>
                      <a:srgbClr val="000000"/>
                    </a:solidFill>
                    <a:latin typeface="Arial" charset="0"/>
                  </a:endParaRPr>
                </a:p>
              </p:txBody>
            </p:sp>
            <p:grpSp>
              <p:nvGrpSpPr>
                <p:cNvPr id="38927" name="Group 28"/>
                <p:cNvGrpSpPr>
                  <a:grpSpLocks/>
                </p:cNvGrpSpPr>
                <p:nvPr/>
              </p:nvGrpSpPr>
              <p:grpSpPr bwMode="auto">
                <a:xfrm>
                  <a:off x="3408" y="2880"/>
                  <a:ext cx="1815" cy="624"/>
                  <a:chOff x="3408" y="2880"/>
                  <a:chExt cx="1815" cy="624"/>
                </a:xfrm>
              </p:grpSpPr>
              <p:sp>
                <p:nvSpPr>
                  <p:cNvPr id="38930" name="Text Box 8"/>
                  <p:cNvSpPr txBox="1">
                    <a:spLocks noChangeArrowheads="1"/>
                  </p:cNvSpPr>
                  <p:nvPr/>
                </p:nvSpPr>
                <p:spPr bwMode="auto">
                  <a:xfrm>
                    <a:off x="4992" y="2880"/>
                    <a:ext cx="231" cy="624"/>
                  </a:xfrm>
                  <a:prstGeom prst="rect">
                    <a:avLst/>
                  </a:prstGeom>
                  <a:solidFill>
                    <a:srgbClr val="0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死海</a:t>
                    </a:r>
                    <a:endParaRPr lang="en-US" altLang="zh-CN" sz="1200">
                      <a:solidFill>
                        <a:srgbClr val="000000"/>
                      </a:solidFill>
                      <a:latin typeface="Arial" charset="0"/>
                    </a:endParaRPr>
                  </a:p>
                </p:txBody>
              </p:sp>
              <p:sp>
                <p:nvSpPr>
                  <p:cNvPr id="38931" name="Line 9"/>
                  <p:cNvSpPr>
                    <a:spLocks noChangeShapeType="1"/>
                  </p:cNvSpPr>
                  <p:nvPr/>
                </p:nvSpPr>
                <p:spPr bwMode="auto">
                  <a:xfrm>
                    <a:off x="3408" y="3216"/>
                    <a:ext cx="1632" cy="96"/>
                  </a:xfrm>
                  <a:prstGeom prst="line">
                    <a:avLst/>
                  </a:prstGeom>
                  <a:noFill/>
                  <a:ln w="38100">
                    <a:solidFill>
                      <a:schemeClr val="tx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grpSp>
            <p:sp>
              <p:nvSpPr>
                <p:cNvPr id="38928" name="Text Box 20"/>
                <p:cNvSpPr txBox="1">
                  <a:spLocks noChangeArrowheads="1"/>
                </p:cNvSpPr>
                <p:nvPr/>
              </p:nvSpPr>
              <p:spPr bwMode="auto">
                <a:xfrm>
                  <a:off x="3216" y="1296"/>
                  <a:ext cx="192" cy="577"/>
                </a:xfrm>
                <a:prstGeom prst="rect">
                  <a:avLst/>
                </a:prstGeom>
                <a:solidFill>
                  <a:srgbClr val="0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800">
                      <a:solidFill>
                        <a:srgbClr val="000000"/>
                      </a:solidFill>
                      <a:latin typeface="Arial" charset="0"/>
                    </a:rPr>
                    <a:t>约旦河</a:t>
                  </a:r>
                  <a:endParaRPr lang="en-US" altLang="zh-CN" sz="1800">
                    <a:solidFill>
                      <a:srgbClr val="000000"/>
                    </a:solidFill>
                    <a:latin typeface="Arial" charset="0"/>
                  </a:endParaRPr>
                </a:p>
              </p:txBody>
            </p:sp>
            <p:sp>
              <p:nvSpPr>
                <p:cNvPr id="38929" name="Text Box 25"/>
                <p:cNvSpPr txBox="1">
                  <a:spLocks noChangeArrowheads="1"/>
                </p:cNvSpPr>
                <p:nvPr/>
              </p:nvSpPr>
              <p:spPr bwMode="auto">
                <a:xfrm>
                  <a:off x="3456" y="912"/>
                  <a:ext cx="768" cy="173"/>
                </a:xfrm>
                <a:prstGeom prst="rect">
                  <a:avLst/>
                </a:prstGeom>
                <a:solidFill>
                  <a:srgbClr val="0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200">
                      <a:solidFill>
                        <a:srgbClr val="000000"/>
                      </a:solidFill>
                      <a:latin typeface="Arial" charset="0"/>
                    </a:rPr>
                    <a:t>加利利湖</a:t>
                  </a:r>
                  <a:endParaRPr lang="en-US" altLang="zh-CN" sz="1200">
                    <a:solidFill>
                      <a:srgbClr val="000000"/>
                    </a:solidFill>
                    <a:latin typeface="Arial" charset="0"/>
                  </a:endParaRPr>
                </a:p>
              </p:txBody>
            </p:sp>
          </p:grpSp>
        </p:grpSp>
        <p:grpSp>
          <p:nvGrpSpPr>
            <p:cNvPr id="38918" name="Group 34"/>
            <p:cNvGrpSpPr>
              <a:grpSpLocks/>
            </p:cNvGrpSpPr>
            <p:nvPr/>
          </p:nvGrpSpPr>
          <p:grpSpPr bwMode="auto">
            <a:xfrm>
              <a:off x="1680" y="163"/>
              <a:ext cx="1872" cy="2093"/>
              <a:chOff x="1680" y="163"/>
              <a:chExt cx="1872" cy="2093"/>
            </a:xfrm>
          </p:grpSpPr>
          <p:sp>
            <p:nvSpPr>
              <p:cNvPr id="38919" name="Text Box 31"/>
              <p:cNvSpPr txBox="1">
                <a:spLocks noChangeArrowheads="1"/>
              </p:cNvSpPr>
              <p:nvPr/>
            </p:nvSpPr>
            <p:spPr bwMode="auto">
              <a:xfrm>
                <a:off x="2976" y="2083"/>
                <a:ext cx="576" cy="17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FFFFFF"/>
                    </a:solidFill>
                    <a:latin typeface="Arial" charset="0"/>
                  </a:rPr>
                  <a:t>玛哈念</a:t>
                </a:r>
                <a:endParaRPr lang="en-US" altLang="zh-CN" sz="1200">
                  <a:solidFill>
                    <a:srgbClr val="FFFFFF"/>
                  </a:solidFill>
                  <a:latin typeface="Arial" charset="0"/>
                </a:endParaRPr>
              </a:p>
            </p:txBody>
          </p:sp>
          <p:sp>
            <p:nvSpPr>
              <p:cNvPr id="38920" name="Text Box 32"/>
              <p:cNvSpPr txBox="1">
                <a:spLocks noChangeArrowheads="1"/>
              </p:cNvSpPr>
              <p:nvPr/>
            </p:nvSpPr>
            <p:spPr bwMode="auto">
              <a:xfrm>
                <a:off x="2928" y="1728"/>
                <a:ext cx="624" cy="346"/>
              </a:xfrm>
              <a:prstGeom prst="rect">
                <a:avLst/>
              </a:prstGeom>
              <a:solidFill>
                <a:srgbClr val="CC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以法连</a:t>
                </a:r>
                <a:endParaRPr lang="en-US" altLang="zh-CN" sz="1200">
                  <a:solidFill>
                    <a:srgbClr val="000000"/>
                  </a:solidFill>
                  <a:latin typeface="Arial" charset="0"/>
                </a:endParaRPr>
              </a:p>
              <a:p>
                <a:pPr algn="ctr" eaLnBrk="1" hangingPunct="1">
                  <a:spcBef>
                    <a:spcPct val="50000"/>
                  </a:spcBef>
                </a:pPr>
                <a:r>
                  <a:rPr lang="zh-CN" altLang="en-US" sz="1200">
                    <a:solidFill>
                      <a:srgbClr val="000000"/>
                    </a:solidFill>
                    <a:latin typeface="Arial" charset="0"/>
                  </a:rPr>
                  <a:t>树林</a:t>
                </a:r>
                <a:endParaRPr lang="en-US" altLang="zh-CN" sz="1200">
                  <a:solidFill>
                    <a:srgbClr val="000000"/>
                  </a:solidFill>
                  <a:latin typeface="Arial" charset="0"/>
                </a:endParaRPr>
              </a:p>
            </p:txBody>
          </p:sp>
          <p:sp>
            <p:nvSpPr>
              <p:cNvPr id="38921" name="Text Box 33"/>
              <p:cNvSpPr txBox="1">
                <a:spLocks noChangeArrowheads="1"/>
              </p:cNvSpPr>
              <p:nvPr/>
            </p:nvSpPr>
            <p:spPr bwMode="auto">
              <a:xfrm>
                <a:off x="1680" y="163"/>
                <a:ext cx="1104" cy="17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FFFFFF"/>
                    </a:solidFill>
                    <a:latin typeface="Arial" charset="0"/>
                  </a:rPr>
                  <a:t>伯玛迦的亚比拉</a:t>
                </a:r>
                <a:endParaRPr lang="en-US" altLang="zh-CN" sz="1200">
                  <a:solidFill>
                    <a:srgbClr val="FFFFFF"/>
                  </a:solidFill>
                  <a:latin typeface="Arial" charset="0"/>
                </a:endParaRPr>
              </a:p>
            </p:txBody>
          </p:sp>
        </p:grpSp>
      </p:grpSp>
      <p:sp>
        <p:nvSpPr>
          <p:cNvPr id="38915" name="Rectangle 4"/>
          <p:cNvSpPr>
            <a:spLocks noGrp="1" noChangeArrowheads="1"/>
          </p:cNvSpPr>
          <p:nvPr>
            <p:ph type="title" idx="4294967295"/>
          </p:nvPr>
        </p:nvSpPr>
        <p:spPr>
          <a:xfrm>
            <a:off x="6172200" y="304800"/>
            <a:ext cx="2743200" cy="1295400"/>
          </a:xfrm>
          <a:solidFill>
            <a:srgbClr val="000099"/>
          </a:solidFill>
        </p:spPr>
        <p:txBody>
          <a:bodyPr/>
          <a:lstStyle/>
          <a:p>
            <a:pPr eaLnBrk="1" hangingPunct="1"/>
            <a:r>
              <a:rPr lang="zh-CN" altLang="en-US" sz="3600">
                <a:solidFill>
                  <a:schemeClr val="bg1"/>
                </a:solidFill>
                <a:latin typeface="Arial" charset="0"/>
              </a:rPr>
              <a:t>撒母耳记下主要地方</a:t>
            </a:r>
            <a:endParaRPr lang="en-US" altLang="zh-CN" sz="3600">
              <a:solidFill>
                <a:schemeClr val="bg1"/>
              </a:solidFill>
              <a:latin typeface="Arial" charset="0"/>
            </a:endParaRPr>
          </a:p>
        </p:txBody>
      </p:sp>
      <p:sp>
        <p:nvSpPr>
          <p:cNvPr id="38916" name="Text Box 36"/>
          <p:cNvSpPr txBox="1">
            <a:spLocks noChangeArrowheads="1"/>
          </p:cNvSpPr>
          <p:nvPr/>
        </p:nvSpPr>
        <p:spPr bwMode="auto">
          <a:xfrm>
            <a:off x="914400" y="5715000"/>
            <a:ext cx="19050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endParaRPr lang="en-US" sz="1200">
              <a:solidFill>
                <a:srgbClr val="000000"/>
              </a:solidFill>
              <a:latin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zh-TW" altLang="en-US" sz="4800" b="1" dirty="0">
                <a:effectLst>
                  <a:glow rad="101600">
                    <a:schemeClr val="tx1">
                      <a:alpha val="99000"/>
                    </a:schemeClr>
                  </a:glow>
                </a:effectLst>
              </a:rPr>
              <a:t>主题</a:t>
            </a:r>
            <a:endParaRPr lang="en-US" sz="4800" b="1" dirty="0">
              <a:solidFill>
                <a:schemeClr val="bg1"/>
              </a:solidFill>
              <a:effectLst>
                <a:glow rad="101600">
                  <a:schemeClr val="tx1">
                    <a:alpha val="99000"/>
                  </a:schemeClr>
                </a:glow>
              </a:effectLst>
              <a:latin typeface="Arial"/>
              <a:ea typeface="ＭＳ Ｐゴシック" pitchFamily="-108" charset="-128"/>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TW" altLang="en-US" sz="4800" b="1" dirty="0">
                <a:solidFill>
                  <a:srgbClr val="FFFFFF"/>
                </a:solidFill>
                <a:effectLst>
                  <a:glow rad="127000">
                    <a:srgbClr val="000000"/>
                  </a:glow>
                </a:effectLst>
                <a:latin typeface="Arial" charset="0"/>
                <a:ea typeface="ＭＳ Ｐゴシック" charset="0"/>
                <a:cs typeface="ＭＳ Ｐゴシック" charset="0"/>
              </a:rPr>
              <a:t>上帝向 </a:t>
            </a:r>
            <a:br>
              <a:rPr lang="zh-TW" altLang="en-US" sz="4800" b="1" dirty="0">
                <a:solidFill>
                  <a:srgbClr val="FFFFFF"/>
                </a:solidFill>
                <a:effectLst>
                  <a:glow rad="127000">
                    <a:srgbClr val="000000"/>
                  </a:glow>
                </a:effectLst>
                <a:latin typeface="Arial" charset="0"/>
                <a:ea typeface="ＭＳ Ｐゴシック" charset="0"/>
                <a:cs typeface="ＭＳ Ｐゴシック" charset="0"/>
              </a:rPr>
            </a:br>
            <a:r>
              <a:rPr lang="zh-TW" altLang="en-US" sz="4800" b="1" dirty="0">
                <a:solidFill>
                  <a:srgbClr val="FFFFFF"/>
                </a:solidFill>
                <a:effectLst>
                  <a:glow rad="127000">
                    <a:srgbClr val="000000"/>
                  </a:glow>
                </a:effectLst>
                <a:latin typeface="Arial" charset="0"/>
                <a:ea typeface="ＭＳ Ｐゴシック" charset="0"/>
                <a:cs typeface="ＭＳ Ｐゴシック" charset="0"/>
              </a:rPr>
              <a:t> 大卫国度仁慈的约</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209</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zh-TW" altLang="en-US" sz="4800" b="1" dirty="0">
                <a:solidFill>
                  <a:srgbClr val="FFFFFF"/>
                </a:solidFill>
                <a:effectLst>
                  <a:glow rad="127000">
                    <a:srgbClr val="000000"/>
                  </a:glow>
                </a:effectLst>
                <a:latin typeface="Arial" charset="0"/>
                <a:ea typeface="ＭＳ Ｐゴシック" charset="0"/>
                <a:cs typeface="ＭＳ Ｐゴシック" charset="0"/>
              </a:rPr>
              <a:t>撒母耳下</a:t>
            </a:r>
          </a:p>
        </p:txBody>
      </p:sp>
    </p:spTree>
    <p:extLst>
      <p:ext uri="{BB962C8B-B14F-4D97-AF65-F5344CB8AC3E}">
        <p14:creationId xmlns:p14="http://schemas.microsoft.com/office/powerpoint/2010/main" val="20767776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zh-CN" altLang="en-US" sz="3600" b="1" dirty="0">
                <a:solidFill>
                  <a:srgbClr val="FFFFFF"/>
                </a:solidFill>
                <a:latin typeface="Arial Black" charset="0"/>
                <a:ea typeface="ＭＳ Ｐゴシック" charset="0"/>
                <a:cs typeface="ＭＳ Ｐゴシック" charset="0"/>
              </a:rPr>
              <a:t>决策撒母耳记，列王纪与历代志的意义</a:t>
            </a:r>
            <a:endParaRPr lang="en-US" sz="3600" b="1" dirty="0">
              <a:solidFill>
                <a:srgbClr val="FFFFFF"/>
              </a:solidFill>
              <a:latin typeface="Arial Black" charset="0"/>
              <a:ea typeface="ＭＳ Ｐゴシック" charset="0"/>
              <a:cs typeface="ＭＳ Ｐゴシック" charset="0"/>
            </a:endParaRP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书</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国王</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扫罗</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22" name="Rectangle 11"/>
          <p:cNvSpPr>
            <a:spLocks noChangeArrowheads="1"/>
          </p:cNvSpPr>
          <p:nvPr/>
        </p:nvSpPr>
        <p:spPr bwMode="auto">
          <a:xfrm>
            <a:off x="2136775" y="3138488"/>
            <a:ext cx="103663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大卫</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23" name="Rectangle 12"/>
          <p:cNvSpPr>
            <a:spLocks noChangeArrowheads="1"/>
          </p:cNvSpPr>
          <p:nvPr/>
        </p:nvSpPr>
        <p:spPr bwMode="auto">
          <a:xfrm>
            <a:off x="3173413" y="3138488"/>
            <a:ext cx="2573337"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所罗门至亚哈谢</a:t>
            </a:r>
          </a:p>
        </p:txBody>
      </p:sp>
      <p:sp>
        <p:nvSpPr>
          <p:cNvPr id="269324" name="Rectangle 13"/>
          <p:cNvSpPr>
            <a:spLocks noChangeArrowheads="1"/>
          </p:cNvSpPr>
          <p:nvPr/>
        </p:nvSpPr>
        <p:spPr bwMode="auto">
          <a:xfrm>
            <a:off x="5746750" y="3138488"/>
            <a:ext cx="155098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亚哈谢至西底家</a:t>
            </a: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日期</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1043</a:t>
            </a:r>
          </a:p>
        </p:txBody>
      </p:sp>
      <p:sp>
        <p:nvSpPr>
          <p:cNvPr id="269328" name="Rectangle 17"/>
          <p:cNvSpPr>
            <a:spLocks noChangeArrowheads="1"/>
          </p:cNvSpPr>
          <p:nvPr/>
        </p:nvSpPr>
        <p:spPr bwMode="auto">
          <a:xfrm>
            <a:off x="2136775" y="4173538"/>
            <a:ext cx="1036638"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1011</a:t>
            </a:r>
          </a:p>
        </p:txBody>
      </p:sp>
      <p:sp>
        <p:nvSpPr>
          <p:cNvPr id="269329" name="Rectangle 18"/>
          <p:cNvSpPr>
            <a:spLocks noChangeArrowheads="1"/>
          </p:cNvSpPr>
          <p:nvPr/>
        </p:nvSpPr>
        <p:spPr bwMode="auto">
          <a:xfrm>
            <a:off x="3124200" y="4173538"/>
            <a:ext cx="2570163"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971        931               852</a:t>
            </a:r>
          </a:p>
        </p:txBody>
      </p:sp>
      <p:sp>
        <p:nvSpPr>
          <p:cNvPr id="269330" name="Rectangle 19"/>
          <p:cNvSpPr>
            <a:spLocks noChangeArrowheads="1"/>
          </p:cNvSpPr>
          <p:nvPr/>
        </p:nvSpPr>
        <p:spPr bwMode="auto">
          <a:xfrm>
            <a:off x="5562600" y="4173538"/>
            <a:ext cx="174625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852    722   586   560</a:t>
            </a: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538</a:t>
            </a: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国度</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联合</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分裂</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幸存</a:t>
            </a:r>
            <a:endParaRPr kumimoji="0" 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37"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返回</a:t>
            </a:r>
            <a:r>
              <a:rPr kumimoji="0" lang="en-US" altLang="zh-CN"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900" b="1" i="0" u="none" strike="noStrike" kern="1200" cap="none" spc="0" normalizeH="0" baseline="0" noProof="0">
                <a:ln>
                  <a:noFill/>
                </a:ln>
                <a:solidFill>
                  <a:srgbClr val="000000"/>
                </a:solidFill>
                <a:effectLst/>
                <a:uLnTx/>
                <a:uFillTx/>
                <a:latin typeface="Arial Narrow" charset="0"/>
                <a:ea typeface="ＭＳ Ｐゴシック" charset="0"/>
                <a:cs typeface="MS PGothic" charset="0"/>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历代志上</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历代志下</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撒母耳记上</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撒母耳记下</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grpSp>
        <p:nvGrpSpPr>
          <p:cNvPr id="269343" name="Group 38"/>
          <p:cNvGrpSpPr>
            <a:grpSpLocks/>
          </p:cNvGrpSpPr>
          <p:nvPr/>
        </p:nvGrpSpPr>
        <p:grpSpPr bwMode="auto">
          <a:xfrm>
            <a:off x="3233738" y="2332038"/>
            <a:ext cx="2286000"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rPr>
                <a:t>列王纪上</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grpSp>
      <p:grpSp>
        <p:nvGrpSpPr>
          <p:cNvPr id="269344" name="Group 41"/>
          <p:cNvGrpSpPr>
            <a:grpSpLocks/>
          </p:cNvGrpSpPr>
          <p:nvPr/>
        </p:nvGrpSpPr>
        <p:grpSpPr bwMode="auto">
          <a:xfrm>
            <a:off x="5486400" y="2332038"/>
            <a:ext cx="1524000"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rPr>
                <a:t>列王纪下</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53"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220</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264</a:t>
            </a:r>
          </a:p>
        </p:txBody>
      </p:sp>
    </p:spTree>
    <p:extLst>
      <p:ext uri="{BB962C8B-B14F-4D97-AF65-F5344CB8AC3E}">
        <p14:creationId xmlns:p14="http://schemas.microsoft.com/office/powerpoint/2010/main" val="1980493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59426" name="Rectangle 2" descr="Green marble"/>
          <p:cNvSpPr>
            <a:spLocks noGrp="1" noChangeArrowheads="1"/>
          </p:cNvSpPr>
          <p:nvPr>
            <p:ph type="title"/>
          </p:nvPr>
        </p:nvSpPr>
        <p:spPr>
          <a:xfrm>
            <a:off x="1371600" y="76200"/>
            <a:ext cx="6477000" cy="609600"/>
          </a:xfrm>
          <a:blipFill dpi="0" rotWithShape="1">
            <a:blip r:embed="rId3"/>
            <a:srcRect/>
            <a:tile tx="0" ty="0" sx="100000" sy="100000" flip="none" algn="tl"/>
          </a:blipFill>
          <a:ln>
            <a:solidFill>
              <a:schemeClr val="tx1"/>
            </a:solidFill>
            <a:miter lim="800000"/>
            <a:headEnd/>
            <a:tailEnd/>
          </a:ln>
        </p:spPr>
        <p:txBody>
          <a:bodyPr/>
          <a:lstStyle/>
          <a:p>
            <a:pPr eaLnBrk="1" hangingPunct="1"/>
            <a:r>
              <a:rPr lang="ja-JP" altLang="en-US" b="1">
                <a:solidFill>
                  <a:srgbClr val="F3F3F3"/>
                </a:solidFill>
                <a:latin typeface="Times New Roman" charset="0"/>
                <a:ea typeface="MS PGothic" charset="0"/>
              </a:rPr>
              <a:t>为什么有两个记载</a:t>
            </a:r>
            <a:r>
              <a:rPr lang="en-US" altLang="ja-JP" b="1">
                <a:solidFill>
                  <a:srgbClr val="F3F3F3"/>
                </a:solidFill>
                <a:latin typeface="Times New Roman" charset="0"/>
                <a:ea typeface="MS PGothic" charset="0"/>
              </a:rPr>
              <a:t>?</a:t>
            </a:r>
            <a:endParaRPr lang="en-US" b="1">
              <a:solidFill>
                <a:srgbClr val="F3F3F3"/>
              </a:solidFill>
              <a:latin typeface="Times New Roman" charset="0"/>
              <a:ea typeface="MS PGothic" charset="0"/>
            </a:endParaRPr>
          </a:p>
        </p:txBody>
      </p:sp>
      <p:sp>
        <p:nvSpPr>
          <p:cNvPr id="359427" name="Rectangle 3"/>
          <p:cNvSpPr>
            <a:spLocks noGrp="1" noChangeArrowheads="1"/>
          </p:cNvSpPr>
          <p:nvPr>
            <p:ph type="body" sz="half" idx="1"/>
          </p:nvPr>
        </p:nvSpPr>
        <p:spPr>
          <a:xfrm>
            <a:off x="228600" y="685800"/>
            <a:ext cx="8763000" cy="1143000"/>
          </a:xfrm>
        </p:spPr>
        <p:txBody>
          <a:bodyPr/>
          <a:lstStyle/>
          <a:p>
            <a:pPr marL="0" indent="0" algn="ctr" eaLnBrk="1" hangingPunct="1">
              <a:buFont typeface="Wingdings" charset="0"/>
              <a:buNone/>
            </a:pPr>
            <a:r>
              <a:rPr lang="zh-CN" altLang="en-US" b="1" i="1">
                <a:solidFill>
                  <a:srgbClr val="0F0F0F"/>
                </a:solidFill>
                <a:latin typeface="MS Song" charset="0"/>
                <a:ea typeface="MS PGothic" charset="0"/>
              </a:rPr>
              <a:t>虽然王国时代详情在列王纪与历代志有重叠，但也有明显的差别</a:t>
            </a:r>
            <a:r>
              <a:rPr lang="zh-CN" b="1" i="1">
                <a:solidFill>
                  <a:srgbClr val="0F0F0F"/>
                </a:solidFill>
                <a:latin typeface="Times New Roman" charset="0"/>
                <a:ea typeface="MS PGothic" charset="0"/>
              </a:rPr>
              <a:t>:</a:t>
            </a:r>
            <a:endParaRPr lang="en-US" altLang="zh-CN" b="1" i="1">
              <a:solidFill>
                <a:srgbClr val="0F0F0F"/>
              </a:solidFill>
              <a:latin typeface="Times New Roman" charset="0"/>
              <a:ea typeface="MS PGothic" charset="0"/>
            </a:endParaRPr>
          </a:p>
        </p:txBody>
      </p:sp>
      <p:grpSp>
        <p:nvGrpSpPr>
          <p:cNvPr id="2" name="Group 4"/>
          <p:cNvGrpSpPr>
            <a:grpSpLocks/>
          </p:cNvGrpSpPr>
          <p:nvPr/>
        </p:nvGrpSpPr>
        <p:grpSpPr bwMode="auto">
          <a:xfrm>
            <a:off x="0" y="1828800"/>
            <a:ext cx="9144000" cy="5029200"/>
            <a:chOff x="0" y="0"/>
            <a:chExt cx="3792" cy="5815"/>
          </a:xfrm>
        </p:grpSpPr>
        <p:grpSp>
          <p:nvGrpSpPr>
            <p:cNvPr id="359432" name="Group 5"/>
            <p:cNvGrpSpPr>
              <a:grpSpLocks/>
            </p:cNvGrpSpPr>
            <p:nvPr/>
          </p:nvGrpSpPr>
          <p:grpSpPr bwMode="auto">
            <a:xfrm>
              <a:off x="0" y="0"/>
              <a:ext cx="744" cy="461"/>
              <a:chOff x="0" y="0"/>
              <a:chExt cx="744" cy="461"/>
            </a:xfrm>
          </p:grpSpPr>
          <p:sp>
            <p:nvSpPr>
              <p:cNvPr id="359586" name="Rectangle 6"/>
              <p:cNvSpPr>
                <a:spLocks noChangeArrowheads="1"/>
              </p:cNvSpPr>
              <p:nvPr/>
            </p:nvSpPr>
            <p:spPr bwMode="auto">
              <a:xfrm>
                <a:off x="0" y="0"/>
                <a:ext cx="744"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87" name="Group 7"/>
              <p:cNvGrpSpPr>
                <a:grpSpLocks/>
              </p:cNvGrpSpPr>
              <p:nvPr/>
            </p:nvGrpSpPr>
            <p:grpSpPr bwMode="auto">
              <a:xfrm>
                <a:off x="0" y="0"/>
                <a:ext cx="744" cy="461"/>
                <a:chOff x="0" y="0"/>
                <a:chExt cx="744" cy="461"/>
              </a:xfrm>
            </p:grpSpPr>
            <p:sp>
              <p:nvSpPr>
                <p:cNvPr id="359588" name="Rectangle 8"/>
                <p:cNvSpPr>
                  <a:spLocks noChangeArrowheads="1"/>
                </p:cNvSpPr>
                <p:nvPr/>
              </p:nvSpPr>
              <p:spPr bwMode="auto">
                <a:xfrm>
                  <a:off x="32" y="0"/>
                  <a:ext cx="680"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Narrow" charset="0"/>
                    </a:rPr>
                    <a:t> </a:t>
                  </a:r>
                </a:p>
                <a:p>
                  <a:pPr algn="ctr" eaLnBrk="0" hangingPunct="0"/>
                  <a:endParaRPr lang="en-US" altLang="zh-CN" sz="2000" b="1">
                    <a:solidFill>
                      <a:srgbClr val="000000"/>
                    </a:solidFill>
                    <a:latin typeface="Arial Narrow" charset="0"/>
                  </a:endParaRPr>
                </a:p>
              </p:txBody>
            </p:sp>
            <p:sp>
              <p:nvSpPr>
                <p:cNvPr id="359589" name="Rectangle 9"/>
                <p:cNvSpPr>
                  <a:spLocks noChangeArrowheads="1"/>
                </p:cNvSpPr>
                <p:nvPr/>
              </p:nvSpPr>
              <p:spPr bwMode="auto">
                <a:xfrm>
                  <a:off x="0" y="0"/>
                  <a:ext cx="744"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33" name="Group 10"/>
            <p:cNvGrpSpPr>
              <a:grpSpLocks/>
            </p:cNvGrpSpPr>
            <p:nvPr/>
          </p:nvGrpSpPr>
          <p:grpSpPr bwMode="auto">
            <a:xfrm>
              <a:off x="744" y="0"/>
              <a:ext cx="1328" cy="461"/>
              <a:chOff x="744" y="0"/>
              <a:chExt cx="1328" cy="461"/>
            </a:xfrm>
          </p:grpSpPr>
          <p:sp>
            <p:nvSpPr>
              <p:cNvPr id="359582" name="Rectangle 11"/>
              <p:cNvSpPr>
                <a:spLocks noChangeArrowheads="1"/>
              </p:cNvSpPr>
              <p:nvPr/>
            </p:nvSpPr>
            <p:spPr bwMode="auto">
              <a:xfrm>
                <a:off x="744" y="0"/>
                <a:ext cx="1328"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83" name="Group 12"/>
              <p:cNvGrpSpPr>
                <a:grpSpLocks/>
              </p:cNvGrpSpPr>
              <p:nvPr/>
            </p:nvGrpSpPr>
            <p:grpSpPr bwMode="auto">
              <a:xfrm>
                <a:off x="744" y="0"/>
                <a:ext cx="1328" cy="461"/>
                <a:chOff x="744" y="0"/>
                <a:chExt cx="1328" cy="461"/>
              </a:xfrm>
            </p:grpSpPr>
            <p:sp>
              <p:nvSpPr>
                <p:cNvPr id="359584" name="Rectangle 13"/>
                <p:cNvSpPr>
                  <a:spLocks noChangeArrowheads="1"/>
                </p:cNvSpPr>
                <p:nvPr/>
              </p:nvSpPr>
              <p:spPr bwMode="auto">
                <a:xfrm>
                  <a:off x="776" y="0"/>
                  <a:ext cx="1264"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endParaRPr lang="en-US" altLang="zh-CN" sz="2000" b="1">
                    <a:solidFill>
                      <a:srgbClr val="000000"/>
                    </a:solidFill>
                    <a:latin typeface="Arial Narrow" charset="0"/>
                  </a:endParaRPr>
                </a:p>
              </p:txBody>
            </p:sp>
            <p:sp>
              <p:nvSpPr>
                <p:cNvPr id="359585" name="Rectangle 14"/>
                <p:cNvSpPr>
                  <a:spLocks noChangeArrowheads="1"/>
                </p:cNvSpPr>
                <p:nvPr/>
              </p:nvSpPr>
              <p:spPr bwMode="auto">
                <a:xfrm>
                  <a:off x="744" y="0"/>
                  <a:ext cx="1328"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34" name="Group 15"/>
            <p:cNvGrpSpPr>
              <a:grpSpLocks/>
            </p:cNvGrpSpPr>
            <p:nvPr/>
          </p:nvGrpSpPr>
          <p:grpSpPr bwMode="auto">
            <a:xfrm>
              <a:off x="2072" y="0"/>
              <a:ext cx="1720" cy="461"/>
              <a:chOff x="2072" y="0"/>
              <a:chExt cx="1720" cy="461"/>
            </a:xfrm>
          </p:grpSpPr>
          <p:sp>
            <p:nvSpPr>
              <p:cNvPr id="359578" name="Rectangle 16"/>
              <p:cNvSpPr>
                <a:spLocks noChangeArrowheads="1"/>
              </p:cNvSpPr>
              <p:nvPr/>
            </p:nvSpPr>
            <p:spPr bwMode="auto">
              <a:xfrm>
                <a:off x="2072" y="0"/>
                <a:ext cx="1720"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79" name="Group 17"/>
              <p:cNvGrpSpPr>
                <a:grpSpLocks/>
              </p:cNvGrpSpPr>
              <p:nvPr/>
            </p:nvGrpSpPr>
            <p:grpSpPr bwMode="auto">
              <a:xfrm>
                <a:off x="2072" y="0"/>
                <a:ext cx="1720" cy="461"/>
                <a:chOff x="2072" y="0"/>
                <a:chExt cx="1720" cy="461"/>
              </a:xfrm>
            </p:grpSpPr>
            <p:sp>
              <p:nvSpPr>
                <p:cNvPr id="359580" name="Rectangle 18"/>
                <p:cNvSpPr>
                  <a:spLocks noChangeArrowheads="1"/>
                </p:cNvSpPr>
                <p:nvPr/>
              </p:nvSpPr>
              <p:spPr bwMode="auto">
                <a:xfrm>
                  <a:off x="2104" y="0"/>
                  <a:ext cx="1656"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endParaRPr lang="en-US" altLang="zh-CN" sz="2000" b="1">
                    <a:solidFill>
                      <a:srgbClr val="000000"/>
                    </a:solidFill>
                    <a:latin typeface="Arial Narrow" charset="0"/>
                  </a:endParaRPr>
                </a:p>
              </p:txBody>
            </p:sp>
            <p:sp>
              <p:nvSpPr>
                <p:cNvPr id="359581" name="Rectangle 19"/>
                <p:cNvSpPr>
                  <a:spLocks noChangeArrowheads="1"/>
                </p:cNvSpPr>
                <p:nvPr/>
              </p:nvSpPr>
              <p:spPr bwMode="auto">
                <a:xfrm>
                  <a:off x="2072" y="0"/>
                  <a:ext cx="1720"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35" name="Group 20"/>
            <p:cNvGrpSpPr>
              <a:grpSpLocks/>
            </p:cNvGrpSpPr>
            <p:nvPr/>
          </p:nvGrpSpPr>
          <p:grpSpPr bwMode="auto">
            <a:xfrm>
              <a:off x="0" y="461"/>
              <a:ext cx="744" cy="403"/>
              <a:chOff x="0" y="461"/>
              <a:chExt cx="744" cy="403"/>
            </a:xfrm>
          </p:grpSpPr>
          <p:sp>
            <p:nvSpPr>
              <p:cNvPr id="359574" name="Rectangle 21"/>
              <p:cNvSpPr>
                <a:spLocks noChangeArrowheads="1"/>
              </p:cNvSpPr>
              <p:nvPr/>
            </p:nvSpPr>
            <p:spPr bwMode="auto">
              <a:xfrm>
                <a:off x="0" y="461"/>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75" name="Group 22"/>
              <p:cNvGrpSpPr>
                <a:grpSpLocks/>
              </p:cNvGrpSpPr>
              <p:nvPr/>
            </p:nvGrpSpPr>
            <p:grpSpPr bwMode="auto">
              <a:xfrm>
                <a:off x="0" y="461"/>
                <a:ext cx="744" cy="403"/>
                <a:chOff x="0" y="461"/>
                <a:chExt cx="744" cy="403"/>
              </a:xfrm>
            </p:grpSpPr>
            <p:sp>
              <p:nvSpPr>
                <p:cNvPr id="131095" name="Rectangle 23"/>
                <p:cNvSpPr>
                  <a:spLocks noChangeArrowheads="1"/>
                </p:cNvSpPr>
                <p:nvPr/>
              </p:nvSpPr>
              <p:spPr bwMode="auto">
                <a:xfrm>
                  <a:off x="32" y="461"/>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solidFill>
                        <a:srgbClr val="000000"/>
                      </a:solidFill>
                      <a:effectLst>
                        <a:outerShdw blurRad="38100" dist="38100" dir="2700000" algn="tl">
                          <a:srgbClr val="FFFFFF"/>
                        </a:outerShdw>
                      </a:effectLst>
                      <a:latin typeface="Arial Narrow" charset="0"/>
                    </a:rPr>
                    <a:t>…</a:t>
                  </a:r>
                  <a:r>
                    <a:rPr lang="zh-CN" altLang="en-US" sz="2000" b="1" i="1">
                      <a:solidFill>
                        <a:srgbClr val="000000"/>
                      </a:solidFill>
                      <a:effectLst>
                        <a:outerShdw blurRad="38100" dist="38100" dir="2700000" algn="tl">
                          <a:srgbClr val="FFFFFF"/>
                        </a:outerShdw>
                      </a:effectLst>
                      <a:latin typeface="Times New Roman" charset="0"/>
                    </a:rPr>
                    <a:t>的国王</a:t>
                  </a:r>
                  <a:endParaRPr lang="en-US" altLang="zh-CN" sz="2000" b="1" i="1">
                    <a:solidFill>
                      <a:srgbClr val="000000"/>
                    </a:solidFill>
                    <a:effectLst>
                      <a:outerShdw blurRad="38100" dist="38100" dir="2700000" algn="tl">
                        <a:srgbClr val="FFFFFF"/>
                      </a:outerShdw>
                    </a:effectLst>
                    <a:latin typeface="Times New Roman" charset="0"/>
                  </a:endParaRPr>
                </a:p>
              </p:txBody>
            </p:sp>
            <p:sp>
              <p:nvSpPr>
                <p:cNvPr id="359577" name="Rectangle 24"/>
                <p:cNvSpPr>
                  <a:spLocks noChangeArrowheads="1"/>
                </p:cNvSpPr>
                <p:nvPr/>
              </p:nvSpPr>
              <p:spPr bwMode="auto">
                <a:xfrm>
                  <a:off x="0" y="461"/>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36" name="Group 25"/>
            <p:cNvGrpSpPr>
              <a:grpSpLocks/>
            </p:cNvGrpSpPr>
            <p:nvPr/>
          </p:nvGrpSpPr>
          <p:grpSpPr bwMode="auto">
            <a:xfrm>
              <a:off x="744" y="461"/>
              <a:ext cx="1328" cy="403"/>
              <a:chOff x="744" y="461"/>
              <a:chExt cx="1328" cy="403"/>
            </a:xfrm>
          </p:grpSpPr>
          <p:sp>
            <p:nvSpPr>
              <p:cNvPr id="359572" name="Rectangle 26"/>
              <p:cNvSpPr>
                <a:spLocks noChangeArrowheads="1"/>
              </p:cNvSpPr>
              <p:nvPr/>
            </p:nvSpPr>
            <p:spPr bwMode="auto">
              <a:xfrm>
                <a:off x="776" y="461"/>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Times New Roman" charset="0"/>
                    <a:ea typeface="MS PGothic" charset="0"/>
                    <a:cs typeface="MS PGothic" charset="0"/>
                  </a:rPr>
                  <a:t>以色列和</a:t>
                </a:r>
                <a:r>
                  <a:rPr lang="zh-CN" altLang="en-US" sz="2000" b="1">
                    <a:solidFill>
                      <a:srgbClr val="000000"/>
                    </a:solidFill>
                    <a:latin typeface="MS Song" charset="0"/>
                    <a:ea typeface="MS PGothic" charset="0"/>
                    <a:cs typeface="MS PGothic" charset="0"/>
                  </a:rPr>
                  <a:t>犹大</a:t>
                </a:r>
                <a:endParaRPr lang="en-US" altLang="zh-CN" sz="2000" b="1">
                  <a:solidFill>
                    <a:srgbClr val="000000"/>
                  </a:solidFill>
                  <a:latin typeface="MS Song" charset="0"/>
                  <a:ea typeface="MS PGothic" charset="0"/>
                  <a:cs typeface="MS PGothic" charset="0"/>
                </a:endParaRPr>
              </a:p>
            </p:txBody>
          </p:sp>
          <p:sp>
            <p:nvSpPr>
              <p:cNvPr id="359573" name="Rectangle 27"/>
              <p:cNvSpPr>
                <a:spLocks noChangeArrowheads="1"/>
              </p:cNvSpPr>
              <p:nvPr/>
            </p:nvSpPr>
            <p:spPr bwMode="auto">
              <a:xfrm>
                <a:off x="744" y="461"/>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37" name="Group 28"/>
            <p:cNvGrpSpPr>
              <a:grpSpLocks/>
            </p:cNvGrpSpPr>
            <p:nvPr/>
          </p:nvGrpSpPr>
          <p:grpSpPr bwMode="auto">
            <a:xfrm>
              <a:off x="2072" y="461"/>
              <a:ext cx="1720" cy="403"/>
              <a:chOff x="2072" y="461"/>
              <a:chExt cx="1720" cy="403"/>
            </a:xfrm>
          </p:grpSpPr>
          <p:sp>
            <p:nvSpPr>
              <p:cNvPr id="359570" name="Rectangle 29"/>
              <p:cNvSpPr>
                <a:spLocks noChangeArrowheads="1"/>
              </p:cNvSpPr>
              <p:nvPr/>
            </p:nvSpPr>
            <p:spPr bwMode="auto">
              <a:xfrm>
                <a:off x="2104" y="461"/>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Narrow" charset="0"/>
                  </a:rPr>
                  <a:t>(</a:t>
                </a:r>
                <a:r>
                  <a:rPr lang="zh-CN" altLang="en-US" sz="2000" b="1">
                    <a:solidFill>
                      <a:srgbClr val="000000"/>
                    </a:solidFill>
                    <a:latin typeface="Arial Narrow" charset="0"/>
                  </a:rPr>
                  <a:t>几乎完全</a:t>
                </a:r>
                <a:r>
                  <a:rPr lang="zh-CN" altLang="en-US" sz="2000" b="1">
                    <a:solidFill>
                      <a:srgbClr val="000000"/>
                    </a:solidFill>
                    <a:latin typeface="Times New Roman" charset="0"/>
                  </a:rPr>
                  <a:t>是</a:t>
                </a:r>
                <a:r>
                  <a:rPr lang="en-US" altLang="zh-CN" sz="2000" b="1">
                    <a:solidFill>
                      <a:srgbClr val="000000"/>
                    </a:solidFill>
                    <a:latin typeface="Arial Narrow" charset="0"/>
                  </a:rPr>
                  <a:t>)</a:t>
                </a:r>
                <a:r>
                  <a:rPr lang="zh-CN" altLang="en-US" sz="2000" b="1">
                    <a:solidFill>
                      <a:srgbClr val="000000"/>
                    </a:solidFill>
                    <a:latin typeface="MS Song" charset="0"/>
                  </a:rPr>
                  <a:t>犹大</a:t>
                </a:r>
                <a:endParaRPr lang="en-US" altLang="zh-CN" sz="2000" b="1">
                  <a:solidFill>
                    <a:srgbClr val="000000"/>
                  </a:solidFill>
                  <a:latin typeface="MS Song" charset="0"/>
                </a:endParaRPr>
              </a:p>
            </p:txBody>
          </p:sp>
          <p:sp>
            <p:nvSpPr>
              <p:cNvPr id="359571" name="Rectangle 30"/>
              <p:cNvSpPr>
                <a:spLocks noChangeArrowheads="1"/>
              </p:cNvSpPr>
              <p:nvPr/>
            </p:nvSpPr>
            <p:spPr bwMode="auto">
              <a:xfrm>
                <a:off x="2072" y="461"/>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38" name="Group 31"/>
            <p:cNvGrpSpPr>
              <a:grpSpLocks/>
            </p:cNvGrpSpPr>
            <p:nvPr/>
          </p:nvGrpSpPr>
          <p:grpSpPr bwMode="auto">
            <a:xfrm>
              <a:off x="0" y="864"/>
              <a:ext cx="744" cy="403"/>
              <a:chOff x="0" y="864"/>
              <a:chExt cx="744" cy="403"/>
            </a:xfrm>
          </p:grpSpPr>
          <p:sp>
            <p:nvSpPr>
              <p:cNvPr id="359566" name="Rectangle 32"/>
              <p:cNvSpPr>
                <a:spLocks noChangeArrowheads="1"/>
              </p:cNvSpPr>
              <p:nvPr/>
            </p:nvSpPr>
            <p:spPr bwMode="auto">
              <a:xfrm>
                <a:off x="0" y="864"/>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67" name="Group 33"/>
              <p:cNvGrpSpPr>
                <a:grpSpLocks/>
              </p:cNvGrpSpPr>
              <p:nvPr/>
            </p:nvGrpSpPr>
            <p:grpSpPr bwMode="auto">
              <a:xfrm>
                <a:off x="0" y="864"/>
                <a:ext cx="744" cy="403"/>
                <a:chOff x="0" y="864"/>
                <a:chExt cx="744" cy="403"/>
              </a:xfrm>
            </p:grpSpPr>
            <p:sp>
              <p:nvSpPr>
                <p:cNvPr id="131106" name="Rectangle 34"/>
                <p:cNvSpPr>
                  <a:spLocks noChangeArrowheads="1"/>
                </p:cNvSpPr>
                <p:nvPr/>
              </p:nvSpPr>
              <p:spPr bwMode="auto">
                <a:xfrm>
                  <a:off x="32" y="86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zh-CN" altLang="en-US" sz="2000" b="1" i="1">
                      <a:solidFill>
                        <a:srgbClr val="000000"/>
                      </a:solidFill>
                      <a:effectLst>
                        <a:outerShdw blurRad="38100" dist="38100" dir="2700000" algn="tl">
                          <a:srgbClr val="FFFFFF"/>
                        </a:outerShdw>
                      </a:effectLst>
                      <a:latin typeface="Arial Narrow" charset="0"/>
                    </a:rPr>
                    <a:t>要素 </a:t>
                  </a:r>
                  <a:endParaRPr lang="en-US" altLang="zh-CN" sz="2000" b="1" i="1">
                    <a:solidFill>
                      <a:srgbClr val="000000"/>
                    </a:solidFill>
                    <a:effectLst>
                      <a:outerShdw blurRad="38100" dist="38100" dir="2700000" algn="tl">
                        <a:srgbClr val="FFFFFF"/>
                      </a:outerShdw>
                    </a:effectLst>
                    <a:latin typeface="Arial Narrow" charset="0"/>
                  </a:endParaRPr>
                </a:p>
              </p:txBody>
            </p:sp>
            <p:sp>
              <p:nvSpPr>
                <p:cNvPr id="359569" name="Rectangle 35"/>
                <p:cNvSpPr>
                  <a:spLocks noChangeArrowheads="1"/>
                </p:cNvSpPr>
                <p:nvPr/>
              </p:nvSpPr>
              <p:spPr bwMode="auto">
                <a:xfrm>
                  <a:off x="0" y="864"/>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39" name="Group 36"/>
            <p:cNvGrpSpPr>
              <a:grpSpLocks/>
            </p:cNvGrpSpPr>
            <p:nvPr/>
          </p:nvGrpSpPr>
          <p:grpSpPr bwMode="auto">
            <a:xfrm>
              <a:off x="744" y="864"/>
              <a:ext cx="1328" cy="403"/>
              <a:chOff x="744" y="864"/>
              <a:chExt cx="1328" cy="403"/>
            </a:xfrm>
          </p:grpSpPr>
          <p:sp>
            <p:nvSpPr>
              <p:cNvPr id="359564" name="Rectangle 37"/>
              <p:cNvSpPr>
                <a:spLocks noChangeArrowheads="1"/>
              </p:cNvSpPr>
              <p:nvPr/>
            </p:nvSpPr>
            <p:spPr bwMode="auto">
              <a:xfrm>
                <a:off x="776" y="864"/>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Times New Roman" charset="0"/>
                    <a:ea typeface="MS PGothic" charset="0"/>
                    <a:cs typeface="MS PGothic" charset="0"/>
                  </a:rPr>
                  <a:t>王室的</a:t>
                </a:r>
                <a:r>
                  <a:rPr lang="en-US" altLang="zh-CN" sz="2000" b="1">
                    <a:solidFill>
                      <a:srgbClr val="000000"/>
                    </a:solidFill>
                    <a:latin typeface="Times New Roman" charset="0"/>
                  </a:rPr>
                  <a:t>/</a:t>
                </a:r>
                <a:r>
                  <a:rPr lang="zh-CN" altLang="en-US" sz="2000" b="1">
                    <a:solidFill>
                      <a:srgbClr val="000000"/>
                    </a:solidFill>
                    <a:latin typeface="Times New Roman" charset="0"/>
                  </a:rPr>
                  <a:t>预言的</a:t>
                </a:r>
                <a:endParaRPr lang="en-US" altLang="zh-CN" sz="2000" b="1">
                  <a:solidFill>
                    <a:srgbClr val="000000"/>
                  </a:solidFill>
                  <a:latin typeface="Times New Roman" charset="0"/>
                </a:endParaRPr>
              </a:p>
            </p:txBody>
          </p:sp>
          <p:sp>
            <p:nvSpPr>
              <p:cNvPr id="359565" name="Rectangle 38"/>
              <p:cNvSpPr>
                <a:spLocks noChangeArrowheads="1"/>
              </p:cNvSpPr>
              <p:nvPr/>
            </p:nvSpPr>
            <p:spPr bwMode="auto">
              <a:xfrm>
                <a:off x="744" y="864"/>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40" name="Group 39"/>
            <p:cNvGrpSpPr>
              <a:grpSpLocks/>
            </p:cNvGrpSpPr>
            <p:nvPr/>
          </p:nvGrpSpPr>
          <p:grpSpPr bwMode="auto">
            <a:xfrm>
              <a:off x="2072" y="864"/>
              <a:ext cx="1720" cy="403"/>
              <a:chOff x="2072" y="864"/>
              <a:chExt cx="1720" cy="403"/>
            </a:xfrm>
          </p:grpSpPr>
          <p:sp>
            <p:nvSpPr>
              <p:cNvPr id="359562" name="Rectangle 40"/>
              <p:cNvSpPr>
                <a:spLocks noChangeArrowheads="1"/>
              </p:cNvSpPr>
              <p:nvPr/>
            </p:nvSpPr>
            <p:spPr bwMode="auto">
              <a:xfrm>
                <a:off x="2104" y="864"/>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Arial Narrow" charset="0"/>
                  </a:rPr>
                  <a:t>祭司</a:t>
                </a:r>
                <a:r>
                  <a:rPr lang="zh-CN" altLang="en-US" sz="2000" b="1">
                    <a:solidFill>
                      <a:srgbClr val="000000"/>
                    </a:solidFill>
                    <a:latin typeface="Times New Roman" charset="0"/>
                  </a:rPr>
                  <a:t>的</a:t>
                </a:r>
                <a:r>
                  <a:rPr lang="en-US" altLang="zh-CN" sz="2000" b="1">
                    <a:solidFill>
                      <a:srgbClr val="000000"/>
                    </a:solidFill>
                    <a:latin typeface="Arial Narrow" charset="0"/>
                  </a:rPr>
                  <a:t>(</a:t>
                </a:r>
                <a:r>
                  <a:rPr lang="zh-CN" altLang="en-US" sz="2000" b="1">
                    <a:solidFill>
                      <a:srgbClr val="000000"/>
                    </a:solidFill>
                    <a:latin typeface="Arial" charset="0"/>
                  </a:rPr>
                  <a:t>圣</a:t>
                </a:r>
                <a:r>
                  <a:rPr lang="zh-CN" altLang="en-US" sz="2000" b="1">
                    <a:solidFill>
                      <a:srgbClr val="000000"/>
                    </a:solidFill>
                    <a:latin typeface="MS Song" charset="0"/>
                  </a:rPr>
                  <a:t>殿和崇拜</a:t>
                </a:r>
                <a:r>
                  <a:rPr lang="zh-CN" altLang="en-US" sz="2000" b="1">
                    <a:solidFill>
                      <a:srgbClr val="000000"/>
                    </a:solidFill>
                    <a:latin typeface="Arial" charset="0"/>
                  </a:rPr>
                  <a:t>上帝</a:t>
                </a:r>
                <a:r>
                  <a:rPr lang="en-US" altLang="zh-CN" sz="2000" b="1">
                    <a:solidFill>
                      <a:srgbClr val="000000"/>
                    </a:solidFill>
                    <a:latin typeface="Arial Narrow" charset="0"/>
                  </a:rPr>
                  <a:t>)</a:t>
                </a:r>
              </a:p>
            </p:txBody>
          </p:sp>
          <p:sp>
            <p:nvSpPr>
              <p:cNvPr id="359563" name="Rectangle 41"/>
              <p:cNvSpPr>
                <a:spLocks noChangeArrowheads="1"/>
              </p:cNvSpPr>
              <p:nvPr/>
            </p:nvSpPr>
            <p:spPr bwMode="auto">
              <a:xfrm>
                <a:off x="2072" y="864"/>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41" name="Group 42"/>
            <p:cNvGrpSpPr>
              <a:grpSpLocks/>
            </p:cNvGrpSpPr>
            <p:nvPr/>
          </p:nvGrpSpPr>
          <p:grpSpPr bwMode="auto">
            <a:xfrm>
              <a:off x="0" y="1267"/>
              <a:ext cx="744" cy="403"/>
              <a:chOff x="0" y="1267"/>
              <a:chExt cx="744" cy="403"/>
            </a:xfrm>
          </p:grpSpPr>
          <p:sp>
            <p:nvSpPr>
              <p:cNvPr id="359558" name="Rectangle 43"/>
              <p:cNvSpPr>
                <a:spLocks noChangeArrowheads="1"/>
              </p:cNvSpPr>
              <p:nvPr/>
            </p:nvSpPr>
            <p:spPr bwMode="auto">
              <a:xfrm>
                <a:off x="0" y="1267"/>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59" name="Group 44"/>
              <p:cNvGrpSpPr>
                <a:grpSpLocks/>
              </p:cNvGrpSpPr>
              <p:nvPr/>
            </p:nvGrpSpPr>
            <p:grpSpPr bwMode="auto">
              <a:xfrm>
                <a:off x="0" y="1267"/>
                <a:ext cx="744" cy="403"/>
                <a:chOff x="0" y="1267"/>
                <a:chExt cx="744" cy="403"/>
              </a:xfrm>
            </p:grpSpPr>
            <p:sp>
              <p:nvSpPr>
                <p:cNvPr id="131117" name="Rectangle 45"/>
                <p:cNvSpPr>
                  <a:spLocks noChangeArrowheads="1"/>
                </p:cNvSpPr>
                <p:nvPr/>
              </p:nvSpPr>
              <p:spPr bwMode="auto">
                <a:xfrm>
                  <a:off x="32" y="1267"/>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lgn="ctr" eaLnBrk="1" hangingPunct="1">
                    <a:defRPr/>
                  </a:pPr>
                  <a:r>
                    <a:rPr lang="zh-CN" altLang="en-US" sz="2000" b="1" i="1">
                      <a:solidFill>
                        <a:srgbClr val="000000"/>
                      </a:solidFill>
                      <a:effectLst>
                        <a:outerShdw blurRad="38100" dist="38100" dir="2700000" algn="tl">
                          <a:srgbClr val="FFFFFF"/>
                        </a:outerShdw>
                      </a:effectLst>
                      <a:cs typeface="MS PGothic" charset="0"/>
                    </a:rPr>
                    <a:t>评价</a:t>
                  </a:r>
                  <a:endParaRPr lang="en-US" altLang="zh-CN" sz="2000" b="1" i="1">
                    <a:solidFill>
                      <a:srgbClr val="000000"/>
                    </a:solidFill>
                    <a:effectLst>
                      <a:outerShdw blurRad="38100" dist="38100" dir="2700000" algn="tl">
                        <a:srgbClr val="FFFFFF"/>
                      </a:outerShdw>
                    </a:effectLst>
                    <a:cs typeface="MS PGothic" charset="0"/>
                  </a:endParaRPr>
                </a:p>
              </p:txBody>
            </p:sp>
            <p:sp>
              <p:nvSpPr>
                <p:cNvPr id="359561" name="Rectangle 46"/>
                <p:cNvSpPr>
                  <a:spLocks noChangeArrowheads="1"/>
                </p:cNvSpPr>
                <p:nvPr/>
              </p:nvSpPr>
              <p:spPr bwMode="auto">
                <a:xfrm>
                  <a:off x="0" y="1267"/>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42" name="Group 47"/>
            <p:cNvGrpSpPr>
              <a:grpSpLocks/>
            </p:cNvGrpSpPr>
            <p:nvPr/>
          </p:nvGrpSpPr>
          <p:grpSpPr bwMode="auto">
            <a:xfrm>
              <a:off x="744" y="1267"/>
              <a:ext cx="1328" cy="403"/>
              <a:chOff x="744" y="1267"/>
              <a:chExt cx="1328" cy="403"/>
            </a:xfrm>
          </p:grpSpPr>
          <p:sp>
            <p:nvSpPr>
              <p:cNvPr id="359556" name="Rectangle 48"/>
              <p:cNvSpPr>
                <a:spLocks noChangeArrowheads="1"/>
              </p:cNvSpPr>
              <p:nvPr/>
            </p:nvSpPr>
            <p:spPr bwMode="auto">
              <a:xfrm>
                <a:off x="776" y="1267"/>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Arial Narrow" charset="0"/>
                  </a:rPr>
                  <a:t>根据摩西律法 </a:t>
                </a:r>
                <a:endParaRPr lang="en-US" altLang="zh-CN" sz="2000" b="1">
                  <a:solidFill>
                    <a:srgbClr val="000000"/>
                  </a:solidFill>
                  <a:latin typeface="Arial Narrow" charset="0"/>
                </a:endParaRPr>
              </a:p>
            </p:txBody>
          </p:sp>
          <p:sp>
            <p:nvSpPr>
              <p:cNvPr id="359557" name="Rectangle 49"/>
              <p:cNvSpPr>
                <a:spLocks noChangeArrowheads="1"/>
              </p:cNvSpPr>
              <p:nvPr/>
            </p:nvSpPr>
            <p:spPr bwMode="auto">
              <a:xfrm>
                <a:off x="744" y="1267"/>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43" name="Group 50"/>
            <p:cNvGrpSpPr>
              <a:grpSpLocks/>
            </p:cNvGrpSpPr>
            <p:nvPr/>
          </p:nvGrpSpPr>
          <p:grpSpPr bwMode="auto">
            <a:xfrm>
              <a:off x="2072" y="1267"/>
              <a:ext cx="1720" cy="403"/>
              <a:chOff x="2072" y="1267"/>
              <a:chExt cx="1720" cy="403"/>
            </a:xfrm>
          </p:grpSpPr>
          <p:sp>
            <p:nvSpPr>
              <p:cNvPr id="359554" name="Rectangle 51"/>
              <p:cNvSpPr>
                <a:spLocks noChangeArrowheads="1"/>
              </p:cNvSpPr>
              <p:nvPr/>
            </p:nvSpPr>
            <p:spPr bwMode="auto">
              <a:xfrm>
                <a:off x="2104" y="1267"/>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MS Song" charset="0"/>
                    <a:ea typeface="MS PGothic" charset="0"/>
                    <a:cs typeface="MS PGothic" charset="0"/>
                  </a:rPr>
                  <a:t>根据大卫</a:t>
                </a:r>
                <a:r>
                  <a:rPr lang="en-US" altLang="zh-CN" sz="2000" b="1">
                    <a:solidFill>
                      <a:srgbClr val="000000"/>
                    </a:solidFill>
                    <a:latin typeface="MS Song" charset="0"/>
                    <a:ea typeface="MS PGothic" charset="0"/>
                    <a:cs typeface="MS PGothic" charset="0"/>
                  </a:rPr>
                  <a:t>/ </a:t>
                </a:r>
                <a:r>
                  <a:rPr lang="zh-CN" altLang="en-US" sz="2000" b="1">
                    <a:solidFill>
                      <a:srgbClr val="000000"/>
                    </a:solidFill>
                    <a:latin typeface="MS Song" charset="0"/>
                    <a:ea typeface="MS PGothic" charset="0"/>
                    <a:cs typeface="MS PGothic" charset="0"/>
                  </a:rPr>
                  <a:t>崇拜耶和华的方式</a:t>
                </a:r>
                <a:endParaRPr lang="en-US" altLang="zh-CN" sz="2000" b="1">
                  <a:solidFill>
                    <a:srgbClr val="000000"/>
                  </a:solidFill>
                  <a:latin typeface="MS Song" charset="0"/>
                  <a:ea typeface="MS PGothic" charset="0"/>
                  <a:cs typeface="MS PGothic" charset="0"/>
                </a:endParaRPr>
              </a:p>
            </p:txBody>
          </p:sp>
          <p:sp>
            <p:nvSpPr>
              <p:cNvPr id="359555" name="Rectangle 52"/>
              <p:cNvSpPr>
                <a:spLocks noChangeArrowheads="1"/>
              </p:cNvSpPr>
              <p:nvPr/>
            </p:nvSpPr>
            <p:spPr bwMode="auto">
              <a:xfrm>
                <a:off x="2072" y="1267"/>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44" name="Group 53"/>
            <p:cNvGrpSpPr>
              <a:grpSpLocks/>
            </p:cNvGrpSpPr>
            <p:nvPr/>
          </p:nvGrpSpPr>
          <p:grpSpPr bwMode="auto">
            <a:xfrm>
              <a:off x="0" y="1670"/>
              <a:ext cx="744" cy="403"/>
              <a:chOff x="0" y="1670"/>
              <a:chExt cx="744" cy="403"/>
            </a:xfrm>
          </p:grpSpPr>
          <p:sp>
            <p:nvSpPr>
              <p:cNvPr id="359550" name="Rectangle 54"/>
              <p:cNvSpPr>
                <a:spLocks noChangeArrowheads="1"/>
              </p:cNvSpPr>
              <p:nvPr/>
            </p:nvSpPr>
            <p:spPr bwMode="auto">
              <a:xfrm>
                <a:off x="0" y="1670"/>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51" name="Group 55"/>
              <p:cNvGrpSpPr>
                <a:grpSpLocks/>
              </p:cNvGrpSpPr>
              <p:nvPr/>
            </p:nvGrpSpPr>
            <p:grpSpPr bwMode="auto">
              <a:xfrm>
                <a:off x="0" y="1670"/>
                <a:ext cx="744" cy="403"/>
                <a:chOff x="0" y="1670"/>
                <a:chExt cx="744" cy="403"/>
              </a:xfrm>
            </p:grpSpPr>
            <p:sp>
              <p:nvSpPr>
                <p:cNvPr id="131128" name="Rectangle 56"/>
                <p:cNvSpPr>
                  <a:spLocks noChangeArrowheads="1"/>
                </p:cNvSpPr>
                <p:nvPr/>
              </p:nvSpPr>
              <p:spPr bwMode="auto">
                <a:xfrm>
                  <a:off x="32" y="1670"/>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lgn="ctr" eaLnBrk="1" hangingPunct="1">
                    <a:defRPr/>
                  </a:pPr>
                  <a:r>
                    <a:rPr lang="zh-CN" altLang="en-US" sz="2000" b="1" i="1">
                      <a:solidFill>
                        <a:srgbClr val="000000"/>
                      </a:solidFill>
                      <a:effectLst>
                        <a:outerShdw blurRad="38100" dist="38100" dir="2700000" algn="tl">
                          <a:srgbClr val="FFFFFF"/>
                        </a:outerShdw>
                      </a:effectLst>
                      <a:cs typeface="MS PGothic" charset="0"/>
                    </a:rPr>
                    <a:t>用意</a:t>
                  </a:r>
                  <a:endParaRPr lang="en-US" altLang="zh-CN" sz="2000" b="1" i="1">
                    <a:solidFill>
                      <a:srgbClr val="000000"/>
                    </a:solidFill>
                    <a:effectLst>
                      <a:outerShdw blurRad="38100" dist="38100" dir="2700000" algn="tl">
                        <a:srgbClr val="FFFFFF"/>
                      </a:outerShdw>
                    </a:effectLst>
                    <a:cs typeface="MS PGothic" charset="0"/>
                  </a:endParaRPr>
                </a:p>
              </p:txBody>
            </p:sp>
            <p:sp>
              <p:nvSpPr>
                <p:cNvPr id="359553" name="Rectangle 57"/>
                <p:cNvSpPr>
                  <a:spLocks noChangeArrowheads="1"/>
                </p:cNvSpPr>
                <p:nvPr/>
              </p:nvSpPr>
              <p:spPr bwMode="auto">
                <a:xfrm>
                  <a:off x="0" y="1670"/>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45" name="Group 58"/>
            <p:cNvGrpSpPr>
              <a:grpSpLocks/>
            </p:cNvGrpSpPr>
            <p:nvPr/>
          </p:nvGrpSpPr>
          <p:grpSpPr bwMode="auto">
            <a:xfrm>
              <a:off x="744" y="1670"/>
              <a:ext cx="1328" cy="403"/>
              <a:chOff x="744" y="1670"/>
              <a:chExt cx="1328" cy="403"/>
            </a:xfrm>
          </p:grpSpPr>
          <p:sp>
            <p:nvSpPr>
              <p:cNvPr id="359548" name="Rectangle 59"/>
              <p:cNvSpPr>
                <a:spLocks noChangeArrowheads="1"/>
              </p:cNvSpPr>
              <p:nvPr/>
            </p:nvSpPr>
            <p:spPr bwMode="auto">
              <a:xfrm>
                <a:off x="776" y="1670"/>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Times New Roman" charset="0"/>
                    <a:ea typeface="MS PGothic" charset="0"/>
                    <a:cs typeface="MS PGothic" charset="0"/>
                  </a:rPr>
                  <a:t>依着合乎道德</a:t>
                </a:r>
                <a:r>
                  <a:rPr lang="en-US" altLang="zh-CN" sz="2000" b="1">
                    <a:solidFill>
                      <a:srgbClr val="000000"/>
                    </a:solidFill>
                    <a:latin typeface="Times New Roman" charset="0"/>
                  </a:rPr>
                  <a:t>: </a:t>
                </a:r>
                <a:r>
                  <a:rPr lang="zh-CN" altLang="en-US" sz="2000" b="1">
                    <a:solidFill>
                      <a:srgbClr val="000000"/>
                    </a:solidFill>
                    <a:latin typeface="Times New Roman" charset="0"/>
                  </a:rPr>
                  <a:t>判断两国</a:t>
                </a:r>
                <a:endParaRPr lang="en-US" altLang="zh-CN" sz="2000" b="1">
                  <a:solidFill>
                    <a:srgbClr val="000000"/>
                  </a:solidFill>
                  <a:latin typeface="Times New Roman" charset="0"/>
                </a:endParaRPr>
              </a:p>
            </p:txBody>
          </p:sp>
          <p:sp>
            <p:nvSpPr>
              <p:cNvPr id="359549" name="Rectangle 60"/>
              <p:cNvSpPr>
                <a:spLocks noChangeArrowheads="1"/>
              </p:cNvSpPr>
              <p:nvPr/>
            </p:nvSpPr>
            <p:spPr bwMode="auto">
              <a:xfrm>
                <a:off x="744" y="1670"/>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46" name="Group 61"/>
            <p:cNvGrpSpPr>
              <a:grpSpLocks/>
            </p:cNvGrpSpPr>
            <p:nvPr/>
          </p:nvGrpSpPr>
          <p:grpSpPr bwMode="auto">
            <a:xfrm>
              <a:off x="2072" y="1670"/>
              <a:ext cx="1720" cy="403"/>
              <a:chOff x="2072" y="1670"/>
              <a:chExt cx="1720" cy="403"/>
            </a:xfrm>
          </p:grpSpPr>
          <p:sp>
            <p:nvSpPr>
              <p:cNvPr id="359546" name="Rectangle 62"/>
              <p:cNvSpPr>
                <a:spLocks noChangeArrowheads="1"/>
              </p:cNvSpPr>
              <p:nvPr/>
            </p:nvSpPr>
            <p:spPr bwMode="auto">
              <a:xfrm>
                <a:off x="2104" y="1670"/>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Times New Roman" charset="0"/>
                    <a:ea typeface="MS PGothic" charset="0"/>
                    <a:cs typeface="MS PGothic" charset="0"/>
                  </a:rPr>
                  <a:t>依着</a:t>
                </a:r>
                <a:r>
                  <a:rPr lang="zh-CN" altLang="en-US" sz="2000" b="1">
                    <a:solidFill>
                      <a:srgbClr val="000000"/>
                    </a:solidFill>
                    <a:latin typeface="Arial" charset="0"/>
                    <a:ea typeface="MS PGothic" charset="0"/>
                    <a:cs typeface="MS PGothic" charset="0"/>
                  </a:rPr>
                  <a:t>上帝</a:t>
                </a:r>
                <a:r>
                  <a:rPr lang="zh-CN" altLang="en-US" sz="2000" b="1">
                    <a:solidFill>
                      <a:srgbClr val="000000"/>
                    </a:solidFill>
                    <a:latin typeface="Times New Roman" charset="0"/>
                    <a:ea typeface="MS PGothic" charset="0"/>
                    <a:cs typeface="MS PGothic" charset="0"/>
                  </a:rPr>
                  <a:t>的立约</a:t>
                </a:r>
                <a:r>
                  <a:rPr lang="en-US" altLang="zh-CN" sz="2000" b="1">
                    <a:solidFill>
                      <a:srgbClr val="000000"/>
                    </a:solidFill>
                    <a:latin typeface="Times New Roman" charset="0"/>
                  </a:rPr>
                  <a:t>: </a:t>
                </a:r>
                <a:r>
                  <a:rPr lang="zh-CN" altLang="en-US" sz="2000" b="1">
                    <a:solidFill>
                      <a:srgbClr val="000000"/>
                    </a:solidFill>
                    <a:latin typeface="Times New Roman" charset="0"/>
                  </a:rPr>
                  <a:t>因为大卫祝福犹大</a:t>
                </a:r>
                <a:endParaRPr lang="en-US" altLang="zh-CN" sz="2000" b="1">
                  <a:solidFill>
                    <a:srgbClr val="000000"/>
                  </a:solidFill>
                  <a:latin typeface="Times New Roman" charset="0"/>
                </a:endParaRPr>
              </a:p>
            </p:txBody>
          </p:sp>
          <p:sp>
            <p:nvSpPr>
              <p:cNvPr id="359547" name="Rectangle 63"/>
              <p:cNvSpPr>
                <a:spLocks noChangeArrowheads="1"/>
              </p:cNvSpPr>
              <p:nvPr/>
            </p:nvSpPr>
            <p:spPr bwMode="auto">
              <a:xfrm>
                <a:off x="2072" y="1670"/>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47" name="Group 64"/>
            <p:cNvGrpSpPr>
              <a:grpSpLocks/>
            </p:cNvGrpSpPr>
            <p:nvPr/>
          </p:nvGrpSpPr>
          <p:grpSpPr bwMode="auto">
            <a:xfrm>
              <a:off x="0" y="2073"/>
              <a:ext cx="744" cy="403"/>
              <a:chOff x="0" y="2073"/>
              <a:chExt cx="744" cy="403"/>
            </a:xfrm>
          </p:grpSpPr>
          <p:sp>
            <p:nvSpPr>
              <p:cNvPr id="359542" name="Rectangle 65"/>
              <p:cNvSpPr>
                <a:spLocks noChangeArrowheads="1"/>
              </p:cNvSpPr>
              <p:nvPr/>
            </p:nvSpPr>
            <p:spPr bwMode="auto">
              <a:xfrm>
                <a:off x="0" y="2073"/>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43" name="Group 66"/>
              <p:cNvGrpSpPr>
                <a:grpSpLocks/>
              </p:cNvGrpSpPr>
              <p:nvPr/>
            </p:nvGrpSpPr>
            <p:grpSpPr bwMode="auto">
              <a:xfrm>
                <a:off x="0" y="2073"/>
                <a:ext cx="744" cy="403"/>
                <a:chOff x="0" y="2073"/>
                <a:chExt cx="744" cy="403"/>
              </a:xfrm>
            </p:grpSpPr>
            <p:sp>
              <p:nvSpPr>
                <p:cNvPr id="131139" name="Rectangle 67"/>
                <p:cNvSpPr>
                  <a:spLocks noChangeArrowheads="1"/>
                </p:cNvSpPr>
                <p:nvPr/>
              </p:nvSpPr>
              <p:spPr bwMode="auto">
                <a:xfrm>
                  <a:off x="32" y="2069"/>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lgn="ctr" eaLnBrk="1" hangingPunct="1">
                    <a:defRPr/>
                  </a:pPr>
                  <a:r>
                    <a:rPr lang="zh-CN" altLang="en-US" sz="2000" b="1" i="1">
                      <a:solidFill>
                        <a:srgbClr val="000000"/>
                      </a:solidFill>
                      <a:effectLst>
                        <a:outerShdw blurRad="38100" dist="38100" dir="2700000" algn="tl">
                          <a:srgbClr val="FFFFFF"/>
                        </a:outerShdw>
                      </a:effectLst>
                      <a:cs typeface="MS PGothic" charset="0"/>
                    </a:rPr>
                    <a:t>作者</a:t>
                  </a:r>
                  <a:endParaRPr lang="en-US" altLang="zh-CN" sz="2000" b="1" i="1">
                    <a:solidFill>
                      <a:srgbClr val="000000"/>
                    </a:solidFill>
                    <a:effectLst>
                      <a:outerShdw blurRad="38100" dist="38100" dir="2700000" algn="tl">
                        <a:srgbClr val="FFFFFF"/>
                      </a:outerShdw>
                    </a:effectLst>
                    <a:cs typeface="MS PGothic" charset="0"/>
                  </a:endParaRPr>
                </a:p>
              </p:txBody>
            </p:sp>
            <p:sp>
              <p:nvSpPr>
                <p:cNvPr id="359545" name="Rectangle 68"/>
                <p:cNvSpPr>
                  <a:spLocks noChangeArrowheads="1"/>
                </p:cNvSpPr>
                <p:nvPr/>
              </p:nvSpPr>
              <p:spPr bwMode="auto">
                <a:xfrm>
                  <a:off x="0" y="2073"/>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48" name="Group 69"/>
            <p:cNvGrpSpPr>
              <a:grpSpLocks/>
            </p:cNvGrpSpPr>
            <p:nvPr/>
          </p:nvGrpSpPr>
          <p:grpSpPr bwMode="auto">
            <a:xfrm>
              <a:off x="744" y="2073"/>
              <a:ext cx="1328" cy="403"/>
              <a:chOff x="744" y="2073"/>
              <a:chExt cx="1328" cy="403"/>
            </a:xfrm>
          </p:grpSpPr>
          <p:sp>
            <p:nvSpPr>
              <p:cNvPr id="359540" name="Rectangle 70"/>
              <p:cNvSpPr>
                <a:spLocks noChangeArrowheads="1"/>
              </p:cNvSpPr>
              <p:nvPr/>
            </p:nvSpPr>
            <p:spPr bwMode="auto">
              <a:xfrm>
                <a:off x="776" y="2073"/>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Times New Roman" charset="0"/>
                    <a:ea typeface="MS PGothic" charset="0"/>
                    <a:cs typeface="MS PGothic" charset="0"/>
                  </a:rPr>
                  <a:t>先知与</a:t>
                </a:r>
                <a:r>
                  <a:rPr lang="zh-CN" altLang="en-US" sz="2000" b="1">
                    <a:solidFill>
                      <a:srgbClr val="000000"/>
                    </a:solidFill>
                    <a:latin typeface="Ш砰" charset="0"/>
                    <a:ea typeface="MS PGothic" charset="0"/>
                    <a:cs typeface="MS PGothic" charset="0"/>
                  </a:rPr>
                  <a:t>祭司</a:t>
                </a:r>
                <a:r>
                  <a:rPr lang="zh-CN" altLang="en-US" sz="2000" b="1">
                    <a:solidFill>
                      <a:srgbClr val="000000"/>
                    </a:solidFill>
                    <a:latin typeface="Times New Roman" charset="0"/>
                    <a:ea typeface="MS PGothic" charset="0"/>
                    <a:cs typeface="MS PGothic" charset="0"/>
                  </a:rPr>
                  <a:t>耶利米</a:t>
                </a:r>
                <a:endParaRPr lang="en-US" altLang="zh-CN" sz="2000" b="1">
                  <a:solidFill>
                    <a:srgbClr val="000000"/>
                  </a:solidFill>
                  <a:latin typeface="Times New Roman" charset="0"/>
                  <a:ea typeface="MS PGothic" charset="0"/>
                  <a:cs typeface="MS PGothic" charset="0"/>
                </a:endParaRPr>
              </a:p>
            </p:txBody>
          </p:sp>
          <p:sp>
            <p:nvSpPr>
              <p:cNvPr id="359541" name="Rectangle 71"/>
              <p:cNvSpPr>
                <a:spLocks noChangeArrowheads="1"/>
              </p:cNvSpPr>
              <p:nvPr/>
            </p:nvSpPr>
            <p:spPr bwMode="auto">
              <a:xfrm>
                <a:off x="744" y="2073"/>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49" name="Group 72"/>
            <p:cNvGrpSpPr>
              <a:grpSpLocks/>
            </p:cNvGrpSpPr>
            <p:nvPr/>
          </p:nvGrpSpPr>
          <p:grpSpPr bwMode="auto">
            <a:xfrm>
              <a:off x="2072" y="2073"/>
              <a:ext cx="1720" cy="403"/>
              <a:chOff x="2072" y="2073"/>
              <a:chExt cx="1720" cy="403"/>
            </a:xfrm>
          </p:grpSpPr>
          <p:sp>
            <p:nvSpPr>
              <p:cNvPr id="359538" name="Rectangle 73"/>
              <p:cNvSpPr>
                <a:spLocks noChangeArrowheads="1"/>
              </p:cNvSpPr>
              <p:nvPr/>
            </p:nvSpPr>
            <p:spPr bwMode="auto">
              <a:xfrm>
                <a:off x="2104" y="2073"/>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Ш砰" charset="0"/>
                    <a:ea typeface="Ш砰" charset="0"/>
                    <a:cs typeface="Ш砰" charset="0"/>
                  </a:rPr>
                  <a:t>祭司以斯拉</a:t>
                </a:r>
                <a:endParaRPr lang="en-US" altLang="zh-CN" sz="2000" b="1">
                  <a:solidFill>
                    <a:srgbClr val="000000"/>
                  </a:solidFill>
                  <a:latin typeface="Ш砰" charset="0"/>
                  <a:ea typeface="Ш砰" charset="0"/>
                  <a:cs typeface="Ш砰" charset="0"/>
                </a:endParaRPr>
              </a:p>
            </p:txBody>
          </p:sp>
          <p:sp>
            <p:nvSpPr>
              <p:cNvPr id="359539" name="Rectangle 74"/>
              <p:cNvSpPr>
                <a:spLocks noChangeArrowheads="1"/>
              </p:cNvSpPr>
              <p:nvPr/>
            </p:nvSpPr>
            <p:spPr bwMode="auto">
              <a:xfrm>
                <a:off x="2072" y="2073"/>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50" name="Group 75"/>
            <p:cNvGrpSpPr>
              <a:grpSpLocks/>
            </p:cNvGrpSpPr>
            <p:nvPr/>
          </p:nvGrpSpPr>
          <p:grpSpPr bwMode="auto">
            <a:xfrm>
              <a:off x="0" y="2476"/>
              <a:ext cx="744" cy="403"/>
              <a:chOff x="0" y="2476"/>
              <a:chExt cx="744" cy="403"/>
            </a:xfrm>
          </p:grpSpPr>
          <p:sp>
            <p:nvSpPr>
              <p:cNvPr id="359534" name="Rectangle 76"/>
              <p:cNvSpPr>
                <a:spLocks noChangeArrowheads="1"/>
              </p:cNvSpPr>
              <p:nvPr/>
            </p:nvSpPr>
            <p:spPr bwMode="auto">
              <a:xfrm>
                <a:off x="0" y="2476"/>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35" name="Group 77"/>
              <p:cNvGrpSpPr>
                <a:grpSpLocks/>
              </p:cNvGrpSpPr>
              <p:nvPr/>
            </p:nvGrpSpPr>
            <p:grpSpPr bwMode="auto">
              <a:xfrm>
                <a:off x="0" y="2476"/>
                <a:ext cx="744" cy="403"/>
                <a:chOff x="0" y="2476"/>
                <a:chExt cx="744" cy="403"/>
              </a:xfrm>
            </p:grpSpPr>
            <p:sp>
              <p:nvSpPr>
                <p:cNvPr id="131150" name="Rectangle 78"/>
                <p:cNvSpPr>
                  <a:spLocks noChangeArrowheads="1"/>
                </p:cNvSpPr>
                <p:nvPr/>
              </p:nvSpPr>
              <p:spPr bwMode="auto">
                <a:xfrm>
                  <a:off x="32" y="247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zh-CN" altLang="en-US" sz="2000" b="1" i="1">
                      <a:solidFill>
                        <a:srgbClr val="000000"/>
                      </a:solidFill>
                      <a:effectLst>
                        <a:outerShdw blurRad="38100" dist="38100" dir="2700000" algn="tl">
                          <a:srgbClr val="FFFFFF"/>
                        </a:outerShdw>
                      </a:effectLst>
                      <a:latin typeface="Arial Narrow" charset="0"/>
                    </a:rPr>
                    <a:t>信念 </a:t>
                  </a:r>
                  <a:endParaRPr lang="en-US" altLang="zh-CN" sz="2000" b="1" i="1">
                    <a:solidFill>
                      <a:srgbClr val="000000"/>
                    </a:solidFill>
                    <a:effectLst>
                      <a:outerShdw blurRad="38100" dist="38100" dir="2700000" algn="tl">
                        <a:srgbClr val="FFFFFF"/>
                      </a:outerShdw>
                    </a:effectLst>
                    <a:latin typeface="Arial Narrow" charset="0"/>
                  </a:endParaRPr>
                </a:p>
              </p:txBody>
            </p:sp>
            <p:sp>
              <p:nvSpPr>
                <p:cNvPr id="359537" name="Rectangle 79"/>
                <p:cNvSpPr>
                  <a:spLocks noChangeArrowheads="1"/>
                </p:cNvSpPr>
                <p:nvPr/>
              </p:nvSpPr>
              <p:spPr bwMode="auto">
                <a:xfrm>
                  <a:off x="0" y="2476"/>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51" name="Group 80"/>
            <p:cNvGrpSpPr>
              <a:grpSpLocks/>
            </p:cNvGrpSpPr>
            <p:nvPr/>
          </p:nvGrpSpPr>
          <p:grpSpPr bwMode="auto">
            <a:xfrm>
              <a:off x="744" y="2476"/>
              <a:ext cx="1328" cy="403"/>
              <a:chOff x="744" y="2476"/>
              <a:chExt cx="1328" cy="403"/>
            </a:xfrm>
          </p:grpSpPr>
          <p:sp>
            <p:nvSpPr>
              <p:cNvPr id="359532" name="Rectangle 81"/>
              <p:cNvSpPr>
                <a:spLocks noChangeArrowheads="1"/>
              </p:cNvSpPr>
              <p:nvPr/>
            </p:nvSpPr>
            <p:spPr bwMode="auto">
              <a:xfrm>
                <a:off x="776" y="2476"/>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Narrow" charset="0"/>
                  </a:rPr>
                  <a:t> </a:t>
                </a:r>
                <a:r>
                  <a:rPr lang="zh-CN" altLang="en-US" sz="2000" b="1">
                    <a:solidFill>
                      <a:srgbClr val="000000"/>
                    </a:solidFill>
                    <a:latin typeface="Times New Roman" charset="0"/>
                  </a:rPr>
                  <a:t>人的不忠实 </a:t>
                </a:r>
                <a:endParaRPr lang="en-US" altLang="zh-CN" sz="2000" b="1">
                  <a:solidFill>
                    <a:srgbClr val="000000"/>
                  </a:solidFill>
                  <a:latin typeface="Times New Roman" charset="0"/>
                </a:endParaRPr>
              </a:p>
            </p:txBody>
          </p:sp>
          <p:sp>
            <p:nvSpPr>
              <p:cNvPr id="359533" name="Rectangle 82"/>
              <p:cNvSpPr>
                <a:spLocks noChangeArrowheads="1"/>
              </p:cNvSpPr>
              <p:nvPr/>
            </p:nvSpPr>
            <p:spPr bwMode="auto">
              <a:xfrm>
                <a:off x="744" y="2476"/>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52" name="Group 83"/>
            <p:cNvGrpSpPr>
              <a:grpSpLocks/>
            </p:cNvGrpSpPr>
            <p:nvPr/>
          </p:nvGrpSpPr>
          <p:grpSpPr bwMode="auto">
            <a:xfrm>
              <a:off x="2072" y="2476"/>
              <a:ext cx="1720" cy="403"/>
              <a:chOff x="2072" y="2476"/>
              <a:chExt cx="1720" cy="403"/>
            </a:xfrm>
          </p:grpSpPr>
          <p:sp>
            <p:nvSpPr>
              <p:cNvPr id="359530" name="Rectangle 84"/>
              <p:cNvSpPr>
                <a:spLocks noChangeArrowheads="1"/>
              </p:cNvSpPr>
              <p:nvPr/>
            </p:nvSpPr>
            <p:spPr bwMode="auto">
              <a:xfrm>
                <a:off x="2104" y="2476"/>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Arial" charset="0"/>
                    <a:ea typeface="MS PGothic" charset="0"/>
                    <a:cs typeface="MS PGothic" charset="0"/>
                  </a:rPr>
                  <a:t>上帝</a:t>
                </a:r>
                <a:r>
                  <a:rPr lang="zh-CN" altLang="en-US" sz="2000" b="1">
                    <a:solidFill>
                      <a:srgbClr val="000000"/>
                    </a:solidFill>
                    <a:latin typeface="Times New Roman" charset="0"/>
                    <a:ea typeface="MS PGothic" charset="0"/>
                    <a:cs typeface="MS PGothic" charset="0"/>
                  </a:rPr>
                  <a:t>的忠实</a:t>
                </a:r>
                <a:endParaRPr lang="en-US" altLang="zh-CN" sz="2000" b="1">
                  <a:solidFill>
                    <a:srgbClr val="000000"/>
                  </a:solidFill>
                  <a:latin typeface="Times New Roman" charset="0"/>
                  <a:ea typeface="MS PGothic" charset="0"/>
                  <a:cs typeface="MS PGothic" charset="0"/>
                </a:endParaRPr>
              </a:p>
            </p:txBody>
          </p:sp>
          <p:sp>
            <p:nvSpPr>
              <p:cNvPr id="359531" name="Rectangle 85"/>
              <p:cNvSpPr>
                <a:spLocks noChangeArrowheads="1"/>
              </p:cNvSpPr>
              <p:nvPr/>
            </p:nvSpPr>
            <p:spPr bwMode="auto">
              <a:xfrm>
                <a:off x="2072" y="2476"/>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53" name="Group 86"/>
            <p:cNvGrpSpPr>
              <a:grpSpLocks/>
            </p:cNvGrpSpPr>
            <p:nvPr/>
          </p:nvGrpSpPr>
          <p:grpSpPr bwMode="auto">
            <a:xfrm>
              <a:off x="0" y="2879"/>
              <a:ext cx="744" cy="403"/>
              <a:chOff x="0" y="2879"/>
              <a:chExt cx="744" cy="403"/>
            </a:xfrm>
          </p:grpSpPr>
          <p:sp>
            <p:nvSpPr>
              <p:cNvPr id="359526" name="Rectangle 87"/>
              <p:cNvSpPr>
                <a:spLocks noChangeArrowheads="1"/>
              </p:cNvSpPr>
              <p:nvPr/>
            </p:nvSpPr>
            <p:spPr bwMode="auto">
              <a:xfrm>
                <a:off x="0" y="2879"/>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27" name="Group 88"/>
              <p:cNvGrpSpPr>
                <a:grpSpLocks/>
              </p:cNvGrpSpPr>
              <p:nvPr/>
            </p:nvGrpSpPr>
            <p:grpSpPr bwMode="auto">
              <a:xfrm>
                <a:off x="0" y="2879"/>
                <a:ext cx="744" cy="403"/>
                <a:chOff x="0" y="2879"/>
                <a:chExt cx="744" cy="403"/>
              </a:xfrm>
            </p:grpSpPr>
            <p:sp>
              <p:nvSpPr>
                <p:cNvPr id="131161" name="Rectangle 89"/>
                <p:cNvSpPr>
                  <a:spLocks noChangeArrowheads="1"/>
                </p:cNvSpPr>
                <p:nvPr/>
              </p:nvSpPr>
              <p:spPr bwMode="auto">
                <a:xfrm>
                  <a:off x="32" y="2873"/>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zh-CN" altLang="en-US" sz="2000" b="1" i="1">
                      <a:solidFill>
                        <a:srgbClr val="000000"/>
                      </a:solidFill>
                      <a:effectLst>
                        <a:outerShdw blurRad="38100" dist="38100" dir="2700000" algn="tl">
                          <a:srgbClr val="FFFFFF"/>
                        </a:outerShdw>
                      </a:effectLst>
                      <a:latin typeface="Arial Narrow" charset="0"/>
                    </a:rPr>
                    <a:t>前景 </a:t>
                  </a:r>
                  <a:endParaRPr lang="en-US" altLang="zh-CN" sz="2000" b="1" i="1">
                    <a:solidFill>
                      <a:srgbClr val="000000"/>
                    </a:solidFill>
                    <a:effectLst>
                      <a:outerShdw blurRad="38100" dist="38100" dir="2700000" algn="tl">
                        <a:srgbClr val="FFFFFF"/>
                      </a:outerShdw>
                    </a:effectLst>
                    <a:latin typeface="Arial Narrow" charset="0"/>
                  </a:endParaRPr>
                </a:p>
              </p:txBody>
            </p:sp>
            <p:sp>
              <p:nvSpPr>
                <p:cNvPr id="359529" name="Rectangle 90"/>
                <p:cNvSpPr>
                  <a:spLocks noChangeArrowheads="1"/>
                </p:cNvSpPr>
                <p:nvPr/>
              </p:nvSpPr>
              <p:spPr bwMode="auto">
                <a:xfrm>
                  <a:off x="0" y="2879"/>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54" name="Group 91"/>
            <p:cNvGrpSpPr>
              <a:grpSpLocks/>
            </p:cNvGrpSpPr>
            <p:nvPr/>
          </p:nvGrpSpPr>
          <p:grpSpPr bwMode="auto">
            <a:xfrm>
              <a:off x="744" y="2879"/>
              <a:ext cx="1328" cy="403"/>
              <a:chOff x="744" y="2879"/>
              <a:chExt cx="1328" cy="403"/>
            </a:xfrm>
          </p:grpSpPr>
          <p:sp>
            <p:nvSpPr>
              <p:cNvPr id="359524" name="Rectangle 92"/>
              <p:cNvSpPr>
                <a:spLocks noChangeArrowheads="1"/>
              </p:cNvSpPr>
              <p:nvPr/>
            </p:nvSpPr>
            <p:spPr bwMode="auto">
              <a:xfrm>
                <a:off x="776" y="2879"/>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Times New Roman" charset="0"/>
                    <a:ea typeface="MS PGothic" charset="0"/>
                    <a:cs typeface="MS PGothic" charset="0"/>
                  </a:rPr>
                  <a:t>负的</a:t>
                </a:r>
                <a:r>
                  <a:rPr lang="en-US" altLang="zh-CN" sz="2000" b="1">
                    <a:solidFill>
                      <a:srgbClr val="000000"/>
                    </a:solidFill>
                    <a:latin typeface="Times New Roman" charset="0"/>
                  </a:rPr>
                  <a:t>: </a:t>
                </a:r>
                <a:r>
                  <a:rPr lang="zh-CN" altLang="en-US" sz="2000" b="1">
                    <a:solidFill>
                      <a:srgbClr val="000000"/>
                    </a:solidFill>
                    <a:latin typeface="Times New Roman" charset="0"/>
                  </a:rPr>
                  <a:t>叛乱</a:t>
                </a:r>
                <a:r>
                  <a:rPr lang="en-US" altLang="zh-CN" sz="2000" b="1">
                    <a:solidFill>
                      <a:srgbClr val="000000"/>
                    </a:solidFill>
                    <a:latin typeface="Times New Roman" charset="0"/>
                  </a:rPr>
                  <a:t>/</a:t>
                </a:r>
                <a:r>
                  <a:rPr lang="zh-CN" altLang="en-US" sz="2000" b="1">
                    <a:solidFill>
                      <a:srgbClr val="000000"/>
                    </a:solidFill>
                    <a:latin typeface="Times New Roman" charset="0"/>
                  </a:rPr>
                  <a:t>悲剧</a:t>
                </a:r>
                <a:endParaRPr lang="en-US" altLang="zh-CN" sz="2000" b="1">
                  <a:solidFill>
                    <a:srgbClr val="000000"/>
                  </a:solidFill>
                  <a:latin typeface="Times New Roman" charset="0"/>
                </a:endParaRPr>
              </a:p>
            </p:txBody>
          </p:sp>
          <p:sp>
            <p:nvSpPr>
              <p:cNvPr id="359525" name="Rectangle 93"/>
              <p:cNvSpPr>
                <a:spLocks noChangeArrowheads="1"/>
              </p:cNvSpPr>
              <p:nvPr/>
            </p:nvSpPr>
            <p:spPr bwMode="auto">
              <a:xfrm>
                <a:off x="744" y="2879"/>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55" name="Group 94"/>
            <p:cNvGrpSpPr>
              <a:grpSpLocks/>
            </p:cNvGrpSpPr>
            <p:nvPr/>
          </p:nvGrpSpPr>
          <p:grpSpPr bwMode="auto">
            <a:xfrm>
              <a:off x="2072" y="2879"/>
              <a:ext cx="1720" cy="403"/>
              <a:chOff x="2072" y="2879"/>
              <a:chExt cx="1720" cy="403"/>
            </a:xfrm>
          </p:grpSpPr>
          <p:sp>
            <p:nvSpPr>
              <p:cNvPr id="359522" name="Rectangle 95"/>
              <p:cNvSpPr>
                <a:spLocks noChangeArrowheads="1"/>
              </p:cNvSpPr>
              <p:nvPr/>
            </p:nvSpPr>
            <p:spPr bwMode="auto">
              <a:xfrm>
                <a:off x="2104" y="2879"/>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Times New Roman" charset="0"/>
                    <a:ea typeface="MS PGothic" charset="0"/>
                    <a:cs typeface="MS PGothic" charset="0"/>
                  </a:rPr>
                  <a:t>正的</a:t>
                </a:r>
                <a:r>
                  <a:rPr lang="en-US" altLang="zh-CN" sz="2000" b="1">
                    <a:solidFill>
                      <a:srgbClr val="000000"/>
                    </a:solidFill>
                    <a:latin typeface="Times New Roman" charset="0"/>
                  </a:rPr>
                  <a:t>: </a:t>
                </a:r>
                <a:r>
                  <a:rPr lang="zh-CN" altLang="en-US" sz="2000" b="1">
                    <a:solidFill>
                      <a:srgbClr val="000000"/>
                    </a:solidFill>
                    <a:latin typeface="Times New Roman" charset="0"/>
                  </a:rPr>
                  <a:t>叛教</a:t>
                </a:r>
                <a:r>
                  <a:rPr lang="en-US" altLang="zh-CN" sz="2000" b="1">
                    <a:solidFill>
                      <a:srgbClr val="000000"/>
                    </a:solidFill>
                    <a:latin typeface="Times New Roman" charset="0"/>
                  </a:rPr>
                  <a:t>/</a:t>
                </a:r>
                <a:r>
                  <a:rPr lang="zh-CN" altLang="en-US" sz="2000" b="1">
                    <a:solidFill>
                      <a:srgbClr val="000000"/>
                    </a:solidFill>
                    <a:latin typeface="Times New Roman" charset="0"/>
                  </a:rPr>
                  <a:t>悲剧中仍有希望</a:t>
                </a:r>
                <a:endParaRPr lang="en-US" altLang="zh-CN" sz="2000" b="1">
                  <a:solidFill>
                    <a:srgbClr val="000000"/>
                  </a:solidFill>
                  <a:latin typeface="Times New Roman" charset="0"/>
                </a:endParaRPr>
              </a:p>
            </p:txBody>
          </p:sp>
          <p:sp>
            <p:nvSpPr>
              <p:cNvPr id="359523" name="Rectangle 96"/>
              <p:cNvSpPr>
                <a:spLocks noChangeArrowheads="1"/>
              </p:cNvSpPr>
              <p:nvPr/>
            </p:nvSpPr>
            <p:spPr bwMode="auto">
              <a:xfrm>
                <a:off x="2072" y="2879"/>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56" name="Group 97"/>
            <p:cNvGrpSpPr>
              <a:grpSpLocks/>
            </p:cNvGrpSpPr>
            <p:nvPr/>
          </p:nvGrpSpPr>
          <p:grpSpPr bwMode="auto">
            <a:xfrm>
              <a:off x="0" y="3282"/>
              <a:ext cx="744" cy="403"/>
              <a:chOff x="0" y="3282"/>
              <a:chExt cx="744" cy="403"/>
            </a:xfrm>
          </p:grpSpPr>
          <p:sp>
            <p:nvSpPr>
              <p:cNvPr id="359518" name="Rectangle 98"/>
              <p:cNvSpPr>
                <a:spLocks noChangeArrowheads="1"/>
              </p:cNvSpPr>
              <p:nvPr/>
            </p:nvSpPr>
            <p:spPr bwMode="auto">
              <a:xfrm>
                <a:off x="0" y="3282"/>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19" name="Group 99"/>
              <p:cNvGrpSpPr>
                <a:grpSpLocks/>
              </p:cNvGrpSpPr>
              <p:nvPr/>
            </p:nvGrpSpPr>
            <p:grpSpPr bwMode="auto">
              <a:xfrm>
                <a:off x="0" y="3282"/>
                <a:ext cx="744" cy="403"/>
                <a:chOff x="0" y="3282"/>
                <a:chExt cx="744" cy="403"/>
              </a:xfrm>
            </p:grpSpPr>
            <p:sp>
              <p:nvSpPr>
                <p:cNvPr id="131172" name="Rectangle 100"/>
                <p:cNvSpPr>
                  <a:spLocks noChangeArrowheads="1"/>
                </p:cNvSpPr>
                <p:nvPr/>
              </p:nvSpPr>
              <p:spPr bwMode="auto">
                <a:xfrm>
                  <a:off x="32" y="3282"/>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zh-CN" altLang="en-US" sz="2000" b="1" i="1">
                      <a:solidFill>
                        <a:srgbClr val="000000"/>
                      </a:solidFill>
                      <a:effectLst>
                        <a:outerShdw blurRad="38100" dist="38100" dir="2700000" algn="tl">
                          <a:srgbClr val="FFFFFF"/>
                        </a:outerShdw>
                      </a:effectLst>
                      <a:latin typeface="Arial Narrow" charset="0"/>
                    </a:rPr>
                    <a:t>收件人 </a:t>
                  </a:r>
                  <a:endParaRPr lang="en-US" altLang="zh-CN" sz="2000" b="1" i="1">
                    <a:solidFill>
                      <a:srgbClr val="000000"/>
                    </a:solidFill>
                    <a:effectLst>
                      <a:outerShdw blurRad="38100" dist="38100" dir="2700000" algn="tl">
                        <a:srgbClr val="FFFFFF"/>
                      </a:outerShdw>
                    </a:effectLst>
                    <a:latin typeface="Arial Narrow" charset="0"/>
                  </a:endParaRPr>
                </a:p>
              </p:txBody>
            </p:sp>
            <p:sp>
              <p:nvSpPr>
                <p:cNvPr id="359521" name="Rectangle 101"/>
                <p:cNvSpPr>
                  <a:spLocks noChangeArrowheads="1"/>
                </p:cNvSpPr>
                <p:nvPr/>
              </p:nvSpPr>
              <p:spPr bwMode="auto">
                <a:xfrm>
                  <a:off x="0" y="3282"/>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57" name="Group 102"/>
            <p:cNvGrpSpPr>
              <a:grpSpLocks/>
            </p:cNvGrpSpPr>
            <p:nvPr/>
          </p:nvGrpSpPr>
          <p:grpSpPr bwMode="auto">
            <a:xfrm>
              <a:off x="744" y="3282"/>
              <a:ext cx="1328" cy="403"/>
              <a:chOff x="744" y="3282"/>
              <a:chExt cx="1328" cy="403"/>
            </a:xfrm>
          </p:grpSpPr>
          <p:sp>
            <p:nvSpPr>
              <p:cNvPr id="359516" name="Rectangle 103"/>
              <p:cNvSpPr>
                <a:spLocks noChangeArrowheads="1"/>
              </p:cNvSpPr>
              <p:nvPr/>
            </p:nvSpPr>
            <p:spPr bwMode="auto">
              <a:xfrm>
                <a:off x="776" y="3282"/>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600" b="1">
                    <a:solidFill>
                      <a:srgbClr val="000000"/>
                    </a:solidFill>
                    <a:latin typeface="MS Song" charset="0"/>
                    <a:ea typeface="MS PGothic" charset="0"/>
                    <a:cs typeface="MS PGothic" charset="0"/>
                  </a:rPr>
                  <a:t>放逐的犹太人 </a:t>
                </a:r>
                <a:r>
                  <a:rPr lang="en-US" altLang="zh-CN" sz="1600" b="1">
                    <a:solidFill>
                      <a:srgbClr val="000000"/>
                    </a:solidFill>
                    <a:latin typeface="MS Song" charset="0"/>
                    <a:ea typeface="MS PGothic" charset="0"/>
                    <a:cs typeface="MS PGothic" charset="0"/>
                  </a:rPr>
                  <a:t>(</a:t>
                </a:r>
                <a:r>
                  <a:rPr lang="zh-CN" altLang="en-US" sz="1600" b="1">
                    <a:solidFill>
                      <a:srgbClr val="000000"/>
                    </a:solidFill>
                    <a:latin typeface="MS Song" charset="0"/>
                    <a:ea typeface="MS PGothic" charset="0"/>
                    <a:cs typeface="MS PGothic" charset="0"/>
                  </a:rPr>
                  <a:t>大约公元前</a:t>
                </a:r>
                <a:r>
                  <a:rPr lang="en-US" altLang="zh-CN" sz="1600" b="1">
                    <a:solidFill>
                      <a:srgbClr val="000000"/>
                    </a:solidFill>
                    <a:latin typeface="MS Song" charset="0"/>
                    <a:ea typeface="MS PGothic" charset="0"/>
                    <a:cs typeface="MS PGothic" charset="0"/>
                  </a:rPr>
                  <a:t>550</a:t>
                </a:r>
                <a:r>
                  <a:rPr lang="zh-CN" altLang="en-US" sz="1600" b="1">
                    <a:solidFill>
                      <a:srgbClr val="000000"/>
                    </a:solidFill>
                    <a:latin typeface="MS Song" charset="0"/>
                    <a:ea typeface="MS PGothic" charset="0"/>
                    <a:cs typeface="MS PGothic" charset="0"/>
                  </a:rPr>
                  <a:t>年</a:t>
                </a:r>
                <a:r>
                  <a:rPr lang="en-US" altLang="zh-CN" sz="1600" b="1">
                    <a:solidFill>
                      <a:srgbClr val="000000"/>
                    </a:solidFill>
                    <a:latin typeface="MS Song" charset="0"/>
                    <a:ea typeface="MS PGothic" charset="0"/>
                    <a:cs typeface="MS PGothic" charset="0"/>
                  </a:rPr>
                  <a:t>)</a:t>
                </a:r>
              </a:p>
            </p:txBody>
          </p:sp>
          <p:sp>
            <p:nvSpPr>
              <p:cNvPr id="359517" name="Rectangle 104"/>
              <p:cNvSpPr>
                <a:spLocks noChangeArrowheads="1"/>
              </p:cNvSpPr>
              <p:nvPr/>
            </p:nvSpPr>
            <p:spPr bwMode="auto">
              <a:xfrm>
                <a:off x="744" y="3282"/>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58" name="Group 105"/>
            <p:cNvGrpSpPr>
              <a:grpSpLocks/>
            </p:cNvGrpSpPr>
            <p:nvPr/>
          </p:nvGrpSpPr>
          <p:grpSpPr bwMode="auto">
            <a:xfrm>
              <a:off x="2072" y="3282"/>
              <a:ext cx="1720" cy="403"/>
              <a:chOff x="2072" y="3282"/>
              <a:chExt cx="1720" cy="403"/>
            </a:xfrm>
          </p:grpSpPr>
          <p:sp>
            <p:nvSpPr>
              <p:cNvPr id="359514" name="Rectangle 106"/>
              <p:cNvSpPr>
                <a:spLocks noChangeArrowheads="1"/>
              </p:cNvSpPr>
              <p:nvPr/>
            </p:nvSpPr>
            <p:spPr bwMode="auto">
              <a:xfrm>
                <a:off x="2104" y="3282"/>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600" b="1">
                    <a:solidFill>
                      <a:srgbClr val="000000"/>
                    </a:solidFill>
                    <a:latin typeface="MS Song" charset="0"/>
                    <a:ea typeface="MS PGothic" charset="0"/>
                    <a:cs typeface="MS PGothic" charset="0"/>
                  </a:rPr>
                  <a:t>放逐后的犹太人 </a:t>
                </a:r>
                <a:r>
                  <a:rPr lang="en-US" altLang="zh-CN" sz="1600" b="1">
                    <a:solidFill>
                      <a:srgbClr val="000000"/>
                    </a:solidFill>
                    <a:latin typeface="MS Song" charset="0"/>
                    <a:ea typeface="MS PGothic" charset="0"/>
                    <a:cs typeface="MS PGothic" charset="0"/>
                  </a:rPr>
                  <a:t>(</a:t>
                </a:r>
                <a:r>
                  <a:rPr lang="zh-CN" altLang="en-US" sz="1600" b="1">
                    <a:solidFill>
                      <a:srgbClr val="000000"/>
                    </a:solidFill>
                    <a:latin typeface="MS Song" charset="0"/>
                    <a:ea typeface="MS PGothic" charset="0"/>
                    <a:cs typeface="MS PGothic" charset="0"/>
                  </a:rPr>
                  <a:t>大约公元前</a:t>
                </a:r>
                <a:r>
                  <a:rPr lang="en-US" altLang="zh-CN" sz="1600" b="1">
                    <a:solidFill>
                      <a:srgbClr val="000000"/>
                    </a:solidFill>
                    <a:latin typeface="MS Song" charset="0"/>
                    <a:ea typeface="MS PGothic" charset="0"/>
                    <a:cs typeface="MS PGothic" charset="0"/>
                  </a:rPr>
                  <a:t>440</a:t>
                </a:r>
                <a:r>
                  <a:rPr lang="zh-CN" altLang="en-US" sz="1600" b="1">
                    <a:solidFill>
                      <a:srgbClr val="000000"/>
                    </a:solidFill>
                    <a:latin typeface="MS Song" charset="0"/>
                    <a:ea typeface="MS PGothic" charset="0"/>
                    <a:cs typeface="MS PGothic" charset="0"/>
                  </a:rPr>
                  <a:t>年</a:t>
                </a:r>
                <a:r>
                  <a:rPr lang="en-US" altLang="zh-CN" sz="1600" b="1">
                    <a:solidFill>
                      <a:srgbClr val="000000"/>
                    </a:solidFill>
                    <a:latin typeface="MS Song" charset="0"/>
                    <a:ea typeface="MS PGothic" charset="0"/>
                    <a:cs typeface="MS PGothic" charset="0"/>
                  </a:rPr>
                  <a:t>)</a:t>
                </a:r>
              </a:p>
            </p:txBody>
          </p:sp>
          <p:sp>
            <p:nvSpPr>
              <p:cNvPr id="359515" name="Rectangle 107"/>
              <p:cNvSpPr>
                <a:spLocks noChangeArrowheads="1"/>
              </p:cNvSpPr>
              <p:nvPr/>
            </p:nvSpPr>
            <p:spPr bwMode="auto">
              <a:xfrm>
                <a:off x="2072" y="3282"/>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59" name="Group 108"/>
            <p:cNvGrpSpPr>
              <a:grpSpLocks/>
            </p:cNvGrpSpPr>
            <p:nvPr/>
          </p:nvGrpSpPr>
          <p:grpSpPr bwMode="auto">
            <a:xfrm>
              <a:off x="0" y="3685"/>
              <a:ext cx="744" cy="403"/>
              <a:chOff x="0" y="3685"/>
              <a:chExt cx="744" cy="403"/>
            </a:xfrm>
          </p:grpSpPr>
          <p:sp>
            <p:nvSpPr>
              <p:cNvPr id="359510" name="Rectangle 109"/>
              <p:cNvSpPr>
                <a:spLocks noChangeArrowheads="1"/>
              </p:cNvSpPr>
              <p:nvPr/>
            </p:nvSpPr>
            <p:spPr bwMode="auto">
              <a:xfrm>
                <a:off x="0" y="3685"/>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11" name="Group 110"/>
              <p:cNvGrpSpPr>
                <a:grpSpLocks/>
              </p:cNvGrpSpPr>
              <p:nvPr/>
            </p:nvGrpSpPr>
            <p:grpSpPr bwMode="auto">
              <a:xfrm>
                <a:off x="0" y="3685"/>
                <a:ext cx="744" cy="403"/>
                <a:chOff x="0" y="3685"/>
                <a:chExt cx="744" cy="403"/>
              </a:xfrm>
            </p:grpSpPr>
            <p:sp>
              <p:nvSpPr>
                <p:cNvPr id="131183" name="Rectangle 111"/>
                <p:cNvSpPr>
                  <a:spLocks noChangeArrowheads="1"/>
                </p:cNvSpPr>
                <p:nvPr/>
              </p:nvSpPr>
              <p:spPr bwMode="auto">
                <a:xfrm>
                  <a:off x="32" y="368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zh-CN" altLang="en-US" sz="2000" b="1" i="1">
                      <a:solidFill>
                        <a:srgbClr val="000000"/>
                      </a:solidFill>
                      <a:effectLst>
                        <a:outerShdw blurRad="38100" dist="38100" dir="2700000" algn="tl">
                          <a:srgbClr val="FFFFFF"/>
                        </a:outerShdw>
                      </a:effectLst>
                      <a:latin typeface="Arial Narrow" charset="0"/>
                    </a:rPr>
                    <a:t>年表 </a:t>
                  </a:r>
                  <a:endParaRPr lang="en-US" altLang="zh-CN" sz="2000" b="1" i="1">
                    <a:solidFill>
                      <a:srgbClr val="000000"/>
                    </a:solidFill>
                    <a:effectLst>
                      <a:outerShdw blurRad="38100" dist="38100" dir="2700000" algn="tl">
                        <a:srgbClr val="FFFFFF"/>
                      </a:outerShdw>
                    </a:effectLst>
                    <a:latin typeface="Arial Narrow" charset="0"/>
                  </a:endParaRPr>
                </a:p>
              </p:txBody>
            </p:sp>
            <p:sp>
              <p:nvSpPr>
                <p:cNvPr id="359513" name="Rectangle 112"/>
                <p:cNvSpPr>
                  <a:spLocks noChangeArrowheads="1"/>
                </p:cNvSpPr>
                <p:nvPr/>
              </p:nvSpPr>
              <p:spPr bwMode="auto">
                <a:xfrm>
                  <a:off x="0" y="3685"/>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60" name="Group 113"/>
            <p:cNvGrpSpPr>
              <a:grpSpLocks/>
            </p:cNvGrpSpPr>
            <p:nvPr/>
          </p:nvGrpSpPr>
          <p:grpSpPr bwMode="auto">
            <a:xfrm>
              <a:off x="744" y="3685"/>
              <a:ext cx="1328" cy="403"/>
              <a:chOff x="744" y="3685"/>
              <a:chExt cx="1328" cy="403"/>
            </a:xfrm>
          </p:grpSpPr>
          <p:sp>
            <p:nvSpPr>
              <p:cNvPr id="359508" name="Rectangle 114"/>
              <p:cNvSpPr>
                <a:spLocks noChangeArrowheads="1"/>
              </p:cNvSpPr>
              <p:nvPr/>
            </p:nvSpPr>
            <p:spPr bwMode="auto">
              <a:xfrm>
                <a:off x="776" y="3685"/>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MS Song" charset="0"/>
                    <a:ea typeface="MS PGothic" charset="0"/>
                    <a:cs typeface="MS PGothic" charset="0"/>
                  </a:rPr>
                  <a:t>公元</a:t>
                </a:r>
                <a:r>
                  <a:rPr lang="zh-CN" altLang="en-US" sz="2000" b="1">
                    <a:solidFill>
                      <a:srgbClr val="000000"/>
                    </a:solidFill>
                    <a:latin typeface="Times New Roman" charset="0"/>
                  </a:rPr>
                  <a:t>前</a:t>
                </a:r>
                <a:r>
                  <a:rPr lang="en-US" altLang="zh-CN" sz="2000" b="1">
                    <a:solidFill>
                      <a:srgbClr val="000000"/>
                    </a:solidFill>
                    <a:latin typeface="MS Song" charset="0"/>
                  </a:rPr>
                  <a:t>971-586</a:t>
                </a:r>
                <a:r>
                  <a:rPr lang="zh-CN" altLang="en-US" sz="2000" b="1">
                    <a:solidFill>
                      <a:srgbClr val="000000"/>
                    </a:solidFill>
                    <a:latin typeface="MS Song" charset="0"/>
                  </a:rPr>
                  <a:t>年</a:t>
                </a:r>
                <a:endParaRPr lang="en-US" altLang="zh-CN" sz="2000" b="1">
                  <a:solidFill>
                    <a:srgbClr val="000000"/>
                  </a:solidFill>
                  <a:latin typeface="MS Song" charset="0"/>
                </a:endParaRPr>
              </a:p>
            </p:txBody>
          </p:sp>
          <p:sp>
            <p:nvSpPr>
              <p:cNvPr id="359509" name="Rectangle 115"/>
              <p:cNvSpPr>
                <a:spLocks noChangeArrowheads="1"/>
              </p:cNvSpPr>
              <p:nvPr/>
            </p:nvSpPr>
            <p:spPr bwMode="auto">
              <a:xfrm>
                <a:off x="744" y="3685"/>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61" name="Group 116"/>
            <p:cNvGrpSpPr>
              <a:grpSpLocks/>
            </p:cNvGrpSpPr>
            <p:nvPr/>
          </p:nvGrpSpPr>
          <p:grpSpPr bwMode="auto">
            <a:xfrm>
              <a:off x="2072" y="3685"/>
              <a:ext cx="1720" cy="403"/>
              <a:chOff x="2072" y="3685"/>
              <a:chExt cx="1720" cy="403"/>
            </a:xfrm>
          </p:grpSpPr>
          <p:sp>
            <p:nvSpPr>
              <p:cNvPr id="359506" name="Rectangle 117"/>
              <p:cNvSpPr>
                <a:spLocks noChangeArrowheads="1"/>
              </p:cNvSpPr>
              <p:nvPr/>
            </p:nvSpPr>
            <p:spPr bwMode="auto">
              <a:xfrm>
                <a:off x="2104" y="3685"/>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MS Song" charset="0"/>
                    <a:ea typeface="MS PGothic" charset="0"/>
                    <a:cs typeface="MS PGothic" charset="0"/>
                  </a:rPr>
                  <a:t>公元前</a:t>
                </a:r>
                <a:r>
                  <a:rPr lang="en-US" altLang="zh-CN" sz="2000" b="1">
                    <a:solidFill>
                      <a:srgbClr val="000000"/>
                    </a:solidFill>
                    <a:latin typeface="MS Song" charset="0"/>
                    <a:ea typeface="MS PGothic" charset="0"/>
                    <a:cs typeface="MS PGothic" charset="0"/>
                  </a:rPr>
                  <a:t>1011-538</a:t>
                </a:r>
                <a:r>
                  <a:rPr lang="zh-CN" altLang="en-US" sz="2000" b="1">
                    <a:solidFill>
                      <a:srgbClr val="000000"/>
                    </a:solidFill>
                    <a:latin typeface="MS Song" charset="0"/>
                    <a:ea typeface="MS PGothic" charset="0"/>
                    <a:cs typeface="MS PGothic" charset="0"/>
                  </a:rPr>
                  <a:t>年</a:t>
                </a:r>
                <a:endParaRPr lang="en-US" altLang="zh-CN" sz="2000" b="1">
                  <a:solidFill>
                    <a:srgbClr val="000000"/>
                  </a:solidFill>
                  <a:latin typeface="MS Song" charset="0"/>
                  <a:ea typeface="MS PGothic" charset="0"/>
                  <a:cs typeface="MS PGothic" charset="0"/>
                </a:endParaRPr>
              </a:p>
            </p:txBody>
          </p:sp>
          <p:sp>
            <p:nvSpPr>
              <p:cNvPr id="359507" name="Rectangle 118"/>
              <p:cNvSpPr>
                <a:spLocks noChangeArrowheads="1"/>
              </p:cNvSpPr>
              <p:nvPr/>
            </p:nvSpPr>
            <p:spPr bwMode="auto">
              <a:xfrm>
                <a:off x="2072" y="3685"/>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62" name="Group 119"/>
            <p:cNvGrpSpPr>
              <a:grpSpLocks/>
            </p:cNvGrpSpPr>
            <p:nvPr/>
          </p:nvGrpSpPr>
          <p:grpSpPr bwMode="auto">
            <a:xfrm>
              <a:off x="0" y="4088"/>
              <a:ext cx="744" cy="518"/>
              <a:chOff x="0" y="4088"/>
              <a:chExt cx="744" cy="518"/>
            </a:xfrm>
          </p:grpSpPr>
          <p:sp>
            <p:nvSpPr>
              <p:cNvPr id="359502" name="Rectangle 120"/>
              <p:cNvSpPr>
                <a:spLocks noChangeArrowheads="1"/>
              </p:cNvSpPr>
              <p:nvPr/>
            </p:nvSpPr>
            <p:spPr bwMode="auto">
              <a:xfrm>
                <a:off x="0" y="4088"/>
                <a:ext cx="744" cy="518"/>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03" name="Group 121"/>
              <p:cNvGrpSpPr>
                <a:grpSpLocks/>
              </p:cNvGrpSpPr>
              <p:nvPr/>
            </p:nvGrpSpPr>
            <p:grpSpPr bwMode="auto">
              <a:xfrm>
                <a:off x="0" y="4088"/>
                <a:ext cx="744" cy="518"/>
                <a:chOff x="0" y="4088"/>
                <a:chExt cx="744" cy="518"/>
              </a:xfrm>
            </p:grpSpPr>
            <p:sp>
              <p:nvSpPr>
                <p:cNvPr id="131194" name="Rectangle 122"/>
                <p:cNvSpPr>
                  <a:spLocks noChangeArrowheads="1"/>
                </p:cNvSpPr>
                <p:nvPr/>
              </p:nvSpPr>
              <p:spPr bwMode="auto">
                <a:xfrm>
                  <a:off x="32" y="4088"/>
                  <a:ext cx="679" cy="518"/>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zh-CN" altLang="en-US" sz="2000" b="1" i="1">
                      <a:solidFill>
                        <a:srgbClr val="000000"/>
                      </a:solidFill>
                      <a:effectLst>
                        <a:outerShdw blurRad="38100" dist="38100" dir="2700000" algn="tl">
                          <a:srgbClr val="FFFFFF"/>
                        </a:outerShdw>
                      </a:effectLst>
                      <a:latin typeface="Arial Narrow" charset="0"/>
                    </a:rPr>
                    <a:t>重点 </a:t>
                  </a:r>
                  <a:endParaRPr lang="en-US" altLang="zh-CN" sz="2000" b="1" i="1">
                    <a:solidFill>
                      <a:srgbClr val="000000"/>
                    </a:solidFill>
                    <a:effectLst>
                      <a:outerShdw blurRad="38100" dist="38100" dir="2700000" algn="tl">
                        <a:srgbClr val="FFFFFF"/>
                      </a:outerShdw>
                    </a:effectLst>
                    <a:latin typeface="Arial Narrow" charset="0"/>
                  </a:endParaRPr>
                </a:p>
              </p:txBody>
            </p:sp>
            <p:sp>
              <p:nvSpPr>
                <p:cNvPr id="359505" name="Rectangle 123"/>
                <p:cNvSpPr>
                  <a:spLocks noChangeArrowheads="1"/>
                </p:cNvSpPr>
                <p:nvPr/>
              </p:nvSpPr>
              <p:spPr bwMode="auto">
                <a:xfrm>
                  <a:off x="0" y="4088"/>
                  <a:ext cx="74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63" name="Group 124"/>
            <p:cNvGrpSpPr>
              <a:grpSpLocks/>
            </p:cNvGrpSpPr>
            <p:nvPr/>
          </p:nvGrpSpPr>
          <p:grpSpPr bwMode="auto">
            <a:xfrm>
              <a:off x="744" y="4088"/>
              <a:ext cx="1328" cy="518"/>
              <a:chOff x="744" y="4088"/>
              <a:chExt cx="1328" cy="518"/>
            </a:xfrm>
          </p:grpSpPr>
          <p:sp>
            <p:nvSpPr>
              <p:cNvPr id="359500" name="Rectangle 125"/>
              <p:cNvSpPr>
                <a:spLocks noChangeArrowheads="1"/>
              </p:cNvSpPr>
              <p:nvPr/>
            </p:nvSpPr>
            <p:spPr bwMode="auto">
              <a:xfrm>
                <a:off x="776" y="4088"/>
                <a:ext cx="126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Times New Roman" charset="0"/>
                    <a:ea typeface="MS PGothic" charset="0"/>
                    <a:cs typeface="MS PGothic" charset="0"/>
                  </a:rPr>
                  <a:t>政治</a:t>
                </a:r>
                <a:r>
                  <a:rPr lang="en-US" altLang="zh-CN" sz="2000" b="1">
                    <a:solidFill>
                      <a:srgbClr val="000000"/>
                    </a:solidFill>
                    <a:latin typeface="Times New Roman" charset="0"/>
                  </a:rPr>
                  <a:t>: </a:t>
                </a:r>
                <a:r>
                  <a:rPr lang="zh-CN" altLang="en-US" sz="2000" b="1">
                    <a:solidFill>
                      <a:srgbClr val="000000"/>
                    </a:solidFill>
                    <a:latin typeface="Times New Roman" charset="0"/>
                  </a:rPr>
                  <a:t>强调王位</a:t>
                </a:r>
                <a:endParaRPr lang="en-US" altLang="zh-CN" sz="2000" b="1">
                  <a:solidFill>
                    <a:srgbClr val="000000"/>
                  </a:solidFill>
                  <a:latin typeface="Times New Roman" charset="0"/>
                </a:endParaRPr>
              </a:p>
            </p:txBody>
          </p:sp>
          <p:sp>
            <p:nvSpPr>
              <p:cNvPr id="359501" name="Rectangle 126"/>
              <p:cNvSpPr>
                <a:spLocks noChangeArrowheads="1"/>
              </p:cNvSpPr>
              <p:nvPr/>
            </p:nvSpPr>
            <p:spPr bwMode="auto">
              <a:xfrm>
                <a:off x="744" y="4088"/>
                <a:ext cx="13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64" name="Group 127"/>
            <p:cNvGrpSpPr>
              <a:grpSpLocks/>
            </p:cNvGrpSpPr>
            <p:nvPr/>
          </p:nvGrpSpPr>
          <p:grpSpPr bwMode="auto">
            <a:xfrm>
              <a:off x="2072" y="4088"/>
              <a:ext cx="1720" cy="518"/>
              <a:chOff x="2072" y="4088"/>
              <a:chExt cx="1720" cy="518"/>
            </a:xfrm>
          </p:grpSpPr>
          <p:sp>
            <p:nvSpPr>
              <p:cNvPr id="131200" name="Rectangle 128"/>
              <p:cNvSpPr>
                <a:spLocks noChangeArrowheads="1"/>
              </p:cNvSpPr>
              <p:nvPr/>
            </p:nvSpPr>
            <p:spPr bwMode="auto">
              <a:xfrm>
                <a:off x="2104" y="4088"/>
                <a:ext cx="1656" cy="518"/>
              </a:xfrm>
              <a:prstGeom prst="rect">
                <a:avLst/>
              </a:prstGeom>
              <a:noFill/>
              <a:ln w="12700" cap="sq">
                <a:noFill/>
                <a:miter lim="800000"/>
                <a:headEnd type="none" w="sm" len="sm"/>
                <a:tailEnd type="none" w="sm" len="sm"/>
              </a:ln>
              <a:effectLst/>
            </p:spPr>
            <p:txBody>
              <a:bodyPr lIns="0" tIns="0" rIns="0" bIns="0" anchor="ctr" anchorCtr="1"/>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lgn="ctr" eaLnBrk="1" hangingPunct="1">
                  <a:defRPr/>
                </a:pPr>
                <a:r>
                  <a:rPr lang="zh-CN" altLang="en-US" sz="2000" b="1">
                    <a:solidFill>
                      <a:srgbClr val="000000"/>
                    </a:solidFill>
                    <a:cs typeface="MS PGothic" charset="0"/>
                  </a:rPr>
                  <a:t>属灵</a:t>
                </a:r>
                <a:r>
                  <a:rPr lang="en-US" altLang="zh-CN" sz="2000" b="1">
                    <a:solidFill>
                      <a:srgbClr val="000000"/>
                    </a:solidFill>
                    <a:ea typeface="SimSun" pitchFamily="2" charset="-122"/>
                    <a:cs typeface="MS PGothic" charset="0"/>
                  </a:rPr>
                  <a:t>: </a:t>
                </a:r>
                <a:r>
                  <a:rPr lang="zh-CN" altLang="en-US" sz="2000" b="1">
                    <a:solidFill>
                      <a:srgbClr val="000000"/>
                    </a:solidFill>
                    <a:cs typeface="MS PGothic" charset="0"/>
                  </a:rPr>
                  <a:t>强调</a:t>
                </a:r>
                <a:r>
                  <a:rPr lang="ja-JP" altLang="en-US" sz="2000" b="1">
                    <a:solidFill>
                      <a:srgbClr val="000000"/>
                    </a:solidFill>
                    <a:effectLst>
                      <a:outerShdw blurRad="38100" dist="38100" dir="2700000" algn="tl">
                        <a:srgbClr val="FFFFFF"/>
                      </a:outerShdw>
                    </a:effectLst>
                    <a:latin typeface="Arial" pitchFamily="34" charset="0"/>
                    <a:cs typeface="MS PGothic" charset="0"/>
                  </a:rPr>
                  <a:t>圣殿</a:t>
                </a:r>
                <a:endParaRPr lang="en-US" altLang="zh-CN" sz="2000" b="1">
                  <a:solidFill>
                    <a:srgbClr val="000000"/>
                  </a:solidFill>
                  <a:effectLst>
                    <a:outerShdw blurRad="38100" dist="38100" dir="2700000" algn="tl">
                      <a:srgbClr val="FFFFFF"/>
                    </a:outerShdw>
                  </a:effectLst>
                  <a:latin typeface="Arial" pitchFamily="34" charset="0"/>
                  <a:cs typeface="MS PGothic" charset="0"/>
                </a:endParaRPr>
              </a:p>
            </p:txBody>
          </p:sp>
          <p:sp>
            <p:nvSpPr>
              <p:cNvPr id="359499" name="Rectangle 129"/>
              <p:cNvSpPr>
                <a:spLocks noChangeArrowheads="1"/>
              </p:cNvSpPr>
              <p:nvPr/>
            </p:nvSpPr>
            <p:spPr bwMode="auto">
              <a:xfrm>
                <a:off x="2072" y="4088"/>
                <a:ext cx="1720"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65" name="Group 130"/>
            <p:cNvGrpSpPr>
              <a:grpSpLocks/>
            </p:cNvGrpSpPr>
            <p:nvPr/>
          </p:nvGrpSpPr>
          <p:grpSpPr bwMode="auto">
            <a:xfrm>
              <a:off x="0" y="4606"/>
              <a:ext cx="744" cy="403"/>
              <a:chOff x="0" y="4606"/>
              <a:chExt cx="744" cy="403"/>
            </a:xfrm>
          </p:grpSpPr>
          <p:sp>
            <p:nvSpPr>
              <p:cNvPr id="359494" name="Rectangle 131"/>
              <p:cNvSpPr>
                <a:spLocks noChangeArrowheads="1"/>
              </p:cNvSpPr>
              <p:nvPr/>
            </p:nvSpPr>
            <p:spPr bwMode="auto">
              <a:xfrm>
                <a:off x="0" y="4606"/>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495" name="Group 132"/>
              <p:cNvGrpSpPr>
                <a:grpSpLocks/>
              </p:cNvGrpSpPr>
              <p:nvPr/>
            </p:nvGrpSpPr>
            <p:grpSpPr bwMode="auto">
              <a:xfrm>
                <a:off x="0" y="4606"/>
                <a:ext cx="744" cy="403"/>
                <a:chOff x="0" y="4606"/>
                <a:chExt cx="744" cy="403"/>
              </a:xfrm>
            </p:grpSpPr>
            <p:sp>
              <p:nvSpPr>
                <p:cNvPr id="131205" name="Rectangle 133"/>
                <p:cNvSpPr>
                  <a:spLocks noChangeArrowheads="1"/>
                </p:cNvSpPr>
                <p:nvPr/>
              </p:nvSpPr>
              <p:spPr bwMode="auto">
                <a:xfrm>
                  <a:off x="32" y="4604"/>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zh-CN" altLang="en-US" sz="2000" b="1" i="1">
                      <a:solidFill>
                        <a:srgbClr val="000000"/>
                      </a:solidFill>
                      <a:effectLst>
                        <a:outerShdw blurRad="38100" dist="38100" dir="2700000" algn="tl">
                          <a:srgbClr val="FFFFFF"/>
                        </a:outerShdw>
                      </a:effectLst>
                      <a:latin typeface="Arial Narrow" charset="0"/>
                    </a:rPr>
                    <a:t>内容 </a:t>
                  </a:r>
                  <a:endParaRPr lang="en-US" altLang="zh-CN" sz="2000" b="1" i="1">
                    <a:solidFill>
                      <a:srgbClr val="000000"/>
                    </a:solidFill>
                    <a:effectLst>
                      <a:outerShdw blurRad="38100" dist="38100" dir="2700000" algn="tl">
                        <a:srgbClr val="FFFFFF"/>
                      </a:outerShdw>
                    </a:effectLst>
                    <a:latin typeface="Arial Narrow" charset="0"/>
                  </a:endParaRPr>
                </a:p>
              </p:txBody>
            </p:sp>
            <p:sp>
              <p:nvSpPr>
                <p:cNvPr id="359497" name="Rectangle 134"/>
                <p:cNvSpPr>
                  <a:spLocks noChangeArrowheads="1"/>
                </p:cNvSpPr>
                <p:nvPr/>
              </p:nvSpPr>
              <p:spPr bwMode="auto">
                <a:xfrm>
                  <a:off x="0" y="4606"/>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66" name="Group 135"/>
            <p:cNvGrpSpPr>
              <a:grpSpLocks/>
            </p:cNvGrpSpPr>
            <p:nvPr/>
          </p:nvGrpSpPr>
          <p:grpSpPr bwMode="auto">
            <a:xfrm>
              <a:off x="744" y="4606"/>
              <a:ext cx="1328" cy="403"/>
              <a:chOff x="744" y="4606"/>
              <a:chExt cx="1328" cy="403"/>
            </a:xfrm>
          </p:grpSpPr>
          <p:sp>
            <p:nvSpPr>
              <p:cNvPr id="359492" name="Rectangle 136"/>
              <p:cNvSpPr>
                <a:spLocks noChangeArrowheads="1"/>
              </p:cNvSpPr>
              <p:nvPr/>
            </p:nvSpPr>
            <p:spPr bwMode="auto">
              <a:xfrm>
                <a:off x="776" y="4606"/>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Times New Roman" charset="0"/>
                    <a:ea typeface="MS PGothic" charset="0"/>
                    <a:cs typeface="MS PGothic" charset="0"/>
                  </a:rPr>
                  <a:t>历史性</a:t>
                </a:r>
                <a:endParaRPr lang="en-US" altLang="zh-CN" sz="2000" b="1">
                  <a:solidFill>
                    <a:srgbClr val="000000"/>
                  </a:solidFill>
                  <a:latin typeface="Times New Roman" charset="0"/>
                  <a:ea typeface="MS PGothic" charset="0"/>
                  <a:cs typeface="MS PGothic" charset="0"/>
                </a:endParaRPr>
              </a:p>
            </p:txBody>
          </p:sp>
          <p:sp>
            <p:nvSpPr>
              <p:cNvPr id="359493" name="Rectangle 137"/>
              <p:cNvSpPr>
                <a:spLocks noChangeArrowheads="1"/>
              </p:cNvSpPr>
              <p:nvPr/>
            </p:nvSpPr>
            <p:spPr bwMode="auto">
              <a:xfrm>
                <a:off x="744" y="4606"/>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67" name="Group 138"/>
            <p:cNvGrpSpPr>
              <a:grpSpLocks/>
            </p:cNvGrpSpPr>
            <p:nvPr/>
          </p:nvGrpSpPr>
          <p:grpSpPr bwMode="auto">
            <a:xfrm>
              <a:off x="2072" y="4606"/>
              <a:ext cx="1720" cy="403"/>
              <a:chOff x="2072" y="4606"/>
              <a:chExt cx="1720" cy="403"/>
            </a:xfrm>
          </p:grpSpPr>
          <p:sp>
            <p:nvSpPr>
              <p:cNvPr id="359490" name="Rectangle 139"/>
              <p:cNvSpPr>
                <a:spLocks noChangeArrowheads="1"/>
              </p:cNvSpPr>
              <p:nvPr/>
            </p:nvSpPr>
            <p:spPr bwMode="auto">
              <a:xfrm>
                <a:off x="2104" y="4606"/>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Times New Roman" charset="0"/>
                    <a:ea typeface="MS PGothic" charset="0"/>
                    <a:cs typeface="MS PGothic" charset="0"/>
                  </a:rPr>
                  <a:t>神学性</a:t>
                </a:r>
                <a:endParaRPr lang="en-US" altLang="zh-CN" sz="2000" b="1">
                  <a:solidFill>
                    <a:srgbClr val="000000"/>
                  </a:solidFill>
                  <a:latin typeface="Times New Roman" charset="0"/>
                  <a:ea typeface="MS PGothic" charset="0"/>
                  <a:cs typeface="MS PGothic" charset="0"/>
                </a:endParaRPr>
              </a:p>
            </p:txBody>
          </p:sp>
          <p:sp>
            <p:nvSpPr>
              <p:cNvPr id="359491" name="Rectangle 140"/>
              <p:cNvSpPr>
                <a:spLocks noChangeArrowheads="1"/>
              </p:cNvSpPr>
              <p:nvPr/>
            </p:nvSpPr>
            <p:spPr bwMode="auto">
              <a:xfrm>
                <a:off x="2072" y="4606"/>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68" name="Group 141"/>
            <p:cNvGrpSpPr>
              <a:grpSpLocks/>
            </p:cNvGrpSpPr>
            <p:nvPr/>
          </p:nvGrpSpPr>
          <p:grpSpPr bwMode="auto">
            <a:xfrm>
              <a:off x="0" y="5009"/>
              <a:ext cx="744" cy="403"/>
              <a:chOff x="0" y="5009"/>
              <a:chExt cx="744" cy="403"/>
            </a:xfrm>
          </p:grpSpPr>
          <p:sp>
            <p:nvSpPr>
              <p:cNvPr id="359486" name="Rectangle 142"/>
              <p:cNvSpPr>
                <a:spLocks noChangeArrowheads="1"/>
              </p:cNvSpPr>
              <p:nvPr/>
            </p:nvSpPr>
            <p:spPr bwMode="auto">
              <a:xfrm>
                <a:off x="0" y="5009"/>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487" name="Group 143"/>
              <p:cNvGrpSpPr>
                <a:grpSpLocks/>
              </p:cNvGrpSpPr>
              <p:nvPr/>
            </p:nvGrpSpPr>
            <p:grpSpPr bwMode="auto">
              <a:xfrm>
                <a:off x="0" y="5009"/>
                <a:ext cx="744" cy="403"/>
                <a:chOff x="0" y="5009"/>
                <a:chExt cx="744" cy="403"/>
              </a:xfrm>
            </p:grpSpPr>
            <p:sp>
              <p:nvSpPr>
                <p:cNvPr id="131216" name="Rectangle 144"/>
                <p:cNvSpPr>
                  <a:spLocks noChangeArrowheads="1"/>
                </p:cNvSpPr>
                <p:nvPr/>
              </p:nvSpPr>
              <p:spPr bwMode="auto">
                <a:xfrm>
                  <a:off x="32" y="500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zh-CN" altLang="en-US" sz="2000" b="1" i="1">
                      <a:solidFill>
                        <a:srgbClr val="000000"/>
                      </a:solidFill>
                      <a:effectLst>
                        <a:outerShdw blurRad="38100" dist="38100" dir="2700000" algn="tl">
                          <a:srgbClr val="FFFFFF"/>
                        </a:outerShdw>
                      </a:effectLst>
                      <a:latin typeface="Arial Narrow" charset="0"/>
                    </a:rPr>
                    <a:t>特征 </a:t>
                  </a:r>
                  <a:endParaRPr lang="en-US" altLang="zh-CN" sz="2000" b="1" i="1">
                    <a:solidFill>
                      <a:srgbClr val="000000"/>
                    </a:solidFill>
                    <a:effectLst>
                      <a:outerShdw blurRad="38100" dist="38100" dir="2700000" algn="tl">
                        <a:srgbClr val="FFFFFF"/>
                      </a:outerShdw>
                    </a:effectLst>
                    <a:latin typeface="Arial Narrow" charset="0"/>
                  </a:endParaRPr>
                </a:p>
              </p:txBody>
            </p:sp>
            <p:sp>
              <p:nvSpPr>
                <p:cNvPr id="359489" name="Rectangle 145"/>
                <p:cNvSpPr>
                  <a:spLocks noChangeArrowheads="1"/>
                </p:cNvSpPr>
                <p:nvPr/>
              </p:nvSpPr>
              <p:spPr bwMode="auto">
                <a:xfrm>
                  <a:off x="0" y="5009"/>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69" name="Group 146"/>
            <p:cNvGrpSpPr>
              <a:grpSpLocks/>
            </p:cNvGrpSpPr>
            <p:nvPr/>
          </p:nvGrpSpPr>
          <p:grpSpPr bwMode="auto">
            <a:xfrm>
              <a:off x="744" y="5009"/>
              <a:ext cx="1328" cy="403"/>
              <a:chOff x="744" y="5009"/>
              <a:chExt cx="1328" cy="403"/>
            </a:xfrm>
          </p:grpSpPr>
          <p:sp>
            <p:nvSpPr>
              <p:cNvPr id="359484" name="Rectangle 147"/>
              <p:cNvSpPr>
                <a:spLocks noChangeArrowheads="1"/>
              </p:cNvSpPr>
              <p:nvPr/>
            </p:nvSpPr>
            <p:spPr bwMode="auto">
              <a:xfrm>
                <a:off x="776" y="5009"/>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Arial" charset="0"/>
                    <a:ea typeface="MS PGothic" charset="0"/>
                    <a:cs typeface="MS PGothic" charset="0"/>
                  </a:rPr>
                  <a:t>上帝</a:t>
                </a:r>
                <a:r>
                  <a:rPr lang="zh-CN" altLang="en-US" sz="2000" b="1">
                    <a:solidFill>
                      <a:srgbClr val="000000"/>
                    </a:solidFill>
                    <a:latin typeface="Times New Roman" charset="0"/>
                    <a:ea typeface="MS PGothic" charset="0"/>
                    <a:cs typeface="MS PGothic" charset="0"/>
                  </a:rPr>
                  <a:t>的公正</a:t>
                </a:r>
                <a:endParaRPr lang="en-US" altLang="zh-CN" sz="2000" b="1">
                  <a:solidFill>
                    <a:srgbClr val="000000"/>
                  </a:solidFill>
                  <a:latin typeface="Times New Roman" charset="0"/>
                  <a:ea typeface="MS PGothic" charset="0"/>
                  <a:cs typeface="MS PGothic" charset="0"/>
                </a:endParaRPr>
              </a:p>
            </p:txBody>
          </p:sp>
          <p:sp>
            <p:nvSpPr>
              <p:cNvPr id="359485" name="Rectangle 148"/>
              <p:cNvSpPr>
                <a:spLocks noChangeArrowheads="1"/>
              </p:cNvSpPr>
              <p:nvPr/>
            </p:nvSpPr>
            <p:spPr bwMode="auto">
              <a:xfrm>
                <a:off x="744" y="5009"/>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70" name="Group 149"/>
            <p:cNvGrpSpPr>
              <a:grpSpLocks/>
            </p:cNvGrpSpPr>
            <p:nvPr/>
          </p:nvGrpSpPr>
          <p:grpSpPr bwMode="auto">
            <a:xfrm>
              <a:off x="2072" y="5009"/>
              <a:ext cx="1720" cy="403"/>
              <a:chOff x="2072" y="5009"/>
              <a:chExt cx="1720" cy="403"/>
            </a:xfrm>
          </p:grpSpPr>
          <p:sp>
            <p:nvSpPr>
              <p:cNvPr id="359482" name="Rectangle 150"/>
              <p:cNvSpPr>
                <a:spLocks noChangeArrowheads="1"/>
              </p:cNvSpPr>
              <p:nvPr/>
            </p:nvSpPr>
            <p:spPr bwMode="auto">
              <a:xfrm>
                <a:off x="2104" y="5009"/>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Arial" charset="0"/>
                    <a:ea typeface="MS PGothic" charset="0"/>
                    <a:cs typeface="MS PGothic" charset="0"/>
                  </a:rPr>
                  <a:t>上帝</a:t>
                </a:r>
                <a:r>
                  <a:rPr lang="zh-CN" altLang="en-US" sz="2000" b="1">
                    <a:solidFill>
                      <a:srgbClr val="000000"/>
                    </a:solidFill>
                    <a:latin typeface="Times New Roman" charset="0"/>
                    <a:ea typeface="MS PGothic" charset="0"/>
                    <a:cs typeface="MS PGothic" charset="0"/>
                  </a:rPr>
                  <a:t>的恩惠</a:t>
                </a:r>
                <a:endParaRPr lang="en-US" altLang="zh-CN" sz="2000" b="1">
                  <a:solidFill>
                    <a:srgbClr val="000000"/>
                  </a:solidFill>
                  <a:latin typeface="Times New Roman" charset="0"/>
                  <a:ea typeface="MS PGothic" charset="0"/>
                  <a:cs typeface="MS PGothic" charset="0"/>
                </a:endParaRPr>
              </a:p>
            </p:txBody>
          </p:sp>
          <p:sp>
            <p:nvSpPr>
              <p:cNvPr id="359483" name="Rectangle 151"/>
              <p:cNvSpPr>
                <a:spLocks noChangeArrowheads="1"/>
              </p:cNvSpPr>
              <p:nvPr/>
            </p:nvSpPr>
            <p:spPr bwMode="auto">
              <a:xfrm>
                <a:off x="2072" y="5009"/>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71" name="Group 152"/>
            <p:cNvGrpSpPr>
              <a:grpSpLocks/>
            </p:cNvGrpSpPr>
            <p:nvPr/>
          </p:nvGrpSpPr>
          <p:grpSpPr bwMode="auto">
            <a:xfrm>
              <a:off x="0" y="5412"/>
              <a:ext cx="744" cy="403"/>
              <a:chOff x="0" y="5412"/>
              <a:chExt cx="744" cy="403"/>
            </a:xfrm>
          </p:grpSpPr>
          <p:sp>
            <p:nvSpPr>
              <p:cNvPr id="359478" name="Rectangle 153"/>
              <p:cNvSpPr>
                <a:spLocks noChangeArrowheads="1"/>
              </p:cNvSpPr>
              <p:nvPr/>
            </p:nvSpPr>
            <p:spPr bwMode="auto">
              <a:xfrm>
                <a:off x="0" y="5412"/>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479" name="Group 154"/>
              <p:cNvGrpSpPr>
                <a:grpSpLocks/>
              </p:cNvGrpSpPr>
              <p:nvPr/>
            </p:nvGrpSpPr>
            <p:grpSpPr bwMode="auto">
              <a:xfrm>
                <a:off x="0" y="5412"/>
                <a:ext cx="744" cy="403"/>
                <a:chOff x="0" y="5412"/>
                <a:chExt cx="744" cy="403"/>
              </a:xfrm>
            </p:grpSpPr>
            <p:sp>
              <p:nvSpPr>
                <p:cNvPr id="131227" name="Rectangle 155"/>
                <p:cNvSpPr>
                  <a:spLocks noChangeArrowheads="1"/>
                </p:cNvSpPr>
                <p:nvPr/>
              </p:nvSpPr>
              <p:spPr bwMode="auto">
                <a:xfrm>
                  <a:off x="32" y="5408"/>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lgn="ctr" eaLnBrk="1" hangingPunct="1">
                    <a:defRPr/>
                  </a:pPr>
                  <a:r>
                    <a:rPr lang="zh-CN" altLang="en-US" sz="2000" b="1" i="1">
                      <a:solidFill>
                        <a:srgbClr val="0F0F0F"/>
                      </a:solidFill>
                      <a:effectLst>
                        <a:outerShdw blurRad="38100" dist="38100" dir="2700000" algn="tl">
                          <a:srgbClr val="FFFFFF"/>
                        </a:outerShdw>
                      </a:effectLst>
                      <a:latin typeface="MS Song" charset="0"/>
                      <a:cs typeface="MS PGothic" charset="0"/>
                    </a:rPr>
                    <a:t>主题</a:t>
                  </a:r>
                  <a:endParaRPr lang="en-US" altLang="zh-CN" sz="2000" b="1" i="1">
                    <a:solidFill>
                      <a:srgbClr val="0F0F0F"/>
                    </a:solidFill>
                    <a:effectLst>
                      <a:outerShdw blurRad="38100" dist="38100" dir="2700000" algn="tl">
                        <a:srgbClr val="FFFFFF"/>
                      </a:outerShdw>
                    </a:effectLst>
                    <a:latin typeface="MS Song" charset="0"/>
                    <a:cs typeface="MS PGothic" charset="0"/>
                  </a:endParaRPr>
                </a:p>
              </p:txBody>
            </p:sp>
            <p:sp>
              <p:nvSpPr>
                <p:cNvPr id="359481" name="Rectangle 156"/>
                <p:cNvSpPr>
                  <a:spLocks noChangeArrowheads="1"/>
                </p:cNvSpPr>
                <p:nvPr/>
              </p:nvSpPr>
              <p:spPr bwMode="auto">
                <a:xfrm>
                  <a:off x="0" y="5412"/>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72" name="Group 157"/>
            <p:cNvGrpSpPr>
              <a:grpSpLocks/>
            </p:cNvGrpSpPr>
            <p:nvPr/>
          </p:nvGrpSpPr>
          <p:grpSpPr bwMode="auto">
            <a:xfrm>
              <a:off x="744" y="5412"/>
              <a:ext cx="1328" cy="403"/>
              <a:chOff x="744" y="5412"/>
              <a:chExt cx="1328" cy="403"/>
            </a:xfrm>
          </p:grpSpPr>
          <p:sp>
            <p:nvSpPr>
              <p:cNvPr id="359476" name="Rectangle 158"/>
              <p:cNvSpPr>
                <a:spLocks noChangeArrowheads="1"/>
              </p:cNvSpPr>
              <p:nvPr/>
            </p:nvSpPr>
            <p:spPr bwMode="auto">
              <a:xfrm>
                <a:off x="776" y="5412"/>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Arial Narrow" charset="0"/>
                  </a:rPr>
                  <a:t>人的责任 </a:t>
                </a:r>
                <a:endParaRPr lang="en-US" altLang="zh-CN" sz="2000" b="1">
                  <a:solidFill>
                    <a:srgbClr val="000000"/>
                  </a:solidFill>
                  <a:latin typeface="Arial Narrow" charset="0"/>
                </a:endParaRPr>
              </a:p>
            </p:txBody>
          </p:sp>
          <p:sp>
            <p:nvSpPr>
              <p:cNvPr id="359477" name="Rectangle 159"/>
              <p:cNvSpPr>
                <a:spLocks noChangeArrowheads="1"/>
              </p:cNvSpPr>
              <p:nvPr/>
            </p:nvSpPr>
            <p:spPr bwMode="auto">
              <a:xfrm>
                <a:off x="744" y="5412"/>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73" name="Group 160"/>
            <p:cNvGrpSpPr>
              <a:grpSpLocks/>
            </p:cNvGrpSpPr>
            <p:nvPr/>
          </p:nvGrpSpPr>
          <p:grpSpPr bwMode="auto">
            <a:xfrm>
              <a:off x="2072" y="5412"/>
              <a:ext cx="1720" cy="403"/>
              <a:chOff x="2072" y="5412"/>
              <a:chExt cx="1720" cy="403"/>
            </a:xfrm>
          </p:grpSpPr>
          <p:sp>
            <p:nvSpPr>
              <p:cNvPr id="359474" name="Rectangle 161"/>
              <p:cNvSpPr>
                <a:spLocks noChangeArrowheads="1"/>
              </p:cNvSpPr>
              <p:nvPr/>
            </p:nvSpPr>
            <p:spPr bwMode="auto">
              <a:xfrm>
                <a:off x="2104" y="5412"/>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Arial" charset="0"/>
                    <a:ea typeface="MS PGothic" charset="0"/>
                    <a:cs typeface="MS PGothic" charset="0"/>
                  </a:rPr>
                  <a:t>上帝</a:t>
                </a:r>
                <a:r>
                  <a:rPr lang="zh-CN" altLang="en-US" sz="2000" b="1">
                    <a:solidFill>
                      <a:srgbClr val="000000"/>
                    </a:solidFill>
                    <a:latin typeface="Arial Narrow" charset="0"/>
                  </a:rPr>
                  <a:t>的</a:t>
                </a:r>
                <a:r>
                  <a:rPr lang="zh-CN" altLang="en-US" sz="2000" b="1">
                    <a:solidFill>
                      <a:srgbClr val="000000"/>
                    </a:solidFill>
                    <a:latin typeface="Times New Roman" charset="0"/>
                  </a:rPr>
                  <a:t>大</a:t>
                </a:r>
                <a:r>
                  <a:rPr lang="zh-CN" altLang="en-US" sz="2000" b="1">
                    <a:solidFill>
                      <a:srgbClr val="000000"/>
                    </a:solidFill>
                    <a:latin typeface="Arial Narrow" charset="0"/>
                  </a:rPr>
                  <a:t>权 </a:t>
                </a:r>
                <a:endParaRPr lang="en-US" altLang="zh-CN" sz="2000" b="1">
                  <a:solidFill>
                    <a:srgbClr val="000000"/>
                  </a:solidFill>
                  <a:latin typeface="Arial Narrow" charset="0"/>
                </a:endParaRPr>
              </a:p>
            </p:txBody>
          </p:sp>
          <p:sp>
            <p:nvSpPr>
              <p:cNvPr id="359475" name="Rectangle 162"/>
              <p:cNvSpPr>
                <a:spLocks noChangeArrowheads="1"/>
              </p:cNvSpPr>
              <p:nvPr/>
            </p:nvSpPr>
            <p:spPr bwMode="auto">
              <a:xfrm>
                <a:off x="2072" y="5412"/>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sp>
        <p:nvSpPr>
          <p:cNvPr id="131235" name="WordArt 163"/>
          <p:cNvSpPr>
            <a:spLocks noChangeArrowheads="1" noChangeShapeType="1" noTextEdit="1"/>
          </p:cNvSpPr>
          <p:nvPr/>
        </p:nvSpPr>
        <p:spPr bwMode="auto">
          <a:xfrm>
            <a:off x="2743200" y="1371600"/>
            <a:ext cx="1143000" cy="981075"/>
          </a:xfrm>
          <a:prstGeom prst="rect">
            <a:avLst/>
          </a:prstGeom>
        </p:spPr>
        <p:txBody>
          <a:bodyPr wrap="none" fromWordArt="1">
            <a:prstTxWarp prst="textSlantUp">
              <a:avLst>
                <a:gd name="adj" fmla="val 32056"/>
              </a:avLst>
            </a:prstTxWarp>
          </a:bodyPr>
          <a:lstStyle/>
          <a:p>
            <a:pPr algn="ctr">
              <a:spcBef>
                <a:spcPct val="50000"/>
              </a:spcBef>
            </a:pPr>
            <a:r>
              <a:rPr lang="zh-TW" alt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MS PGothic"/>
                <a:ea typeface="MS PGothic"/>
                <a:cs typeface="MS PGothic"/>
              </a:rPr>
              <a:t>列王纪</a:t>
            </a:r>
            <a:endPar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MS PGothic"/>
              <a:ea typeface="MS PGothic"/>
              <a:cs typeface="MS PGothic"/>
            </a:endParaRPr>
          </a:p>
        </p:txBody>
      </p:sp>
      <p:sp>
        <p:nvSpPr>
          <p:cNvPr id="131236" name="WordArt 164"/>
          <p:cNvSpPr>
            <a:spLocks noChangeArrowheads="1" noChangeShapeType="1" noTextEdit="1"/>
          </p:cNvSpPr>
          <p:nvPr/>
        </p:nvSpPr>
        <p:spPr bwMode="auto">
          <a:xfrm>
            <a:off x="6019800" y="1600200"/>
            <a:ext cx="2041525" cy="571500"/>
          </a:xfrm>
          <a:prstGeom prst="rect">
            <a:avLst/>
          </a:prstGeom>
        </p:spPr>
        <p:txBody>
          <a:bodyPr wrap="none" fromWordArt="1">
            <a:prstTxWarp prst="textPlain">
              <a:avLst>
                <a:gd name="adj" fmla="val 50000"/>
              </a:avLst>
            </a:prstTxWarp>
          </a:bodyPr>
          <a:lstStyle/>
          <a:p>
            <a:pPr algn="ctr">
              <a:spcBef>
                <a:spcPct val="50000"/>
              </a:spcBef>
            </a:pPr>
            <a:r>
              <a:rPr lang="zh-TW" alt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MS PGothic"/>
                <a:ea typeface="MS PGothic"/>
                <a:cs typeface="MS PGothic"/>
              </a:rPr>
              <a:t>历代志</a:t>
            </a:r>
            <a:endPar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MS PGothic"/>
              <a:ea typeface="MS PGothic"/>
              <a:cs typeface="MS PGothic"/>
            </a:endParaRPr>
          </a:p>
        </p:txBody>
      </p:sp>
      <p:sp>
        <p:nvSpPr>
          <p:cNvPr id="359431" name="Text Box 165"/>
          <p:cNvSpPr txBox="1">
            <a:spLocks noChangeArrowheads="1"/>
          </p:cNvSpPr>
          <p:nvPr/>
        </p:nvSpPr>
        <p:spPr bwMode="auto">
          <a:xfrm>
            <a:off x="8458200" y="0"/>
            <a:ext cx="6858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spcBef>
                <a:spcPct val="50000"/>
              </a:spcBef>
            </a:pPr>
            <a:r>
              <a:rPr lang="en-US" sz="2400" b="1">
                <a:solidFill>
                  <a:srgbClr val="000000"/>
                </a:solidFill>
              </a:rPr>
              <a:t>264</a:t>
            </a:r>
          </a:p>
        </p:txBody>
      </p:sp>
    </p:spTree>
    <p:extLst>
      <p:ext uri="{BB962C8B-B14F-4D97-AF65-F5344CB8AC3E}">
        <p14:creationId xmlns:p14="http://schemas.microsoft.com/office/powerpoint/2010/main" val="550840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grpId="0" nodeType="afterEffect">
                                  <p:stCondLst>
                                    <p:cond delay="0"/>
                                  </p:stCondLst>
                                  <p:childTnLst>
                                    <p:set>
                                      <p:cBhvr>
                                        <p:cTn id="13" dur="1" fill="hold">
                                          <p:stCondLst>
                                            <p:cond delay="0"/>
                                          </p:stCondLst>
                                        </p:cTn>
                                        <p:tgtEl>
                                          <p:spTgt spid="131235"/>
                                        </p:tgtEl>
                                        <p:attrNameLst>
                                          <p:attrName>style.visibility</p:attrName>
                                        </p:attrNameLst>
                                      </p:cBhvr>
                                      <p:to>
                                        <p:strVal val="visible"/>
                                      </p:to>
                                    </p:set>
                                    <p:animEffect transition="in" filter="checkerboard(across)">
                                      <p:cBhvr>
                                        <p:cTn id="14" dur="500"/>
                                        <p:tgtEl>
                                          <p:spTgt spid="131235"/>
                                        </p:tgtEl>
                                      </p:cBhvr>
                                    </p:animEffect>
                                  </p:childTnLst>
                                </p:cTn>
                              </p:par>
                            </p:childTnLst>
                          </p:cTn>
                        </p:par>
                        <p:par>
                          <p:cTn id="15" fill="hold" nodeType="afterGroup">
                            <p:stCondLst>
                              <p:cond delay="1500"/>
                            </p:stCondLst>
                            <p:childTnLst>
                              <p:par>
                                <p:cTn id="16" presetID="5" presetClass="entr" presetSubtype="10" fill="hold" grpId="0" nodeType="afterEffect">
                                  <p:stCondLst>
                                    <p:cond delay="0"/>
                                  </p:stCondLst>
                                  <p:childTnLst>
                                    <p:set>
                                      <p:cBhvr>
                                        <p:cTn id="17" dur="1" fill="hold">
                                          <p:stCondLst>
                                            <p:cond delay="0"/>
                                          </p:stCondLst>
                                        </p:cTn>
                                        <p:tgtEl>
                                          <p:spTgt spid="131236"/>
                                        </p:tgtEl>
                                        <p:attrNameLst>
                                          <p:attrName>style.visibility</p:attrName>
                                        </p:attrNameLst>
                                      </p:cBhvr>
                                      <p:to>
                                        <p:strVal val="visible"/>
                                      </p:to>
                                    </p:set>
                                    <p:animEffect transition="in" filter="checkerboard(across)">
                                      <p:cBhvr>
                                        <p:cTn id="18" dur="500"/>
                                        <p:tgtEl>
                                          <p:spTgt spid="131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235" grpId="0" animBg="1"/>
      <p:bldP spid="1312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3167" b="12694"/>
          <a:stretch/>
        </p:blipFill>
        <p:spPr>
          <a:xfrm>
            <a:off x="1187624" y="1628800"/>
            <a:ext cx="7080448" cy="3936988"/>
          </a:xfrm>
          <a:prstGeom prst="rect">
            <a:avLst/>
          </a:prstGeom>
        </p:spPr>
      </p:pic>
      <p:sp>
        <p:nvSpPr>
          <p:cNvPr id="8" name="Rectangle 2"/>
          <p:cNvSpPr txBox="1">
            <a:spLocks noChangeArrowheads="1"/>
          </p:cNvSpPr>
          <p:nvPr/>
        </p:nvSpPr>
        <p:spPr bwMode="auto">
          <a:xfrm>
            <a:off x="34529" y="436510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撒母耳下</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作个善良的人</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87010971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807"/>
            <a:ext cx="9144000" cy="1259954"/>
          </a:xfrm>
          <a:noFill/>
          <a:ln>
            <a:noFill/>
          </a:ln>
        </p:spPr>
        <p:txBody>
          <a:bodyPr vert="horz" wrap="square" lIns="91440" tIns="45720" rIns="91440" bIns="45720" numCol="1" anchor="ctr" anchorCtr="0" compatLnSpc="1">
            <a:prstTxWarp prst="textNoShape">
              <a:avLst/>
            </a:prstTxWarp>
          </a:bodyPr>
          <a:lstStyle/>
          <a:p>
            <a:r>
              <a:rPr lang="en-US" b="1" dirty="0" err="1">
                <a:solidFill>
                  <a:schemeClr val="bg1"/>
                </a:solidFill>
                <a:latin typeface="Arial"/>
                <a:cs typeface="Arial"/>
              </a:rPr>
              <a:t>欢迎</a:t>
            </a:r>
            <a:r>
              <a:rPr lang="en-US" b="1" dirty="0">
                <a:solidFill>
                  <a:schemeClr val="bg1"/>
                </a:solidFill>
                <a:latin typeface="Arial"/>
                <a:cs typeface="Arial"/>
              </a:rPr>
              <a:t>!</a:t>
            </a:r>
          </a:p>
        </p:txBody>
      </p:sp>
    </p:spTree>
    <p:extLst>
      <p:ext uri="{BB962C8B-B14F-4D97-AF65-F5344CB8AC3E}">
        <p14:creationId xmlns:p14="http://schemas.microsoft.com/office/powerpoint/2010/main" val="3502189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9177"/>
          <a:stretch/>
        </p:blipFill>
        <p:spPr>
          <a:xfrm>
            <a:off x="0" y="1280999"/>
            <a:ext cx="9144000" cy="560438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年历</a:t>
            </a:r>
            <a:endParaRPr lang="en-US" sz="5400" b="1" dirty="0">
              <a:effectLst>
                <a:glow rad="127000">
                  <a:schemeClr val="tx1"/>
                </a:glow>
              </a:effectLst>
              <a:latin typeface="Arial" charset="0"/>
              <a:ea typeface="ＭＳ Ｐゴシック" charset="0"/>
              <a:cs typeface="ＭＳ Ｐゴシック" charset="0"/>
            </a:endParaRPr>
          </a:p>
        </p:txBody>
      </p:sp>
      <p:sp>
        <p:nvSpPr>
          <p:cNvPr id="2" name="Rounded Rectangle 1"/>
          <p:cNvSpPr/>
          <p:nvPr/>
        </p:nvSpPr>
        <p:spPr bwMode="auto">
          <a:xfrm>
            <a:off x="6804248" y="4077072"/>
            <a:ext cx="2232248" cy="1656184"/>
          </a:xfrm>
          <a:prstGeom prst="roundRect">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353997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死亡人数最多 ：</a:t>
            </a:r>
            <a:r>
              <a:rPr lang="en-US" sz="4800" b="1" dirty="0">
                <a:effectLst>
                  <a:glow rad="127000">
                    <a:schemeClr val="tx1"/>
                  </a:glow>
                </a:effectLst>
                <a:latin typeface="Arial" charset="0"/>
                <a:ea typeface="ＭＳ Ｐゴシック" charset="0"/>
                <a:cs typeface="ＭＳ Ｐゴシック" charset="0"/>
              </a:rPr>
              <a:t> </a:t>
            </a:r>
            <a:r>
              <a:rPr lang="en-US" altLang="zh-CN" sz="4800" b="1" dirty="0">
                <a:effectLst>
                  <a:glow rad="127000">
                    <a:schemeClr val="tx1"/>
                  </a:glow>
                </a:effectLst>
                <a:latin typeface="Arial" charset="0"/>
                <a:ea typeface="ＭＳ Ｐゴシック" charset="0"/>
                <a:cs typeface="ＭＳ Ｐゴシック" charset="0"/>
              </a:rPr>
              <a:t>12</a:t>
            </a:r>
            <a:r>
              <a:rPr lang="en-US" sz="4800" b="1" dirty="0">
                <a:effectLst>
                  <a:glow rad="127000">
                    <a:schemeClr val="tx1"/>
                  </a:glow>
                </a:effectLst>
                <a:latin typeface="Arial" charset="0"/>
                <a:ea typeface="ＭＳ Ｐゴシック" charset="0"/>
                <a:cs typeface="ＭＳ Ｐゴシック" charset="0"/>
              </a:rPr>
              <a:t>月 25日</a:t>
            </a:r>
          </a:p>
        </p:txBody>
      </p:sp>
      <p:pic>
        <p:nvPicPr>
          <p:cNvPr id="2" name="Picture 1"/>
          <p:cNvPicPr>
            <a:picLocks noChangeAspect="1"/>
          </p:cNvPicPr>
          <p:nvPr/>
        </p:nvPicPr>
        <p:blipFill>
          <a:blip r:embed="rId3"/>
          <a:stretch>
            <a:fillRect/>
          </a:stretch>
        </p:blipFill>
        <p:spPr>
          <a:xfrm>
            <a:off x="1475656" y="1556792"/>
            <a:ext cx="6120680" cy="4052883"/>
          </a:xfrm>
          <a:prstGeom prst="rect">
            <a:avLst/>
          </a:prstGeom>
        </p:spPr>
      </p:pic>
    </p:spTree>
    <p:extLst>
      <p:ext uri="{BB962C8B-B14F-4D97-AF65-F5344CB8AC3E}">
        <p14:creationId xmlns:p14="http://schemas.microsoft.com/office/powerpoint/2010/main" val="346703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我们需要恩慈。</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36512" y="1412776"/>
            <a:ext cx="9205268" cy="5184576"/>
          </a:xfrm>
          <a:prstGeom prst="rect">
            <a:avLst/>
          </a:prstGeom>
        </p:spPr>
      </p:pic>
    </p:spTree>
    <p:extLst>
      <p:ext uri="{BB962C8B-B14F-4D97-AF65-F5344CB8AC3E}">
        <p14:creationId xmlns:p14="http://schemas.microsoft.com/office/powerpoint/2010/main" val="1636517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27" y="880328"/>
            <a:ext cx="9144000" cy="6221080"/>
          </a:xfrm>
          <a:prstGeom prst="rect">
            <a:avLst/>
          </a:prstGeom>
        </p:spPr>
      </p:pic>
      <p:sp>
        <p:nvSpPr>
          <p:cNvPr id="900098" name="Rectangle 2"/>
          <p:cNvSpPr>
            <a:spLocks noGrp="1" noChangeArrowheads="1"/>
          </p:cNvSpPr>
          <p:nvPr>
            <p:ph type="ctrTitle"/>
          </p:nvPr>
        </p:nvSpPr>
        <p:spPr>
          <a:xfrm>
            <a:off x="0" y="-4645"/>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仁慈</a:t>
            </a:r>
            <a:r>
              <a:rPr lang="zh-CN" altLang="en-US" sz="5400" b="1" dirty="0">
                <a:effectLst>
                  <a:glow rad="127000">
                    <a:schemeClr val="tx1"/>
                  </a:glow>
                </a:effectLst>
                <a:latin typeface="Arial" charset="0"/>
                <a:ea typeface="ＭＳ Ｐゴシック" charset="0"/>
                <a:cs typeface="ＭＳ Ｐゴシック" charset="0"/>
              </a:rPr>
              <a:t> 善良</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97534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神如何示范祂的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恩慈</a:t>
            </a:r>
            <a:r>
              <a:rPr lang="zh-CN" altLang="en-US" sz="4800" b="1" dirty="0">
                <a:effectLst>
                  <a:glow rad="127000">
                    <a:schemeClr val="tx1"/>
                  </a:glow>
                </a:effectLst>
                <a:latin typeface="Arial" charset="0"/>
                <a:ea typeface="ＭＳ Ｐゴシック" charset="0"/>
                <a:cs typeface="ＭＳ Ｐゴシック" charset="0"/>
              </a:rPr>
              <a:t>使我们也可以对别人有恩慈</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2429603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背景</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732" y="1412776"/>
            <a:ext cx="9144000" cy="4785360"/>
          </a:xfrm>
          <a:prstGeom prst="rect">
            <a:avLst/>
          </a:prstGeom>
        </p:spPr>
      </p:pic>
      <p:sp>
        <p:nvSpPr>
          <p:cNvPr id="2" name="Rectangle 2">
            <a:extLst>
              <a:ext uri="{FF2B5EF4-FFF2-40B4-BE49-F238E27FC236}">
                <a16:creationId xmlns:a16="http://schemas.microsoft.com/office/drawing/2014/main" id="{3C14CD52-DA6C-57EB-02C8-818570A7C724}"/>
              </a:ext>
            </a:extLst>
          </p:cNvPr>
          <p:cNvSpPr txBox="1">
            <a:spLocks noChangeArrowheads="1"/>
          </p:cNvSpPr>
          <p:nvPr/>
        </p:nvSpPr>
        <p:spPr bwMode="auto">
          <a:xfrm>
            <a:off x="2774372" y="2915200"/>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仁慈</a:t>
            </a:r>
            <a:r>
              <a:rPr kumimoji="0" lang="zh-CN" altLang="en-US" sz="54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善良</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52631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251253"/>
            <a:ext cx="9144000" cy="4493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到了你的寿数满足，你与你的列祖一起长眠的时候，我必兴起你亲生的后裔接替你，并且我要坚固他的国。 </a:t>
            </a:r>
            <a:r>
              <a:rPr lang="en-US" altLang="zh-CN" sz="4000" b="1" dirty="0">
                <a:solidFill>
                  <a:srgbClr val="FFFFFF"/>
                </a:solidFill>
                <a:effectLst>
                  <a:glow rad="127000">
                    <a:srgbClr val="000000"/>
                  </a:glow>
                </a:effectLst>
                <a:latin typeface="Arial" charset="0"/>
                <a:ea typeface="ＭＳ Ｐゴシック" charset="0"/>
                <a:cs typeface="ＭＳ Ｐゴシック" charset="0"/>
              </a:rPr>
              <a:t>13 </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他必为我的名建造一座殿宇，我要永远坚固他的国位。</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撒下 </a:t>
            </a:r>
            <a:r>
              <a:rPr lang="en-US" sz="4000" b="1" dirty="0">
                <a:solidFill>
                  <a:srgbClr val="FFFFFF"/>
                </a:solidFill>
                <a:effectLst>
                  <a:glow rad="127000">
                    <a:srgbClr val="000000"/>
                  </a:glow>
                </a:effectLst>
                <a:latin typeface="Arial" charset="0"/>
                <a:ea typeface="ＭＳ Ｐゴシック" charset="0"/>
                <a:cs typeface="ＭＳ Ｐゴシック" charset="0"/>
              </a:rPr>
              <a:t>7:12-13)</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撒母耳下</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209</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99963297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pPr>
              <a:defRPr/>
            </a:pPr>
            <a:endParaRPr lang="en-US">
              <a:solidFill>
                <a:srgbClr val="000000"/>
              </a:solidFill>
            </a:endParaRPr>
          </a:p>
        </p:txBody>
      </p:sp>
      <p:sp>
        <p:nvSpPr>
          <p:cNvPr id="34821" name="Text Box 5"/>
          <p:cNvSpPr txBox="1">
            <a:spLocks noChangeArrowheads="1"/>
          </p:cNvSpPr>
          <p:nvPr/>
        </p:nvSpPr>
        <p:spPr bwMode="auto">
          <a:xfrm>
            <a:off x="179512" y="5638800"/>
            <a:ext cx="340188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以利</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defRPr/>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撒母耳</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pPr>
              <a:defRPr/>
            </a:pPr>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pPr lvl="0"/>
            <a:r>
              <a:rPr lang="zh-TW" altLang="en-US" sz="3600" i="1">
                <a:solidFill>
                  <a:srgbClr val="FFFFFF"/>
                </a:solidFill>
                <a:latin typeface="Arial" charset="0"/>
                <a:ea typeface="ＭＳ Ｐゴシック" charset="0"/>
              </a:rPr>
              <a:t>过渡期</a:t>
            </a:r>
            <a:r>
              <a:rPr lang="en-US" altLang="zh-TW" sz="3600" i="1">
                <a:solidFill>
                  <a:srgbClr val="FFFFFF"/>
                </a:solidFill>
                <a:latin typeface="Arial" charset="0"/>
                <a:ea typeface="ＭＳ Ｐゴシック" charset="0"/>
              </a:rPr>
              <a:t> </a:t>
            </a:r>
            <a:r>
              <a:rPr lang="en-US" sz="3600" i="1">
                <a:solidFill>
                  <a:srgbClr val="FFFFFF"/>
                </a:solidFill>
                <a:latin typeface="Arial" charset="0"/>
                <a:ea typeface="ＭＳ Ｐゴシック" charset="0"/>
              </a:rPr>
              <a:t>1</a:t>
            </a: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133600" y="685800"/>
            <a:ext cx="4419600" cy="1434582"/>
          </a:xfrm>
          <a:prstGeom prst="rect">
            <a:avLst/>
          </a:prstGeom>
        </p:spPr>
        <p:txBody>
          <a:bodyPr wrap="none" fromWordArt="1">
            <a:prstTxWarp prst="textSlantUp">
              <a:avLst>
                <a:gd name="adj" fmla="val 32056"/>
              </a:avLst>
            </a:prstTxWarp>
          </a:bodyPr>
          <a:lstStyle/>
          <a:p>
            <a:pPr>
              <a:defRPr/>
            </a:pPr>
            <a:r>
              <a:rPr lang="zh-TW" altLang="en-US" sz="4800" kern="10">
                <a:ln w="9525">
                  <a:solidFill>
                    <a:srgbClr val="CC99FF"/>
                  </a:solidFill>
                  <a:round/>
                  <a:headEnd/>
                  <a:tailEnd/>
                </a:ln>
                <a:solidFill>
                  <a:srgbClr val="FFFFFF"/>
                </a:solidFill>
                <a:effectLst>
                  <a:glow rad="228600">
                    <a:srgbClr val="000000"/>
                  </a:glow>
                </a:effectLst>
                <a:latin typeface="Impact"/>
                <a:ea typeface="Impact"/>
                <a:cs typeface="Impact"/>
              </a:rPr>
              <a:t>撒母耳记上</a:t>
            </a:r>
            <a:endParaRPr lang="en-US" sz="4800" kern="10">
              <a:ln w="9525">
                <a:solidFill>
                  <a:srgbClr val="CC99FF"/>
                </a:solidFill>
                <a:round/>
                <a:headEnd/>
                <a:tailEnd/>
              </a:ln>
              <a:solidFill>
                <a:srgbClr val="FFFFFF"/>
              </a:solidFill>
              <a:effectLst>
                <a:glow rad="228600">
                  <a:srgbClr val="000000"/>
                </a:glow>
              </a:effectLst>
              <a:latin typeface="Impact"/>
              <a:ea typeface="Impact"/>
              <a:cs typeface="Impact"/>
            </a:endParaRPr>
          </a:p>
        </p:txBody>
      </p:sp>
    </p:spTree>
    <p:extLst>
      <p:ext uri="{BB962C8B-B14F-4D97-AF65-F5344CB8AC3E}">
        <p14:creationId xmlns:p14="http://schemas.microsoft.com/office/powerpoint/2010/main" val="60552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pPr>
              <a:defRPr/>
            </a:pPr>
            <a:endParaRPr lang="en-US">
              <a:solidFill>
                <a:srgbClr val="000000"/>
              </a:solidFill>
            </a:endParaRPr>
          </a:p>
        </p:txBody>
      </p:sp>
      <p:sp>
        <p:nvSpPr>
          <p:cNvPr id="34821" name="Text Box 5"/>
          <p:cNvSpPr txBox="1">
            <a:spLocks noChangeArrowheads="1"/>
          </p:cNvSpPr>
          <p:nvPr/>
        </p:nvSpPr>
        <p:spPr bwMode="auto">
          <a:xfrm>
            <a:off x="179512" y="5638800"/>
            <a:ext cx="340188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撒母耳</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defRPr/>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扫罗</a:t>
            </a:r>
            <a:endParaRPr lang="en-US" sz="4400">
              <a:solidFill>
                <a:srgbClr val="FFFFFF"/>
              </a:solidFill>
              <a:latin typeface="Arial" charset="0"/>
              <a:cs typeface="Arial" charset="0"/>
            </a:endParaRP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a:defRPr/>
            </a:pPr>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r>
              <a:rPr lang="zh-TW" altLang="en-US" sz="3600" i="1">
                <a:solidFill>
                  <a:srgbClr val="FFFFFF"/>
                </a:solidFill>
                <a:latin typeface="Arial" charset="0"/>
                <a:ea typeface="ＭＳ Ｐゴシック" charset="0"/>
              </a:rPr>
              <a:t>过渡期</a:t>
            </a:r>
            <a:r>
              <a:rPr lang="en-US" altLang="zh-TW" sz="3600" i="1">
                <a:solidFill>
                  <a:srgbClr val="FFFFFF"/>
                </a:solidFill>
                <a:latin typeface="Arial" charset="0"/>
                <a:ea typeface="ＭＳ Ｐゴシック" charset="0"/>
              </a:rPr>
              <a:t> 2</a:t>
            </a:r>
            <a:endParaRPr lang="en-US" sz="3600" i="1">
              <a:solidFill>
                <a:srgbClr val="FFFFFF"/>
              </a:solidFill>
              <a:latin typeface="Arial" charset="0"/>
              <a:ea typeface="ＭＳ Ｐゴシック" charset="0"/>
            </a:endParaRP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0"/>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2" y="1988840"/>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209800" y="533400"/>
            <a:ext cx="4419600" cy="1434582"/>
          </a:xfrm>
          <a:prstGeom prst="rect">
            <a:avLst/>
          </a:prstGeom>
        </p:spPr>
        <p:txBody>
          <a:bodyPr wrap="none" numCol="1" fromWordArt="1">
            <a:prstTxWarp prst="textSlantUp">
              <a:avLst>
                <a:gd name="adj" fmla="val 32056"/>
              </a:avLst>
            </a:prstTxWarp>
          </a:bodyPr>
          <a:lstStyle/>
          <a:p>
            <a:r>
              <a:rPr lang="zh-TW" altLang="en-US" sz="4800" kern="10">
                <a:ln w="9525">
                  <a:solidFill>
                    <a:srgbClr val="CC99FF"/>
                  </a:solidFill>
                  <a:round/>
                  <a:headEnd/>
                  <a:tailEnd/>
                </a:ln>
                <a:solidFill>
                  <a:srgbClr val="FFFFFF"/>
                </a:solidFill>
                <a:effectLst>
                  <a:glow rad="228600">
                    <a:srgbClr val="000000"/>
                  </a:glow>
                </a:effectLst>
                <a:latin typeface="Impact"/>
                <a:ea typeface="Impact"/>
                <a:cs typeface="Impact"/>
              </a:rPr>
              <a:t>撒母耳记上</a:t>
            </a:r>
            <a:endParaRPr lang="en-US" sz="4800" kern="10">
              <a:ln w="9525">
                <a:solidFill>
                  <a:srgbClr val="CC99FF"/>
                </a:solidFill>
                <a:round/>
                <a:headEnd/>
                <a:tailEnd/>
              </a:ln>
              <a:solidFill>
                <a:srgbClr val="FFFFFF"/>
              </a:solidFill>
              <a:effectLst>
                <a:glow rad="228600">
                  <a:srgbClr val="000000"/>
                </a:glow>
              </a:effectLst>
              <a:latin typeface="Impact"/>
              <a:ea typeface="Impact"/>
              <a:cs typeface="Impact"/>
            </a:endParaRPr>
          </a:p>
        </p:txBody>
      </p:sp>
    </p:spTree>
    <p:extLst>
      <p:ext uri="{BB962C8B-B14F-4D97-AF65-F5344CB8AC3E}">
        <p14:creationId xmlns:p14="http://schemas.microsoft.com/office/powerpoint/2010/main" val="1469087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21"/>
                                        </p:tgtEl>
                                        <p:attrNameLst>
                                          <p:attrName>style.visibility</p:attrName>
                                        </p:attrNameLst>
                                      </p:cBhvr>
                                      <p:to>
                                        <p:strVal val="visible"/>
                                      </p:to>
                                    </p:set>
                                  </p:childTnLst>
                                </p:cTn>
                              </p:par>
                              <p:par>
                                <p:cTn id="7" presetID="5" presetClass="entr" presetSubtype="10" fill="hold" grpId="0" nodeType="withEffect">
                                  <p:stCondLst>
                                    <p:cond delay="0"/>
                                  </p:stCondLst>
                                  <p:childTnLst>
                                    <p:set>
                                      <p:cBhvr>
                                        <p:cTn id="8" dur="1" fill="hold">
                                          <p:stCondLst>
                                            <p:cond delay="0"/>
                                          </p:stCondLst>
                                        </p:cTn>
                                        <p:tgtEl>
                                          <p:spTgt spid="34823"/>
                                        </p:tgtEl>
                                        <p:attrNameLst>
                                          <p:attrName>style.visibility</p:attrName>
                                        </p:attrNameLst>
                                      </p:cBhvr>
                                      <p:to>
                                        <p:strVal val="visible"/>
                                      </p:to>
                                    </p:set>
                                    <p:animEffect transition="in" filter="checkerboard(across)">
                                      <p:cBhvr>
                                        <p:cTn id="9" dur="500"/>
                                        <p:tgtEl>
                                          <p:spTgt spid="3482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utoUpdateAnimBg="0"/>
      <p:bldP spid="34823" grpId="0" autoUpdateAnimBg="0"/>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52" name="Text Box 4"/>
          <p:cNvSpPr txBox="1">
            <a:spLocks noChangeArrowheads="1"/>
          </p:cNvSpPr>
          <p:nvPr/>
        </p:nvSpPr>
        <p:spPr bwMode="auto">
          <a:xfrm>
            <a:off x="1258888" y="5797128"/>
            <a:ext cx="22098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3200">
                <a:solidFill>
                  <a:srgbClr val="FFFFFF"/>
                </a:solidFill>
                <a:latin typeface="Arial" charset="0"/>
                <a:cs typeface="Arial" charset="0"/>
              </a:rPr>
              <a:t>扫罗</a:t>
            </a:r>
            <a:endParaRPr lang="en-US" sz="3200">
              <a:solidFill>
                <a:srgbClr val="FFFFFF"/>
              </a:solidFill>
              <a:latin typeface="Arial" charset="0"/>
              <a:cs typeface="Arial" charset="0"/>
            </a:endParaRPr>
          </a:p>
        </p:txBody>
      </p:sp>
      <p:sp>
        <p:nvSpPr>
          <p:cNvPr id="235523" name="Text Box 5"/>
          <p:cNvSpPr txBox="1">
            <a:spLocks noChangeArrowheads="1"/>
          </p:cNvSpPr>
          <p:nvPr/>
        </p:nvSpPr>
        <p:spPr bwMode="auto">
          <a:xfrm>
            <a:off x="5638800" y="5927303"/>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254" name="Text Box 6"/>
          <p:cNvSpPr txBox="1">
            <a:spLocks noChangeArrowheads="1"/>
          </p:cNvSpPr>
          <p:nvPr/>
        </p:nvSpPr>
        <p:spPr bwMode="auto">
          <a:xfrm>
            <a:off x="5830888" y="5720928"/>
            <a:ext cx="28194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3200">
                <a:solidFill>
                  <a:srgbClr val="FFFFFF"/>
                </a:solidFill>
                <a:latin typeface="Arial" charset="0"/>
                <a:cs typeface="Arial" charset="0"/>
              </a:rPr>
              <a:t>大卫 </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53257" name="Picture 9" descr="z2819">
            <a:hlinkClick r:id="rId2" tooltip="Formats: WMF, JPG"/>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457950" y="549151"/>
            <a:ext cx="1543050"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32" name="WordArt 16"/>
          <p:cNvSpPr>
            <a:spLocks noChangeArrowheads="1" noChangeShapeType="1" noTextEdit="1"/>
          </p:cNvSpPr>
          <p:nvPr/>
        </p:nvSpPr>
        <p:spPr bwMode="auto">
          <a:xfrm>
            <a:off x="2057400" y="394218"/>
            <a:ext cx="4419600" cy="1434582"/>
          </a:xfrm>
          <a:prstGeom prst="rect">
            <a:avLst/>
          </a:prstGeom>
        </p:spPr>
        <p:txBody>
          <a:bodyPr wrap="none" numCol="1" fromWordArt="1">
            <a:prstTxWarp prst="textSlantUp">
              <a:avLst>
                <a:gd name="adj" fmla="val 32056"/>
              </a:avLst>
            </a:prstTxWarp>
          </a:bodyPr>
          <a:lstStyle/>
          <a:p>
            <a:r>
              <a:rPr lang="zh-TW" altLang="en-US" sz="4800" kern="10">
                <a:ln w="9525">
                  <a:solidFill>
                    <a:srgbClr val="CC99FF"/>
                  </a:solidFill>
                  <a:round/>
                  <a:headEnd/>
                  <a:tailEnd/>
                </a:ln>
                <a:solidFill>
                  <a:srgbClr val="FFFFFF"/>
                </a:solidFill>
                <a:effectLst>
                  <a:glow rad="228600">
                    <a:srgbClr val="000000"/>
                  </a:glow>
                </a:effectLst>
                <a:latin typeface="Impact"/>
                <a:ea typeface="Impact"/>
                <a:cs typeface="Impact"/>
              </a:rPr>
              <a:t>撒母耳记上</a:t>
            </a:r>
            <a:endParaRPr lang="en-US" sz="4800" kern="10">
              <a:ln w="9525">
                <a:solidFill>
                  <a:srgbClr val="CC99FF"/>
                </a:solidFill>
                <a:round/>
                <a:headEnd/>
                <a:tailEnd/>
              </a:ln>
              <a:solidFill>
                <a:srgbClr val="FFFFFF"/>
              </a:solidFill>
              <a:effectLst>
                <a:glow rad="228600">
                  <a:srgbClr val="000000"/>
                </a:glow>
              </a:effectLst>
              <a:latin typeface="Impact"/>
              <a:ea typeface="Impact"/>
              <a:cs typeface="Impact"/>
            </a:endParaRPr>
          </a:p>
        </p:txBody>
      </p:sp>
      <p:sp>
        <p:nvSpPr>
          <p:cNvPr id="53266" name="Text Box 18"/>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198</a:t>
            </a:r>
          </a:p>
        </p:txBody>
      </p:sp>
      <p:sp>
        <p:nvSpPr>
          <p:cNvPr id="235530" name="Title 1"/>
          <p:cNvSpPr>
            <a:spLocks noGrp="1"/>
          </p:cNvSpPr>
          <p:nvPr>
            <p:ph type="title"/>
          </p:nvPr>
        </p:nvSpPr>
        <p:spPr>
          <a:xfrm>
            <a:off x="0" y="6884615"/>
            <a:ext cx="9144000" cy="504825"/>
          </a:xfrm>
        </p:spPr>
        <p:txBody>
          <a:bodyPr/>
          <a:lstStyle/>
          <a:p>
            <a:pPr lvl="0">
              <a:defRPr/>
            </a:pPr>
            <a:r>
              <a:rPr lang="zh-TW" altLang="en-US" sz="3600" i="1">
                <a:solidFill>
                  <a:srgbClr val="FFFFFF"/>
                </a:solidFill>
                <a:latin typeface="Arial" charset="0"/>
                <a:ea typeface="ＭＳ Ｐゴシック" charset="0"/>
              </a:rPr>
              <a:t>过渡期</a:t>
            </a:r>
            <a:r>
              <a:rPr lang="en-US" altLang="zh-TW" sz="3600" i="1">
                <a:solidFill>
                  <a:srgbClr val="FFFFFF"/>
                </a:solidFill>
                <a:latin typeface="Arial" charset="0"/>
                <a:ea typeface="ＭＳ Ｐゴシック" charset="0"/>
              </a:rPr>
              <a:t> 3</a:t>
            </a:r>
            <a:endParaRPr lang="en-US" sz="3600" i="1" kern="1200">
              <a:solidFill>
                <a:srgbClr val="FFFFFF"/>
              </a:solidFill>
              <a:latin typeface="Arial" charset="0"/>
              <a:ea typeface="ＭＳ Ｐゴシック" charset="0"/>
            </a:endParaRPr>
          </a:p>
        </p:txBody>
      </p:sp>
      <p:pic>
        <p:nvPicPr>
          <p:cNvPr id="16" name="Picture 1"/>
          <p:cNvPicPr>
            <a:picLocks noChangeAspect="1"/>
          </p:cNvPicPr>
          <p:nvPr/>
        </p:nvPicPr>
        <p:blipFill rotWithShape="1">
          <a:blip r:embed="rId4">
            <a:extLst>
              <a:ext uri="{28A0092B-C50C-407E-A947-70E740481C1C}">
                <a14:useLocalDpi xmlns:a14="http://schemas.microsoft.com/office/drawing/2010/main"/>
              </a:ext>
            </a:extLst>
          </a:blip>
          <a:srcRect l="57776" r="1847"/>
          <a:stretch/>
        </p:blipFill>
        <p:spPr bwMode="auto">
          <a:xfrm>
            <a:off x="899592" y="2061319"/>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rotWithShape="1">
          <a:blip r:embed="rId4">
            <a:extLst>
              <a:ext uri="{28A0092B-C50C-407E-A947-70E740481C1C}">
                <a14:useLocalDpi xmlns:a14="http://schemas.microsoft.com/office/drawing/2010/main"/>
              </a:ext>
            </a:extLst>
          </a:blip>
          <a:srcRect l="13765" r="46420"/>
          <a:stretch/>
        </p:blipFill>
        <p:spPr bwMode="auto">
          <a:xfrm>
            <a:off x="5796136" y="2061319"/>
            <a:ext cx="2818627" cy="3672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AutoShape 6"/>
          <p:cNvSpPr>
            <a:spLocks noChangeArrowheads="1"/>
          </p:cNvSpPr>
          <p:nvPr/>
        </p:nvSpPr>
        <p:spPr bwMode="auto">
          <a:xfrm>
            <a:off x="3895328" y="3645495"/>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 name="Title 2"/>
          <p:cNvSpPr txBox="1">
            <a:spLocks/>
          </p:cNvSpPr>
          <p:nvPr/>
        </p:nvSpPr>
        <p:spPr bwMode="auto">
          <a:xfrm>
            <a:off x="0" y="33338"/>
            <a:ext cx="4932363" cy="658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lvl="0">
              <a:defRPr/>
            </a:pPr>
            <a:r>
              <a:rPr lang="zh-TW" altLang="en-US" sz="3600" i="1">
                <a:solidFill>
                  <a:srgbClr val="FFFFFF"/>
                </a:solidFill>
                <a:latin typeface="Arial" charset="0"/>
                <a:ea typeface="ＭＳ Ｐゴシック" charset="0"/>
              </a:rPr>
              <a:t>过渡期</a:t>
            </a:r>
            <a:r>
              <a:rPr lang="en-US" altLang="zh-TW" sz="3600" i="1">
                <a:solidFill>
                  <a:srgbClr val="FFFFFF"/>
                </a:solidFill>
                <a:latin typeface="Arial" charset="0"/>
                <a:ea typeface="ＭＳ Ｐゴシック" charset="0"/>
              </a:rPr>
              <a:t> 3</a:t>
            </a:r>
            <a:endParaRPr kumimoji="0" lang="en-US" sz="3600" b="1" i="1"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3196178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wedge">
                                      <p:cBhvr>
                                        <p:cTn id="7" dur="500"/>
                                        <p:tgtEl>
                                          <p:spTgt spid="5325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53254"/>
                                        </p:tgtEl>
                                        <p:attrNameLst>
                                          <p:attrName>style.visibility</p:attrName>
                                        </p:attrNameLst>
                                      </p:cBhvr>
                                      <p:to>
                                        <p:strVal val="visible"/>
                                      </p:to>
                                    </p:set>
                                    <p:anim calcmode="lin" valueType="num">
                                      <p:cBhvr additive="base">
                                        <p:cTn id="17" dur="500" fill="hold"/>
                                        <p:tgtEl>
                                          <p:spTgt spid="53254"/>
                                        </p:tgtEl>
                                        <p:attrNameLst>
                                          <p:attrName>ppt_x</p:attrName>
                                        </p:attrNameLst>
                                      </p:cBhvr>
                                      <p:tavLst>
                                        <p:tav tm="0">
                                          <p:val>
                                            <p:strVal val="#ppt_x"/>
                                          </p:val>
                                        </p:tav>
                                        <p:tav tm="100000">
                                          <p:val>
                                            <p:strVal val="#ppt_x"/>
                                          </p:val>
                                        </p:tav>
                                      </p:tavLst>
                                    </p:anim>
                                    <p:anim calcmode="lin" valueType="num">
                                      <p:cBhvr additive="base">
                                        <p:cTn id="18" dur="500" fill="hold"/>
                                        <p:tgtEl>
                                          <p:spTgt spid="5325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53257"/>
                                        </p:tgtEl>
                                        <p:attrNameLst>
                                          <p:attrName>style.visibility</p:attrName>
                                        </p:attrNameLst>
                                      </p:cBhvr>
                                      <p:to>
                                        <p:strVal val="visible"/>
                                      </p:to>
                                    </p:set>
                                    <p:anim calcmode="lin" valueType="num">
                                      <p:cBhvr additive="base">
                                        <p:cTn id="22" dur="500" fill="hold"/>
                                        <p:tgtEl>
                                          <p:spTgt spid="53257"/>
                                        </p:tgtEl>
                                        <p:attrNameLst>
                                          <p:attrName>ppt_x</p:attrName>
                                        </p:attrNameLst>
                                      </p:cBhvr>
                                      <p:tavLst>
                                        <p:tav tm="0">
                                          <p:val>
                                            <p:strVal val="0-#ppt_w/2"/>
                                          </p:val>
                                        </p:tav>
                                        <p:tav tm="100000">
                                          <p:val>
                                            <p:strVal val="#ppt_x"/>
                                          </p:val>
                                        </p:tav>
                                      </p:tavLst>
                                    </p:anim>
                                    <p:anim calcmode="lin" valueType="num">
                                      <p:cBhvr additive="base">
                                        <p:cTn id="23" dur="500" fill="hold"/>
                                        <p:tgtEl>
                                          <p:spTgt spid="53257"/>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3" presetClass="entr" presetSubtype="1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4" grpId="0" autoUpdateAnimBg="0"/>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31265" cy="6858000"/>
          </a:xfrm>
          <a:prstGeom prst="rect">
            <a:avLst/>
          </a:prstGeom>
        </p:spPr>
      </p:pic>
      <p:sp>
        <p:nvSpPr>
          <p:cNvPr id="309249" name="Title 1"/>
          <p:cNvSpPr>
            <a:spLocks noGrp="1"/>
          </p:cNvSpPr>
          <p:nvPr>
            <p:ph type="title" idx="4294967295"/>
          </p:nvPr>
        </p:nvSpPr>
        <p:spPr>
          <a:xfrm>
            <a:off x="138677" y="112132"/>
            <a:ext cx="3960440" cy="6839386"/>
          </a:xfrm>
        </p:spPr>
        <p:txBody>
          <a:bodyPr anchor="t"/>
          <a:lstStyle/>
          <a:p>
            <a:pPr algn="l"/>
            <a:r>
              <a:rPr lang="zh-CN" altLang="en-US" sz="5400" b="0" dirty="0">
                <a:solidFill>
                  <a:srgbClr val="FFFFFF"/>
                </a:solidFill>
                <a:effectLst>
                  <a:glow rad="228600">
                    <a:schemeClr val="tx1"/>
                  </a:glow>
                </a:effectLst>
                <a:latin typeface="Arial" charset="0"/>
                <a:ea typeface="ＭＳ Ｐゴシック" charset="0"/>
              </a:rPr>
              <a:t>大卫会如何回应呢？</a:t>
            </a:r>
            <a:endParaRPr lang="en-US" sz="5400" b="0" dirty="0">
              <a:solidFill>
                <a:srgbClr val="FFFFFF"/>
              </a:solidFill>
              <a:effectLst>
                <a:glow rad="228600">
                  <a:schemeClr val="tx1"/>
                </a:glow>
              </a:effectLst>
              <a:latin typeface="Arial" charset="0"/>
              <a:ea typeface="ＭＳ Ｐゴシック" charset="0"/>
            </a:endParaRPr>
          </a:p>
        </p:txBody>
      </p:sp>
    </p:spTree>
    <p:extLst>
      <p:ext uri="{BB962C8B-B14F-4D97-AF65-F5344CB8AC3E}">
        <p14:creationId xmlns:p14="http://schemas.microsoft.com/office/powerpoint/2010/main" val="2878836794"/>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6632"/>
            <a:ext cx="9144000" cy="5230467"/>
          </a:xfrm>
          <a:prstGeom prst="rect">
            <a:avLst/>
          </a:prstGeom>
        </p:spPr>
      </p:pic>
      <p:sp>
        <p:nvSpPr>
          <p:cNvPr id="238594" name="Text Box 5"/>
          <p:cNvSpPr txBox="1">
            <a:spLocks noChangeArrowheads="1"/>
          </p:cNvSpPr>
          <p:nvPr/>
        </p:nvSpPr>
        <p:spPr bwMode="auto">
          <a:xfrm>
            <a:off x="0" y="5571237"/>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伯利恒作为耶稣的诞生地，在新约中扮演着更重要的角色</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8595" name="Text Box 6"/>
          <p:cNvSpPr txBox="1">
            <a:spLocks noChangeArrowheads="1"/>
          </p:cNvSpPr>
          <p:nvPr/>
        </p:nvSpPr>
        <p:spPr bwMode="auto">
          <a:xfrm>
            <a:off x="7812088" y="6613525"/>
            <a:ext cx="1320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Arial" charset="0"/>
                <a:ea typeface="ＭＳ Ｐゴシック" charset="0"/>
                <a:cs typeface="Arial"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en-US" sz="6000" kern="1200" dirty="0" err="1">
                <a:solidFill>
                  <a:srgbClr val="FFFFFF"/>
                </a:solidFill>
                <a:ea typeface="ＭＳ Ｐゴシック"/>
              </a:rPr>
              <a:t>伯利恒</a:t>
            </a:r>
            <a:endParaRPr lang="en-US" sz="8800" dirty="0">
              <a:solidFill>
                <a:srgbClr val="FFFFFF"/>
              </a:solidFill>
            </a:endParaRPr>
          </a:p>
        </p:txBody>
      </p:sp>
    </p:spTree>
    <p:extLst>
      <p:ext uri="{BB962C8B-B14F-4D97-AF65-F5344CB8AC3E}">
        <p14:creationId xmlns:p14="http://schemas.microsoft.com/office/powerpoint/2010/main" val="1267738147"/>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034" y="1"/>
            <a:ext cx="9144000" cy="908720"/>
          </a:xfrm>
        </p:spPr>
        <p:txBody>
          <a:bodyPr/>
          <a:lstStyle/>
          <a:p>
            <a:r>
              <a:rPr lang="zh-CN" altLang="en-US" b="1" dirty="0">
                <a:solidFill>
                  <a:schemeClr val="bg1"/>
                </a:solidFill>
                <a:latin typeface="Arial"/>
                <a:cs typeface="Arial"/>
              </a:rPr>
              <a:t>东方之星</a:t>
            </a:r>
            <a:endParaRPr lang="en-US" b="1" dirty="0">
              <a:solidFill>
                <a:schemeClr val="bg1"/>
              </a:solidFill>
              <a:latin typeface="Arial"/>
              <a:cs typeface="Arial"/>
            </a:endParaRPr>
          </a:p>
        </p:txBody>
      </p:sp>
    </p:spTree>
    <p:extLst>
      <p:ext uri="{BB962C8B-B14F-4D97-AF65-F5344CB8AC3E}">
        <p14:creationId xmlns:p14="http://schemas.microsoft.com/office/powerpoint/2010/main" val="42483021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71600" y="2996952"/>
            <a:ext cx="7772400" cy="1470025"/>
          </a:xfrm>
          <a:noFill/>
          <a:ln>
            <a:noFill/>
          </a:ln>
        </p:spPr>
        <p:txBody>
          <a:bodyPr vert="horz" wrap="square" lIns="91440" tIns="45720" rIns="91440" bIns="45720" numCol="1" anchor="ctr" anchorCtr="0" compatLnSpc="1">
            <a:prstTxWarp prst="textNoShape">
              <a:avLst/>
            </a:prstTxWarp>
          </a:bodyPr>
          <a:lstStyle/>
          <a:p>
            <a:r>
              <a:rPr lang="zh-CN" altLang="en-US" b="1" dirty="0">
                <a:solidFill>
                  <a:schemeClr val="bg1"/>
                </a:solidFill>
                <a:latin typeface="Arial"/>
                <a:cs typeface="Arial"/>
              </a:rPr>
              <a:t>跟随星星</a:t>
            </a:r>
            <a:endParaRPr lang="en-US" b="1" dirty="0">
              <a:solidFill>
                <a:schemeClr val="bg1"/>
              </a:solidFill>
              <a:latin typeface="Arial"/>
              <a:cs typeface="Arial"/>
            </a:endParaRPr>
          </a:p>
        </p:txBody>
      </p:sp>
    </p:spTree>
    <p:extLst>
      <p:ext uri="{BB962C8B-B14F-4D97-AF65-F5344CB8AC3E}">
        <p14:creationId xmlns:p14="http://schemas.microsoft.com/office/powerpoint/2010/main" val="2796898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神如何示范祂的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恩慈</a:t>
            </a:r>
            <a:r>
              <a:rPr lang="zh-CN" altLang="en-US" sz="4800" b="1" dirty="0">
                <a:effectLst>
                  <a:glow rad="127000">
                    <a:schemeClr val="tx1"/>
                  </a:glow>
                </a:effectLst>
                <a:latin typeface="Arial" charset="0"/>
                <a:ea typeface="ＭＳ Ｐゴシック" charset="0"/>
                <a:cs typeface="ＭＳ Ｐゴシック" charset="0"/>
              </a:rPr>
              <a:t>使我们也可以对别人有恩慈</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a:extLst>
              <a:ext uri="{FF2B5EF4-FFF2-40B4-BE49-F238E27FC236}">
                <a16:creationId xmlns:a16="http://schemas.microsoft.com/office/drawing/2014/main" id="{823A0D2F-C900-5548-B00A-AC394DE24541}"/>
              </a:ext>
            </a:extLst>
          </p:cNvPr>
          <p:cNvSpPr txBox="1">
            <a:spLocks noChangeArrowheads="1"/>
          </p:cNvSpPr>
          <p:nvPr/>
        </p:nvSpPr>
        <p:spPr bwMode="auto">
          <a:xfrm>
            <a:off x="107504" y="4581128"/>
            <a:ext cx="9144000" cy="1080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18577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圣经：</a:t>
            </a:r>
            <a:endParaRPr kumimoji="0" lang="en-US" altLang="zh-CN" sz="5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每一卷书</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414" name="Google Shape;4414;p615"/>
          <p:cNvSpPr txBox="1"/>
          <p:nvPr/>
        </p:nvSpPr>
        <p:spPr>
          <a:xfrm>
            <a:off x="2631722" y="5929568"/>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a:noFill/>
                </a:ln>
                <a:solidFill>
                  <a:srgbClr val="FFFFFF"/>
                </a:solidFill>
                <a:effectLst/>
                <a:uLnTx/>
                <a:uFillTx/>
                <a:latin typeface="Arial"/>
                <a:ea typeface="Arial"/>
                <a:cs typeface="Arial"/>
                <a:sym typeface="Arial"/>
              </a:rPr>
              <a:t>创世记</a:t>
            </a:r>
            <a:endParaRPr kumimoji="0" sz="4800" b="1"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51070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神如何示范祂的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恩慈</a:t>
            </a:r>
            <a:r>
              <a:rPr lang="zh-CN" altLang="en-US" sz="4800" b="1" dirty="0">
                <a:effectLst>
                  <a:glow rad="127000">
                    <a:schemeClr val="tx1"/>
                  </a:glow>
                </a:effectLst>
                <a:latin typeface="Arial" charset="0"/>
                <a:ea typeface="ＭＳ Ｐゴシック" charset="0"/>
                <a:cs typeface="ＭＳ Ｐゴシック" charset="0"/>
              </a:rPr>
              <a:t>使我们也可以对别人有恩慈</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2709284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b="1" dirty="0">
                <a:solidFill>
                  <a:srgbClr val="FFFFFF"/>
                </a:solidFill>
                <a:effectLst>
                  <a:glow rad="127000">
                    <a:srgbClr val="000000"/>
                  </a:glow>
                </a:effectLst>
                <a:latin typeface="Arial" charset="0"/>
              </a:rPr>
              <a:t>撒母耳下</a:t>
            </a:r>
            <a:r>
              <a:rPr lang="en-US" b="1" dirty="0">
                <a:solidFill>
                  <a:srgbClr val="FFFFFF"/>
                </a:solidFill>
                <a:effectLst>
                  <a:glow rad="127000">
                    <a:srgbClr val="000000"/>
                  </a:glow>
                </a:effectLst>
                <a:latin typeface="Arial" charset="0"/>
              </a:rPr>
              <a:t> </a:t>
            </a:r>
            <a:r>
              <a:rPr lang="zh-CN" altLang="en-US" b="1" dirty="0">
                <a:solidFill>
                  <a:schemeClr val="bg1"/>
                </a:solidFill>
                <a:effectLst>
                  <a:glow rad="101600">
                    <a:schemeClr val="tx1">
                      <a:alpha val="99000"/>
                    </a:schemeClr>
                  </a:glow>
                </a:effectLst>
              </a:rPr>
              <a:t>国度声明</a:t>
            </a:r>
            <a:endParaRPr lang="en-US" b="1" dirty="0">
              <a:solidFill>
                <a:schemeClr val="bg1"/>
              </a:solidFill>
              <a:effectLst>
                <a:glow rad="101600">
                  <a:schemeClr val="tx1">
                    <a:alpha val="99000"/>
                  </a:schemeClr>
                </a:glow>
              </a:effectLst>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rPr>
              <a:t>神通过</a:t>
            </a:r>
            <a:r>
              <a:rPr lang="zh-CN" altLang="en-US" b="1" dirty="0">
                <a:solidFill>
                  <a:srgbClr val="FFFF00"/>
                </a:solidFill>
                <a:effectLst>
                  <a:glow rad="101600">
                    <a:prstClr val="black">
                      <a:alpha val="99000"/>
                    </a:prstClr>
                  </a:glow>
                </a:effectLst>
              </a:rPr>
              <a:t>立约</a:t>
            </a:r>
            <a:r>
              <a:rPr lang="en-US" b="1" dirty="0">
                <a:solidFill>
                  <a:prstClr val="white"/>
                </a:solidFill>
                <a:effectLst>
                  <a:glow rad="101600">
                    <a:prstClr val="black">
                      <a:alpha val="99000"/>
                    </a:prstClr>
                  </a:glow>
                </a:effectLst>
              </a:rPr>
              <a:t>(1–10)</a:t>
            </a:r>
            <a:r>
              <a:rPr lang="zh-CN" altLang="en-US" b="1" dirty="0">
                <a:solidFill>
                  <a:prstClr val="white"/>
                </a:solidFill>
                <a:effectLst>
                  <a:glow rad="101600">
                    <a:prstClr val="black">
                      <a:alpha val="99000"/>
                    </a:prstClr>
                  </a:glow>
                </a:effectLst>
              </a:rPr>
              <a:t>将祂的统治分派给大卫和他的后裔，即使惩罚大卫犯罪以及王位的其他竞争者，神还是保护了大卫</a:t>
            </a:r>
            <a:r>
              <a:rPr lang="en-US" b="1" dirty="0">
                <a:solidFill>
                  <a:prstClr val="white"/>
                </a:solidFill>
                <a:effectLst>
                  <a:glow rad="101600">
                    <a:prstClr val="black">
                      <a:alpha val="99000"/>
                    </a:prstClr>
                  </a:glow>
                </a:effectLst>
              </a:rPr>
              <a:t> </a:t>
            </a:r>
            <a:r>
              <a:rPr lang="zh-CN" altLang="en-US" b="1" dirty="0">
                <a:solidFill>
                  <a:prstClr val="white"/>
                </a:solidFill>
                <a:effectLst>
                  <a:glow rad="101600">
                    <a:prstClr val="black">
                      <a:alpha val="99000"/>
                    </a:prstClr>
                  </a:glow>
                </a:effectLst>
              </a:rPr>
              <a:t>的王朝</a:t>
            </a:r>
            <a:r>
              <a:rPr lang="en-US" b="1" dirty="0">
                <a:solidFill>
                  <a:prstClr val="white"/>
                </a:solidFill>
                <a:effectLst>
                  <a:glow rad="101600">
                    <a:prstClr val="black">
                      <a:alpha val="99000"/>
                    </a:prstClr>
                  </a:glow>
                </a:effectLst>
              </a:rPr>
              <a:t>(11–24). </a:t>
            </a: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2073601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神因着恩慈赐给我们</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领袖</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撒下</a:t>
            </a:r>
            <a:r>
              <a:rPr lang="en-US" sz="4800" b="1" dirty="0">
                <a:effectLst>
                  <a:glow rad="127000">
                    <a:schemeClr val="tx1"/>
                  </a:glow>
                </a:effectLst>
                <a:latin typeface="Arial" charset="0"/>
                <a:ea typeface="ＭＳ Ｐゴシック" charset="0"/>
                <a:cs typeface="ＭＳ Ｐゴシック" charset="0"/>
              </a:rPr>
              <a:t> 1–10).</a:t>
            </a:r>
          </a:p>
        </p:txBody>
      </p:sp>
    </p:spTree>
    <p:extLst>
      <p:ext uri="{BB962C8B-B14F-4D97-AF65-F5344CB8AC3E}">
        <p14:creationId xmlns:p14="http://schemas.microsoft.com/office/powerpoint/2010/main" val="374122814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79408" y="152400"/>
            <a:ext cx="4698992" cy="1036638"/>
          </a:xfrm>
        </p:spPr>
        <p:txBody>
          <a:bodyPr/>
          <a:lstStyle/>
          <a:p>
            <a:pPr algn="l" eaLnBrk="1" hangingPunct="1">
              <a:defRPr/>
            </a:pPr>
            <a:r>
              <a:rPr lang="zh-CN" altLang="en-US" sz="4000" b="1" dirty="0">
                <a:solidFill>
                  <a:schemeClr val="bg1"/>
                </a:solidFill>
                <a:effectLst>
                  <a:glow rad="177800">
                    <a:schemeClr val="tx1"/>
                  </a:glow>
                </a:effectLst>
                <a:ea typeface="ＭＳ Ｐゴシック" charset="0"/>
                <a:cs typeface="Arial"/>
              </a:rPr>
              <a:t>关键经文</a:t>
            </a:r>
            <a:br>
              <a:rPr lang="en-US" sz="4000" b="1" dirty="0">
                <a:solidFill>
                  <a:schemeClr val="bg1"/>
                </a:solidFill>
                <a:effectLst>
                  <a:glow rad="177800">
                    <a:schemeClr val="tx1"/>
                  </a:glow>
                </a:effectLst>
                <a:latin typeface="Arial"/>
                <a:ea typeface="ＭＳ Ｐゴシック" charset="0"/>
                <a:cs typeface="Arial"/>
              </a:rPr>
            </a:br>
            <a:r>
              <a:rPr lang="zh-CN" altLang="en-US" sz="4000" b="1" dirty="0">
                <a:solidFill>
                  <a:schemeClr val="bg1"/>
                </a:solidFill>
                <a:effectLst>
                  <a:glow rad="177800">
                    <a:schemeClr val="tx1"/>
                  </a:glow>
                </a:effectLst>
                <a:latin typeface="Arial"/>
                <a:ea typeface="ＭＳ Ｐゴシック" charset="0"/>
                <a:cs typeface="Arial"/>
              </a:rPr>
              <a:t>撒母耳下 </a:t>
            </a:r>
            <a:r>
              <a:rPr lang="en-US" sz="4000" b="1" dirty="0">
                <a:solidFill>
                  <a:schemeClr val="bg1"/>
                </a:solidFill>
                <a:effectLst>
                  <a:glow rad="177800">
                    <a:schemeClr val="tx1"/>
                  </a:glow>
                </a:effectLst>
                <a:latin typeface="Arial"/>
                <a:ea typeface="ＭＳ Ｐゴシック" charset="0"/>
                <a:cs typeface="Arial"/>
              </a:rPr>
              <a:t>7:12-13</a:t>
            </a:r>
          </a:p>
        </p:txBody>
      </p:sp>
      <p:sp>
        <p:nvSpPr>
          <p:cNvPr id="189443" name="Text Box 8"/>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p>
        </p:txBody>
      </p:sp>
      <p:sp>
        <p:nvSpPr>
          <p:cNvPr id="46089" name="Rectangle 9"/>
          <p:cNvSpPr>
            <a:spLocks noChangeArrowheads="1"/>
          </p:cNvSpPr>
          <p:nvPr/>
        </p:nvSpPr>
        <p:spPr bwMode="auto">
          <a:xfrm>
            <a:off x="4572000" y="152400"/>
            <a:ext cx="457200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   </a:t>
            </a:r>
            <a:r>
              <a:rPr kumimoji="0" lang="ru-RU" altLang="ja-JP"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你 </a:t>
            </a:r>
            <a:r>
              <a:rPr kumimoji="0" lang="en-US" altLang="zh-CN"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大为</a:t>
            </a:r>
            <a:r>
              <a:rPr kumimoji="0" lang="en-US" altLang="zh-CN"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 ,</a:t>
            </a: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寿数满足、与你列祖同睡的时候， 我必使你的后裔接续你的位，我也必坚定他的国 。他必为我的名建造殿宇， 我必坚定他的国位，直到永远。</a:t>
            </a:r>
            <a:r>
              <a:rPr kumimoji="0" lang="ru-RU" altLang="ja-JP"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2599804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3088705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Group 2"/>
          <p:cNvGraphicFramePr>
            <a:graphicFrameLocks noGrp="1"/>
          </p:cNvGraphicFramePr>
          <p:nvPr/>
        </p:nvGraphicFramePr>
        <p:xfrm>
          <a:off x="1143000" y="1119188"/>
          <a:ext cx="6781800" cy="5434011"/>
        </p:xfrm>
        <a:graphic>
          <a:graphicData uri="http://schemas.openxmlformats.org/drawingml/2006/table">
            <a:tbl>
              <a:tblPr/>
              <a:tblGrid>
                <a:gridCol w="3390900">
                  <a:extLst>
                    <a:ext uri="{9D8B030D-6E8A-4147-A177-3AD203B41FA5}">
                      <a16:colId xmlns:a16="http://schemas.microsoft.com/office/drawing/2014/main" val="20000"/>
                    </a:ext>
                  </a:extLst>
                </a:gridCol>
                <a:gridCol w="3390900">
                  <a:extLst>
                    <a:ext uri="{9D8B030D-6E8A-4147-A177-3AD203B41FA5}">
                      <a16:colId xmlns:a16="http://schemas.microsoft.com/office/drawing/2014/main" val="20001"/>
                    </a:ext>
                  </a:extLst>
                </a:gridCol>
              </a:tblGrid>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建立</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胜利</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81">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顺服</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第</a:t>
                      </a:r>
                      <a:r>
                        <a:rPr kumimoji="0" lang="en-US" altLang="zh-CN" sz="2800" b="0" i="0" u="none" strike="noStrike" cap="none" normalizeH="0" baseline="0" dirty="0">
                          <a:ln>
                            <a:noFill/>
                          </a:ln>
                          <a:solidFill>
                            <a:srgbClr val="FFFF00"/>
                          </a:solidFill>
                          <a:effectLst/>
                          <a:latin typeface="Arial" charset="0"/>
                          <a:ea typeface="SimSun" charset="0"/>
                          <a:cs typeface="SimSun" charset="0"/>
                        </a:rPr>
                        <a:t>1 – 10</a:t>
                      </a:r>
                      <a:r>
                        <a:rPr kumimoji="0" lang="zh-CN" altLang="en-US" sz="2800" b="0" i="0" u="none" strike="noStrike" cap="none" normalizeH="0" baseline="0" dirty="0">
                          <a:ln>
                            <a:noFill/>
                          </a:ln>
                          <a:solidFill>
                            <a:srgbClr val="FFFF00"/>
                          </a:solidFill>
                          <a:effectLst/>
                          <a:latin typeface="Arial" charset="0"/>
                          <a:ea typeface="SimSun" charset="0"/>
                          <a:cs typeface="SimSun" charset="0"/>
                        </a:rPr>
                        <a:t>章</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信心</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祝福</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1 – 4</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5 – 10 </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全犹大</a:t>
                      </a:r>
                      <a:r>
                        <a:rPr kumimoji="0" lang="en-US" altLang="zh-CN" sz="2800" b="0" i="0" u="none" strike="noStrike" cap="none" normalizeH="0" baseline="0" dirty="0">
                          <a:ln>
                            <a:noFill/>
                          </a:ln>
                          <a:solidFill>
                            <a:srgbClr val="FFFF00"/>
                          </a:solidFill>
                          <a:effectLst/>
                          <a:latin typeface="Arial" charset="0"/>
                          <a:ea typeface="SimSun" charset="0"/>
                          <a:cs typeface="SimSun" charset="0"/>
                        </a:rPr>
                        <a:t> </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全以色列</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492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从希伯仑</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从耶路撒冷</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0302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7 </a:t>
                      </a:r>
                      <a:r>
                        <a:rPr kumimoji="0" lang="zh-CN" altLang="en-US" sz="2800" b="0" i="0" u="none" strike="noStrike" cap="none" normalizeH="0" baseline="0">
                          <a:ln>
                            <a:noFill/>
                          </a:ln>
                          <a:solidFill>
                            <a:srgbClr val="FFFF00"/>
                          </a:solidFill>
                          <a:effectLst/>
                          <a:latin typeface="Arial" charset="0"/>
                          <a:ea typeface="SimSun" charset="0"/>
                          <a:cs typeface="SimSun" charset="0"/>
                        </a:rPr>
                        <a:t>年</a:t>
                      </a:r>
                      <a:r>
                        <a:rPr kumimoji="0" lang="en-US" altLang="zh-CN" sz="2800" b="0" i="0" u="none" strike="noStrike" cap="none" normalizeH="0" baseline="0">
                          <a:ln>
                            <a:noFill/>
                          </a:ln>
                          <a:solidFill>
                            <a:srgbClr val="FFFF00"/>
                          </a:solidFill>
                          <a:effectLst/>
                          <a:latin typeface="Arial" charset="0"/>
                          <a:ea typeface="SimSun" charset="0"/>
                          <a:cs typeface="SimSun"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(1011–1004 </a:t>
                      </a:r>
                      <a:r>
                        <a:rPr kumimoji="0" lang="zh-CN" altLang="en-US" sz="2800" b="0" i="0" u="none" strike="noStrike" cap="none" normalizeH="0" baseline="0">
                          <a:ln>
                            <a:noFill/>
                          </a:ln>
                          <a:solidFill>
                            <a:srgbClr val="FFFF00"/>
                          </a:solidFill>
                          <a:effectLst/>
                          <a:latin typeface="Arial" charset="0"/>
                          <a:ea typeface="SimSun" charset="0"/>
                          <a:cs typeface="SimSun" charset="0"/>
                        </a:rPr>
                        <a:t>公元前</a:t>
                      </a:r>
                      <a:r>
                        <a:rPr kumimoji="0" lang="en-US" altLang="zh-CN" sz="2800" b="0" i="0" u="none" strike="noStrike" cap="none" normalizeH="0" baseline="0">
                          <a:ln>
                            <a:noFill/>
                          </a:ln>
                          <a:solidFill>
                            <a:srgbClr val="FFFF00"/>
                          </a:solidFill>
                          <a:effectLst/>
                          <a:latin typeface="Arial" charset="0"/>
                          <a:ea typeface="SimSun" charset="0"/>
                          <a:cs typeface="SimSun" charset="0"/>
                        </a:rPr>
                        <a:t>)</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7 </a:t>
                      </a:r>
                      <a:r>
                        <a:rPr kumimoji="0" lang="zh-CN" altLang="en-US" sz="2800" b="0" i="0" u="none" strike="noStrike" cap="none" normalizeH="0" baseline="0">
                          <a:ln>
                            <a:noFill/>
                          </a:ln>
                          <a:solidFill>
                            <a:srgbClr val="FFFF00"/>
                          </a:solidFill>
                          <a:effectLst/>
                          <a:latin typeface="Arial" charset="0"/>
                          <a:ea typeface="SimSun" charset="0"/>
                          <a:cs typeface="SimSun" charset="0"/>
                        </a:rPr>
                        <a:t>年</a:t>
                      </a:r>
                      <a:r>
                        <a:rPr kumimoji="0" lang="en-US" altLang="zh-CN" sz="2800" b="0" i="0" u="none" strike="noStrike" cap="none" normalizeH="0" baseline="0">
                          <a:ln>
                            <a:noFill/>
                          </a:ln>
                          <a:solidFill>
                            <a:srgbClr val="FFFF00"/>
                          </a:solidFill>
                          <a:effectLst/>
                          <a:latin typeface="Arial" charset="0"/>
                          <a:ea typeface="SimSun" charset="0"/>
                          <a:cs typeface="SimSun"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(1004–997? </a:t>
                      </a:r>
                      <a:r>
                        <a:rPr kumimoji="0" lang="zh-CN" altLang="en-US" sz="2800" b="0" i="0" u="none" strike="noStrike" cap="none" normalizeH="0" baseline="0">
                          <a:ln>
                            <a:noFill/>
                          </a:ln>
                          <a:solidFill>
                            <a:srgbClr val="FFFF00"/>
                          </a:solidFill>
                          <a:effectLst/>
                          <a:latin typeface="Arial" charset="0"/>
                          <a:ea typeface="SimSun" charset="0"/>
                          <a:cs typeface="SimSun" charset="0"/>
                        </a:rPr>
                        <a:t>公元前</a:t>
                      </a:r>
                      <a:r>
                        <a:rPr kumimoji="0" lang="en-US" altLang="zh-CN" sz="2800" b="0" i="0" u="none" strike="noStrike" cap="none" normalizeH="0" baseline="0">
                          <a:ln>
                            <a:noFill/>
                          </a:ln>
                          <a:solidFill>
                            <a:srgbClr val="FFFF00"/>
                          </a:solidFill>
                          <a:effectLst/>
                          <a:latin typeface="Arial" charset="0"/>
                          <a:ea typeface="SimSun" charset="0"/>
                          <a:cs typeface="SimSun" charset="0"/>
                        </a:rPr>
                        <a:t>)</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2318" name="Text Box 30"/>
          <p:cNvSpPr txBox="1">
            <a:spLocks noChangeArrowheads="1"/>
          </p:cNvSpPr>
          <p:nvPr/>
        </p:nvSpPr>
        <p:spPr bwMode="auto">
          <a:xfrm>
            <a:off x="8375650" y="76200"/>
            <a:ext cx="692150" cy="457200"/>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en-US" altLang="zh-CN" b="1">
                <a:solidFill>
                  <a:srgbClr val="FFFFFF"/>
                </a:solidFill>
                <a:effectLst>
                  <a:outerShdw blurRad="38100" dist="38100" dir="2700000" algn="tl">
                    <a:srgbClr val="DDDDDD"/>
                  </a:outerShdw>
                </a:effectLst>
                <a:latin typeface="Arial" charset="0"/>
              </a:rPr>
              <a:t>209</a:t>
            </a:r>
            <a:endParaRPr lang="en-US" altLang="zh-CN" sz="1800">
              <a:solidFill>
                <a:srgbClr val="000000"/>
              </a:solidFill>
              <a:latin typeface="Arial" charset="0"/>
            </a:endParaRPr>
          </a:p>
        </p:txBody>
      </p:sp>
      <p:sp>
        <p:nvSpPr>
          <p:cNvPr id="40990" name="Rectangle 31"/>
          <p:cNvSpPr>
            <a:spLocks noGrp="1" noChangeArrowheads="1"/>
          </p:cNvSpPr>
          <p:nvPr>
            <p:ph type="title" idx="4294967295"/>
          </p:nvPr>
        </p:nvSpPr>
        <p:spPr>
          <a:xfrm>
            <a:off x="838200" y="274638"/>
            <a:ext cx="7391400" cy="715962"/>
          </a:xfrm>
          <a:gradFill rotWithShape="0">
            <a:gsLst>
              <a:gs pos="0">
                <a:srgbClr val="000099"/>
              </a:gs>
              <a:gs pos="100000">
                <a:srgbClr val="000047"/>
              </a:gs>
            </a:gsLst>
            <a:path path="shape">
              <a:fillToRect l="50000" t="50000" r="50000" b="50000"/>
            </a:path>
          </a:gradFill>
        </p:spPr>
        <p:txBody>
          <a:bodyPr/>
          <a:lstStyle/>
          <a:p>
            <a:pPr eaLnBrk="1" hangingPunct="1"/>
            <a:r>
              <a:rPr lang="zh-CN" altLang="en-US">
                <a:solidFill>
                  <a:schemeClr val="bg1"/>
                </a:solidFill>
                <a:latin typeface="Arial" charset="0"/>
              </a:rPr>
              <a:t>撒母耳记下</a:t>
            </a:r>
            <a:r>
              <a:rPr lang="en-US" altLang="zh-CN">
                <a:solidFill>
                  <a:schemeClr val="bg1"/>
                </a:solidFill>
                <a:latin typeface="Arial" charset="0"/>
              </a:rPr>
              <a:t> 1-10 </a:t>
            </a:r>
            <a:r>
              <a:rPr lang="zh-CN" altLang="en-US">
                <a:solidFill>
                  <a:schemeClr val="bg1"/>
                </a:solidFill>
                <a:latin typeface="Arial" charset="0"/>
              </a:rPr>
              <a:t>章的图表</a:t>
            </a:r>
            <a:endParaRPr lang="en-US" altLang="zh-CN">
              <a:solidFill>
                <a:schemeClr val="bg1"/>
              </a:solidFill>
              <a:latin typeface="Arial"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200</a:t>
            </a:r>
          </a:p>
        </p:txBody>
      </p:sp>
      <p:sp>
        <p:nvSpPr>
          <p:cNvPr id="44035" name="Rectangle 3"/>
          <p:cNvSpPr>
            <a:spLocks noGrp="1" noChangeArrowheads="1"/>
          </p:cNvSpPr>
          <p:nvPr>
            <p:ph type="title" idx="4294967295"/>
          </p:nvPr>
        </p:nvSpPr>
        <p:spPr>
          <a:xfrm>
            <a:off x="14842" y="5517232"/>
            <a:ext cx="9129157" cy="1340768"/>
          </a:xfrm>
          <a:effectLst>
            <a:outerShdw blurRad="63500" dist="38099" dir="2700000" algn="ctr" rotWithShape="0">
              <a:schemeClr val="tx2">
                <a:alpha val="74998"/>
              </a:schemeClr>
            </a:outerShdw>
          </a:effectLst>
        </p:spPr>
        <p:txBody>
          <a:bodyPr/>
          <a:lstStyle/>
          <a:p>
            <a:r>
              <a:rPr lang="zh-CN" altLang="en-US" sz="3600" dirty="0">
                <a:solidFill>
                  <a:schemeClr val="bg1"/>
                </a:solidFill>
                <a:effectLst>
                  <a:glow rad="228600">
                    <a:schemeClr val="tx1"/>
                  </a:glow>
                </a:effectLst>
                <a:ea typeface="ＭＳ Ｐゴシック" charset="0"/>
              </a:rPr>
              <a:t>扫罗与他的儿子约拿单、亚比拿达、麦基舒亚一同死去（撒母耳记上 </a:t>
            </a:r>
            <a:r>
              <a:rPr lang="en-US" altLang="zh-CN" sz="3600" dirty="0">
                <a:solidFill>
                  <a:schemeClr val="bg1"/>
                </a:solidFill>
                <a:effectLst>
                  <a:glow rad="228600">
                    <a:schemeClr val="tx1"/>
                  </a:glow>
                </a:effectLst>
                <a:ea typeface="ＭＳ Ｐゴシック" charset="0"/>
              </a:rPr>
              <a:t>31:2</a:t>
            </a:r>
            <a:r>
              <a:rPr lang="zh-CN" altLang="en-US" sz="3600" dirty="0">
                <a:solidFill>
                  <a:schemeClr val="bg1"/>
                </a:solidFill>
                <a:effectLst>
                  <a:glow rad="228600">
                    <a:schemeClr val="tx1"/>
                  </a:glow>
                </a:effectLst>
                <a:ea typeface="ＭＳ Ｐゴシック" charset="0"/>
              </a:rPr>
              <a:t>）</a:t>
            </a:r>
            <a:endParaRPr lang="en-US" sz="3600"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539552" y="188640"/>
            <a:ext cx="7776864" cy="5252285"/>
          </a:xfrm>
          <a:prstGeom prst="rect">
            <a:avLst/>
          </a:prstGeom>
        </p:spPr>
      </p:pic>
    </p:spTree>
    <p:extLst>
      <p:ext uri="{BB962C8B-B14F-4D97-AF65-F5344CB8AC3E}">
        <p14:creationId xmlns:p14="http://schemas.microsoft.com/office/powerpoint/2010/main" val="26877268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200</a:t>
            </a:r>
          </a:p>
        </p:txBody>
      </p:sp>
      <p:sp>
        <p:nvSpPr>
          <p:cNvPr id="44035" name="Rectangle 3"/>
          <p:cNvSpPr>
            <a:spLocks noGrp="1" noChangeArrowheads="1"/>
          </p:cNvSpPr>
          <p:nvPr>
            <p:ph type="title" idx="4294967295"/>
          </p:nvPr>
        </p:nvSpPr>
        <p:spPr>
          <a:xfrm>
            <a:off x="5724129" y="620688"/>
            <a:ext cx="3419871" cy="4941168"/>
          </a:xfrm>
          <a:effectLst>
            <a:outerShdw blurRad="63500" dist="38099" dir="2700000" algn="ctr" rotWithShape="0">
              <a:schemeClr val="tx2">
                <a:alpha val="74998"/>
              </a:schemeClr>
            </a:outerShdw>
          </a:effectLst>
        </p:spPr>
        <p:txBody>
          <a:bodyPr/>
          <a:lstStyle/>
          <a:p>
            <a:r>
              <a:rPr lang="zh-CN" altLang="en-US" sz="3600" dirty="0">
                <a:solidFill>
                  <a:schemeClr val="bg1"/>
                </a:solidFill>
                <a:effectLst>
                  <a:glow rad="228600">
                    <a:schemeClr val="tx1"/>
                  </a:glow>
                </a:effectLst>
                <a:ea typeface="ＭＳ Ｐゴシック" charset="0"/>
              </a:rPr>
              <a:t>扫罗自杀</a:t>
            </a:r>
            <a:br>
              <a:rPr lang="en-US" altLang="zh-CN" sz="3600" dirty="0">
                <a:solidFill>
                  <a:schemeClr val="bg1"/>
                </a:solidFill>
                <a:effectLst>
                  <a:glow rad="228600">
                    <a:schemeClr val="tx1"/>
                  </a:glow>
                </a:effectLst>
                <a:ea typeface="ＭＳ Ｐゴシック" charset="0"/>
              </a:rPr>
            </a:br>
            <a:r>
              <a:rPr lang="zh-CN" altLang="en-US" sz="2800" dirty="0">
                <a:solidFill>
                  <a:schemeClr val="bg1"/>
                </a:solidFill>
                <a:effectLst>
                  <a:glow rad="228600">
                    <a:schemeClr val="tx1"/>
                  </a:glow>
                </a:effectLst>
                <a:ea typeface="ＭＳ Ｐゴシック" charset="0"/>
              </a:rPr>
              <a:t>（撒母耳记上 </a:t>
            </a:r>
            <a:r>
              <a:rPr lang="en-US" altLang="zh-CN" sz="2800" dirty="0">
                <a:solidFill>
                  <a:schemeClr val="bg1"/>
                </a:solidFill>
                <a:effectLst>
                  <a:glow rad="228600">
                    <a:schemeClr val="tx1"/>
                  </a:glow>
                </a:effectLst>
                <a:ea typeface="ＭＳ Ｐゴシック" charset="0"/>
              </a:rPr>
              <a:t>31:4</a:t>
            </a:r>
            <a:r>
              <a:rPr lang="zh-CN" altLang="en-US" sz="2800" dirty="0">
                <a:solidFill>
                  <a:schemeClr val="bg1"/>
                </a:solidFill>
                <a:effectLst>
                  <a:glow rad="228600">
                    <a:schemeClr val="tx1"/>
                  </a:glow>
                </a:effectLst>
                <a:ea typeface="ＭＳ Ｐゴシック" charset="0"/>
              </a:rPr>
              <a:t>），</a:t>
            </a:r>
            <a:br>
              <a:rPr lang="en-US" altLang="zh-CN" sz="2800" dirty="0">
                <a:solidFill>
                  <a:schemeClr val="bg1"/>
                </a:solidFill>
                <a:effectLst>
                  <a:glow rad="228600">
                    <a:schemeClr val="tx1"/>
                  </a:glow>
                </a:effectLst>
                <a:ea typeface="ＭＳ Ｐゴシック" charset="0"/>
              </a:rPr>
            </a:br>
            <a:br>
              <a:rPr lang="en-US" altLang="zh-CN" sz="3600" dirty="0">
                <a:solidFill>
                  <a:schemeClr val="bg1"/>
                </a:solidFill>
                <a:effectLst>
                  <a:glow rad="228600">
                    <a:schemeClr val="tx1"/>
                  </a:glow>
                </a:effectLst>
                <a:ea typeface="ＭＳ Ｐゴシック" charset="0"/>
              </a:rPr>
            </a:br>
            <a:r>
              <a:rPr lang="zh-CN" altLang="en-US" sz="3600" dirty="0">
                <a:solidFill>
                  <a:schemeClr val="bg1"/>
                </a:solidFill>
                <a:effectLst>
                  <a:glow rad="228600">
                    <a:schemeClr val="tx1"/>
                  </a:glow>
                </a:effectLst>
                <a:ea typeface="ＭＳ Ｐゴシック" charset="0"/>
              </a:rPr>
              <a:t>但一个亚玛力人谎称是他杀了扫罗</a:t>
            </a:r>
            <a:br>
              <a:rPr lang="en-US" altLang="zh-CN" sz="3600" dirty="0">
                <a:solidFill>
                  <a:schemeClr val="bg1"/>
                </a:solidFill>
                <a:effectLst>
                  <a:glow rad="228600">
                    <a:schemeClr val="tx1"/>
                  </a:glow>
                </a:effectLst>
                <a:ea typeface="ＭＳ Ｐゴシック" charset="0"/>
              </a:rPr>
            </a:br>
            <a:br>
              <a:rPr lang="en-US" altLang="zh-CN" sz="3600" dirty="0">
                <a:solidFill>
                  <a:schemeClr val="bg1"/>
                </a:solidFill>
                <a:effectLst>
                  <a:glow rad="228600">
                    <a:schemeClr val="tx1"/>
                  </a:glow>
                </a:effectLst>
                <a:ea typeface="ＭＳ Ｐゴシック" charset="0"/>
              </a:rPr>
            </a:br>
            <a:r>
              <a:rPr lang="zh-CN" altLang="en-US" sz="2800" dirty="0">
                <a:solidFill>
                  <a:schemeClr val="bg1"/>
                </a:solidFill>
                <a:effectLst>
                  <a:glow rad="228600">
                    <a:schemeClr val="tx1"/>
                  </a:glow>
                </a:effectLst>
                <a:ea typeface="ＭＳ Ｐゴシック" charset="0"/>
              </a:rPr>
              <a:t>（撒母耳记下 </a:t>
            </a:r>
            <a:r>
              <a:rPr lang="en-US" altLang="zh-CN" sz="2800" dirty="0">
                <a:solidFill>
                  <a:schemeClr val="bg1"/>
                </a:solidFill>
                <a:effectLst>
                  <a:glow rad="228600">
                    <a:schemeClr val="tx1"/>
                  </a:glow>
                </a:effectLst>
                <a:ea typeface="ＭＳ Ｐゴシック" charset="0"/>
              </a:rPr>
              <a:t>1:10</a:t>
            </a:r>
            <a:r>
              <a:rPr lang="zh-CN" altLang="en-US" sz="2800" dirty="0">
                <a:solidFill>
                  <a:schemeClr val="bg1"/>
                </a:solidFill>
                <a:effectLst>
                  <a:glow rad="228600">
                    <a:schemeClr val="tx1"/>
                  </a:glow>
                </a:effectLst>
                <a:ea typeface="ＭＳ Ｐゴシック" charset="0"/>
              </a:rPr>
              <a:t>）</a:t>
            </a:r>
            <a:endParaRPr lang="en-US" sz="3600" dirty="0">
              <a:solidFill>
                <a:schemeClr val="bg1"/>
              </a:solidFill>
              <a:effectLst>
                <a:glow rad="228600">
                  <a:schemeClr val="tx1"/>
                </a:glow>
              </a:effectLst>
              <a:ea typeface="ＭＳ Ｐゴシック" charset="0"/>
            </a:endParaRPr>
          </a:p>
        </p:txBody>
      </p:sp>
      <p:pic>
        <p:nvPicPr>
          <p:cNvPr id="4" name="Picture 3"/>
          <p:cNvPicPr>
            <a:picLocks noChangeAspect="1"/>
          </p:cNvPicPr>
          <p:nvPr/>
        </p:nvPicPr>
        <p:blipFill>
          <a:blip r:embed="rId2"/>
          <a:stretch>
            <a:fillRect/>
          </a:stretch>
        </p:blipFill>
        <p:spPr>
          <a:xfrm>
            <a:off x="-17167" y="0"/>
            <a:ext cx="5715000" cy="6858000"/>
          </a:xfrm>
          <a:prstGeom prst="rect">
            <a:avLst/>
          </a:prstGeom>
        </p:spPr>
      </p:pic>
    </p:spTree>
    <p:extLst>
      <p:ext uri="{BB962C8B-B14F-4D97-AF65-F5344CB8AC3E}">
        <p14:creationId xmlns:p14="http://schemas.microsoft.com/office/powerpoint/2010/main" val="5454882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II SAMUEL 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381000"/>
            <a:ext cx="3952875"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0" name="Text Box 3"/>
          <p:cNvSpPr txBox="1">
            <a:spLocks noChangeArrowheads="1"/>
          </p:cNvSpPr>
          <p:nvPr/>
        </p:nvSpPr>
        <p:spPr bwMode="auto">
          <a:xfrm>
            <a:off x="4343400" y="5410200"/>
            <a:ext cx="464820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r" eaLnBrk="1" hangingPunct="1"/>
            <a:r>
              <a:rPr lang="zh-CN" altLang="en-US" sz="2800">
                <a:solidFill>
                  <a:srgbClr val="FFFF00"/>
                </a:solidFill>
                <a:latin typeface="Book Antiqua" charset="0"/>
              </a:rPr>
              <a:t>大卫哀悼扫罗与约拿单的死</a:t>
            </a:r>
            <a:endParaRPr lang="en-US" altLang="zh-CN" sz="2800">
              <a:solidFill>
                <a:srgbClr val="FFFF00"/>
              </a:solidFill>
              <a:latin typeface="Book Antiqua" charset="0"/>
            </a:endParaRPr>
          </a:p>
          <a:p>
            <a:pPr algn="r" eaLnBrk="1" hangingPunct="1"/>
            <a:r>
              <a:rPr lang="en-US" altLang="zh-CN" sz="2800">
                <a:solidFill>
                  <a:srgbClr val="FFFF00"/>
                </a:solidFill>
                <a:latin typeface="Book Antiqua" charset="0"/>
              </a:rPr>
              <a:t>(</a:t>
            </a:r>
            <a:r>
              <a:rPr lang="zh-CN" altLang="en-US" sz="2800">
                <a:solidFill>
                  <a:srgbClr val="FFFF00"/>
                </a:solidFill>
                <a:latin typeface="Book Antiqua" charset="0"/>
              </a:rPr>
              <a:t>撒母耳记下</a:t>
            </a:r>
            <a:r>
              <a:rPr lang="en-US" altLang="zh-CN" sz="2800">
                <a:solidFill>
                  <a:srgbClr val="FFFF00"/>
                </a:solidFill>
                <a:latin typeface="Book Antiqua" charset="0"/>
              </a:rPr>
              <a:t> 1:17)</a:t>
            </a:r>
          </a:p>
        </p:txBody>
      </p:sp>
      <p:sp>
        <p:nvSpPr>
          <p:cNvPr id="43011" name="Rectangle 4"/>
          <p:cNvSpPr>
            <a:spLocks noGrp="1" noChangeArrowheads="1"/>
          </p:cNvSpPr>
          <p:nvPr>
            <p:ph type="title" idx="4294967295"/>
          </p:nvPr>
        </p:nvSpPr>
        <p:spPr>
          <a:xfrm>
            <a:off x="0" y="5943600"/>
            <a:ext cx="4495800" cy="533400"/>
          </a:xfrm>
        </p:spPr>
        <p:txBody>
          <a:bodyPr/>
          <a:lstStyle/>
          <a:p>
            <a:pPr eaLnBrk="1" hangingPunct="1"/>
            <a:r>
              <a:rPr lang="zh-CN" altLang="en-US" sz="2800">
                <a:latin typeface="Arial" charset="0"/>
              </a:rPr>
              <a:t>为扫罗悲痛</a:t>
            </a:r>
            <a:r>
              <a:rPr lang="en-US" altLang="zh-CN" sz="2800">
                <a:latin typeface="Arial" charset="0"/>
              </a:rPr>
              <a:t> (1:17)</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200</a:t>
            </a:r>
          </a:p>
        </p:txBody>
      </p:sp>
      <p:sp>
        <p:nvSpPr>
          <p:cNvPr id="44035" name="Rectangle 3"/>
          <p:cNvSpPr>
            <a:spLocks noGrp="1" noChangeArrowheads="1"/>
          </p:cNvSpPr>
          <p:nvPr>
            <p:ph type="title" idx="4294967295"/>
          </p:nvPr>
        </p:nvSpPr>
        <p:spPr>
          <a:xfrm>
            <a:off x="14842" y="5517232"/>
            <a:ext cx="9129157" cy="1340768"/>
          </a:xfrm>
          <a:effectLst>
            <a:outerShdw blurRad="63500" dist="38099" dir="2700000" algn="ctr" rotWithShape="0">
              <a:schemeClr val="tx2">
                <a:alpha val="74998"/>
              </a:schemeClr>
            </a:outerShdw>
          </a:effectLst>
        </p:spPr>
        <p:txBody>
          <a:bodyPr/>
          <a:lstStyle/>
          <a:p>
            <a:r>
              <a:rPr lang="zh-CN" altLang="en-US" sz="3200" dirty="0">
                <a:solidFill>
                  <a:schemeClr val="bg1"/>
                </a:solidFill>
                <a:effectLst>
                  <a:glow rad="228600">
                    <a:schemeClr val="tx1"/>
                  </a:glow>
                </a:effectLst>
                <a:ea typeface="ＭＳ Ｐゴシック" charset="0"/>
              </a:rPr>
              <a:t>大卫为扫罗和他的儿子们的死而哀悼（撒母耳记下 </a:t>
            </a:r>
            <a:r>
              <a:rPr lang="en-US" altLang="zh-CN" sz="3200" dirty="0">
                <a:solidFill>
                  <a:schemeClr val="bg1"/>
                </a:solidFill>
                <a:effectLst>
                  <a:glow rad="228600">
                    <a:schemeClr val="tx1"/>
                  </a:glow>
                </a:effectLst>
                <a:ea typeface="ＭＳ Ｐゴシック" charset="0"/>
              </a:rPr>
              <a:t>1:17-27</a:t>
            </a:r>
            <a:r>
              <a:rPr lang="zh-CN" altLang="en-US" sz="3200" dirty="0">
                <a:solidFill>
                  <a:schemeClr val="bg1"/>
                </a:solidFill>
                <a:effectLst>
                  <a:glow rad="228600">
                    <a:schemeClr val="tx1"/>
                  </a:glow>
                </a:effectLst>
                <a:ea typeface="ＭＳ Ｐゴシック" charset="0"/>
              </a:rPr>
              <a:t>）</a:t>
            </a:r>
            <a:endParaRPr lang="en-US" sz="3200" dirty="0">
              <a:solidFill>
                <a:schemeClr val="bg1"/>
              </a:solidFill>
              <a:effectLst>
                <a:glow rad="228600">
                  <a:schemeClr val="tx1"/>
                </a:glow>
              </a:effectLst>
              <a:ea typeface="ＭＳ Ｐゴシック" charset="0"/>
            </a:endParaRPr>
          </a:p>
        </p:txBody>
      </p:sp>
      <p:pic>
        <p:nvPicPr>
          <p:cNvPr id="3" name="Picture 2"/>
          <p:cNvPicPr>
            <a:picLocks noChangeAspect="1"/>
          </p:cNvPicPr>
          <p:nvPr/>
        </p:nvPicPr>
        <p:blipFill>
          <a:blip r:embed="rId2"/>
          <a:stretch>
            <a:fillRect/>
          </a:stretch>
        </p:blipFill>
        <p:spPr>
          <a:xfrm>
            <a:off x="0" y="0"/>
            <a:ext cx="9144000" cy="5508978"/>
          </a:xfrm>
          <a:prstGeom prst="rect">
            <a:avLst/>
          </a:prstGeom>
        </p:spPr>
      </p:pic>
      <p:pic>
        <p:nvPicPr>
          <p:cNvPr id="4" name="Picture 3"/>
          <p:cNvPicPr>
            <a:picLocks noChangeAspect="1"/>
          </p:cNvPicPr>
          <p:nvPr/>
        </p:nvPicPr>
        <p:blipFill>
          <a:blip r:embed="rId3"/>
          <a:stretch>
            <a:fillRect/>
          </a:stretch>
        </p:blipFill>
        <p:spPr>
          <a:xfrm>
            <a:off x="7092280" y="17579"/>
            <a:ext cx="2051720" cy="2062030"/>
          </a:xfrm>
          <a:prstGeom prst="rect">
            <a:avLst/>
          </a:prstGeom>
        </p:spPr>
      </p:pic>
    </p:spTree>
    <p:extLst>
      <p:ext uri="{BB962C8B-B14F-4D97-AF65-F5344CB8AC3E}">
        <p14:creationId xmlns:p14="http://schemas.microsoft.com/office/powerpoint/2010/main" val="27916350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230"/>
            <a:ext cx="9144000" cy="6096000"/>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212</a:t>
            </a: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p:spPr>
        <p:txBody>
          <a:bodyPr/>
          <a:lstStyle/>
          <a:p>
            <a:r>
              <a:rPr lang="zh-CN" altLang="en-US" sz="3600" dirty="0">
                <a:solidFill>
                  <a:schemeClr val="bg1"/>
                </a:solidFill>
                <a:effectLst>
                  <a:glow rad="228600">
                    <a:schemeClr val="tx1"/>
                  </a:glow>
                </a:effectLst>
                <a:ea typeface="ＭＳ Ｐゴシック" charset="0"/>
              </a:rPr>
              <a:t>现今的基利波山</a:t>
            </a:r>
            <a:endParaRPr lang="en-US" sz="3600" dirty="0">
              <a:solidFill>
                <a:schemeClr val="bg1"/>
              </a:solidFill>
              <a:effectLst>
                <a:glow rad="228600">
                  <a:schemeClr val="tx1"/>
                </a:glow>
              </a:effectLst>
              <a:ea typeface="ＭＳ Ｐゴシック" charset="0"/>
            </a:endParaRPr>
          </a:p>
        </p:txBody>
      </p:sp>
      <p:sp>
        <p:nvSpPr>
          <p:cNvPr id="7" name="Rectangle 3"/>
          <p:cNvSpPr txBox="1">
            <a:spLocks noChangeArrowheads="1"/>
          </p:cNvSpPr>
          <p:nvPr/>
        </p:nvSpPr>
        <p:spPr bwMode="auto">
          <a:xfrm>
            <a:off x="5940152" y="188640"/>
            <a:ext cx="3198474" cy="5949280"/>
          </a:xfrm>
          <a:prstGeom prst="rect">
            <a:avLst/>
          </a:prstGeom>
          <a:noFill/>
          <a:ln w="9525">
            <a:noFill/>
            <a:miter lim="800000"/>
            <a:headEnd type="none" w="sm" len="sm"/>
            <a:tailEnd type="none" w="sm" len="sm"/>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a:spcBef>
                <a:spcPct val="50000"/>
              </a:spcBef>
              <a:defRPr sz="2400">
                <a:solidFill>
                  <a:srgbClr val="FFFFFF"/>
                </a:solidFill>
                <a:effectLst>
                  <a:glow rad="228600">
                    <a:srgbClr val="000000"/>
                  </a:glow>
                </a:effectLst>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基利波山哪，愿你那里没有雨，没有露！</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愿你的田地无土产可作供物！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因为英雄的盾牌在那里受辱，</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扫罗的盾牌没有抹油。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t>
            </a:r>
            <a:r>
              <a:rPr kumimoji="0" lang="en-US" sz="24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撒母耳记下</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1:21</a:t>
            </a:r>
            <a:r>
              <a:rPr kumimoji="0" lang="zh-CN" alt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t>
            </a:r>
            <a:endPar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35726103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647802726"/>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上帝建立大卫做王，保护他的国度即便神也因大卫的罪惩罚他，也惩罚与大卫争位的敌人，以此彰显神的公义、信实，通过他在约中对大卫和他后裔所显的恩慈来成就他的旨意。</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effectLst>
                  <a:glow rad="127000">
                    <a:srgbClr val="000000"/>
                  </a:glow>
                </a:effectLst>
                <a:latin typeface="Arial" charset="0"/>
                <a:ea typeface="ＭＳ Ｐゴシック" charset="0"/>
                <a:cs typeface="ＭＳ Ｐゴシック" charset="0"/>
              </a:rPr>
              <a:t>撒母耳记下</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417937" y="-3380"/>
            <a:ext cx="560670"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err="1">
                <a:solidFill>
                  <a:srgbClr val="000000"/>
                </a:solidFill>
                <a:cs typeface="MS PGothic" charset="0"/>
              </a:rPr>
              <a:t>pp</a:t>
            </a:r>
            <a:endParaRPr lang="en-US" altLang="zh-CN" b="1" kern="0" dirty="0">
              <a:solidFill>
                <a:srgbClr val="000000"/>
              </a:solidFill>
              <a:cs typeface="MS PGothic" charset="0"/>
            </a:endParaRPr>
          </a:p>
          <a:p>
            <a:pPr algn="ctr" eaLnBrk="1" hangingPunct="1">
              <a:defRPr/>
            </a:pPr>
            <a:r>
              <a:rPr lang="en-US" altLang="zh-CN" b="1" kern="0" dirty="0">
                <a:solidFill>
                  <a:srgbClr val="000000"/>
                </a:solidFill>
                <a:cs typeface="MS PGothic" charset="0"/>
              </a:rPr>
              <a:t>41</a:t>
            </a:r>
          </a:p>
        </p:txBody>
      </p:sp>
    </p:spTree>
    <p:extLst>
      <p:ext uri="{BB962C8B-B14F-4D97-AF65-F5344CB8AC3E}">
        <p14:creationId xmlns:p14="http://schemas.microsoft.com/office/powerpoint/2010/main" val="3239309870"/>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88" y="1196975"/>
            <a:ext cx="9201150"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6" name="Text Box 1029"/>
          <p:cNvSpPr txBox="1">
            <a:spLocks noChangeArrowheads="1"/>
          </p:cNvSpPr>
          <p:nvPr/>
        </p:nvSpPr>
        <p:spPr bwMode="auto">
          <a:xfrm>
            <a:off x="5318125" y="646113"/>
            <a:ext cx="34448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solidFill>
                <a:srgbClr val="000000"/>
              </a:solidFill>
              <a:cs typeface="Arial" charset="0"/>
            </a:endParaRPr>
          </a:p>
        </p:txBody>
      </p:sp>
      <p:sp>
        <p:nvSpPr>
          <p:cNvPr id="175107" name="Text Box 1031"/>
          <p:cNvSpPr txBox="1">
            <a:spLocks noChangeArrowheads="1"/>
          </p:cNvSpPr>
          <p:nvPr/>
        </p:nvSpPr>
        <p:spPr bwMode="auto">
          <a:xfrm>
            <a:off x="5292725" y="46038"/>
            <a:ext cx="381000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3200" b="1" dirty="0">
                <a:solidFill>
                  <a:srgbClr val="FFFF00"/>
                </a:solidFill>
                <a:cs typeface="Arial" charset="0"/>
              </a:rPr>
              <a:t>刀剑的战场</a:t>
            </a:r>
          </a:p>
          <a:p>
            <a:pPr algn="ctr" eaLnBrk="1" hangingPunct="1"/>
            <a:r>
              <a:rPr lang="zh-CN" altLang="en-US" sz="3200" b="1" dirty="0">
                <a:solidFill>
                  <a:srgbClr val="FFFF00"/>
                </a:solidFill>
                <a:cs typeface="Arial" charset="0"/>
              </a:rPr>
              <a:t>撒母耳记下 </a:t>
            </a:r>
            <a:r>
              <a:rPr lang="en-US" altLang="zh-CN" sz="3200" b="1" dirty="0">
                <a:solidFill>
                  <a:srgbClr val="FFFF00"/>
                </a:solidFill>
                <a:cs typeface="Arial" charset="0"/>
              </a:rPr>
              <a:t>2:15-17</a:t>
            </a:r>
          </a:p>
        </p:txBody>
      </p:sp>
      <p:sp>
        <p:nvSpPr>
          <p:cNvPr id="52229" name="Rectangle 1033"/>
          <p:cNvSpPr>
            <a:spLocks noGrp="1" noChangeArrowheads="1"/>
          </p:cNvSpPr>
          <p:nvPr>
            <p:ph type="title" idx="4294967295"/>
          </p:nvPr>
        </p:nvSpPr>
        <p:spPr>
          <a:xfrm>
            <a:off x="107504" y="274638"/>
            <a:ext cx="5154488" cy="639762"/>
          </a:xfrm>
        </p:spPr>
        <p:txBody>
          <a:bodyPr/>
          <a:lstStyle/>
          <a:p>
            <a:pPr eaLnBrk="1" hangingPunct="1">
              <a:defRPr/>
            </a:pPr>
            <a:r>
              <a:rPr lang="zh-CN" altLang="en-US" sz="3600" b="1" dirty="0">
                <a:solidFill>
                  <a:srgbClr val="FFFFFF"/>
                </a:solidFill>
                <a:effectLst>
                  <a:glow rad="127000">
                    <a:schemeClr val="tx1">
                      <a:alpha val="93000"/>
                    </a:schemeClr>
                  </a:glow>
                </a:effectLst>
                <a:latin typeface="Arial" charset="0"/>
                <a:ea typeface="ＭＳ Ｐゴシック" charset="0"/>
                <a:cs typeface="Arial" charset="0"/>
              </a:rPr>
              <a:t>大卫战胜押尼珥</a:t>
            </a:r>
            <a:endParaRPr lang="en-US" sz="3600" b="1" dirty="0">
              <a:solidFill>
                <a:srgbClr val="FFFFFF"/>
              </a:solidFill>
              <a:effectLst>
                <a:glow rad="127000">
                  <a:schemeClr val="tx1">
                    <a:alpha val="93000"/>
                  </a:schemeClr>
                </a:glow>
              </a:effectLst>
              <a:latin typeface="Arial" charset="0"/>
              <a:ea typeface="ＭＳ Ｐゴシック" charset="0"/>
              <a:cs typeface="Arial" charset="0"/>
            </a:endParaRPr>
          </a:p>
        </p:txBody>
      </p:sp>
    </p:spTree>
    <p:extLst>
      <p:ext uri="{BB962C8B-B14F-4D97-AF65-F5344CB8AC3E}">
        <p14:creationId xmlns:p14="http://schemas.microsoft.com/office/powerpoint/2010/main" val="32414294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3548942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II SAMUEL ABNE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381000"/>
            <a:ext cx="39243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6" name="Text Box 3"/>
          <p:cNvSpPr txBox="1">
            <a:spLocks noChangeArrowheads="1"/>
          </p:cNvSpPr>
          <p:nvPr/>
        </p:nvSpPr>
        <p:spPr bwMode="auto">
          <a:xfrm>
            <a:off x="4724400" y="2743200"/>
            <a:ext cx="3962400" cy="192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r" eaLnBrk="1" hangingPunct="1"/>
            <a:r>
              <a:rPr lang="zh-CN" altLang="en-US" sz="4000" b="1">
                <a:solidFill>
                  <a:srgbClr val="FFFF00"/>
                </a:solidFill>
                <a:latin typeface="Arial" charset="0"/>
              </a:rPr>
              <a:t>大卫平平安安送押尼珥去</a:t>
            </a:r>
            <a:endParaRPr lang="en-US" altLang="zh-CN" sz="4000" b="1">
              <a:solidFill>
                <a:srgbClr val="FFFF00"/>
              </a:solidFill>
              <a:latin typeface="Book Antiqua" charset="0"/>
            </a:endParaRPr>
          </a:p>
          <a:p>
            <a:pPr algn="r" eaLnBrk="1" hangingPunct="1"/>
            <a:r>
              <a:rPr lang="en-US" altLang="zh-CN" sz="4000" b="1">
                <a:solidFill>
                  <a:srgbClr val="FFFF00"/>
                </a:solidFill>
                <a:latin typeface="Book Antiqua" charset="0"/>
              </a:rPr>
              <a:t>(</a:t>
            </a:r>
            <a:r>
              <a:rPr lang="zh-CN" altLang="en-US" sz="4000" b="1">
                <a:solidFill>
                  <a:srgbClr val="FFFF00"/>
                </a:solidFill>
                <a:latin typeface="Book Antiqua" charset="0"/>
              </a:rPr>
              <a:t>撒下</a:t>
            </a:r>
            <a:r>
              <a:rPr lang="en-US" altLang="zh-CN" sz="4000" b="1">
                <a:solidFill>
                  <a:srgbClr val="FFFF00"/>
                </a:solidFill>
                <a:latin typeface="Book Antiqua" charset="0"/>
              </a:rPr>
              <a:t> 3:21)</a:t>
            </a:r>
          </a:p>
        </p:txBody>
      </p:sp>
      <p:sp>
        <p:nvSpPr>
          <p:cNvPr id="47107" name="Rectangle 4"/>
          <p:cNvSpPr>
            <a:spLocks noGrp="1" noChangeArrowheads="1"/>
          </p:cNvSpPr>
          <p:nvPr>
            <p:ph type="title" idx="4294967295"/>
          </p:nvPr>
        </p:nvSpPr>
        <p:spPr>
          <a:xfrm>
            <a:off x="0" y="5410200"/>
            <a:ext cx="2971800" cy="1173163"/>
          </a:xfrm>
        </p:spPr>
        <p:txBody>
          <a:bodyPr/>
          <a:lstStyle/>
          <a:p>
            <a:pPr eaLnBrk="1" hangingPunct="1"/>
            <a:r>
              <a:rPr lang="zh-CN" altLang="en-US" sz="2800" b="1">
                <a:solidFill>
                  <a:schemeClr val="tx1"/>
                </a:solidFill>
                <a:latin typeface="Arial" charset="0"/>
              </a:rPr>
              <a:t>大卫送押尼珥走</a:t>
            </a:r>
            <a:r>
              <a:rPr lang="en-US" altLang="zh-CN" sz="2800" b="1">
                <a:solidFill>
                  <a:schemeClr val="tx1"/>
                </a:solidFill>
                <a:latin typeface="Arial" charset="0"/>
              </a:rPr>
              <a:t>(3:21)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25828538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200</a:t>
            </a:r>
          </a:p>
        </p:txBody>
      </p:sp>
      <p:sp>
        <p:nvSpPr>
          <p:cNvPr id="44035" name="Rectangle 3"/>
          <p:cNvSpPr>
            <a:spLocks noGrp="1" noChangeArrowheads="1"/>
          </p:cNvSpPr>
          <p:nvPr>
            <p:ph type="title" idx="4294967295"/>
          </p:nvPr>
        </p:nvSpPr>
        <p:spPr>
          <a:xfrm>
            <a:off x="4572001" y="620688"/>
            <a:ext cx="4572000" cy="4941168"/>
          </a:xfrm>
          <a:effectLst>
            <a:outerShdw blurRad="63500" dist="38099" dir="2700000" algn="ctr" rotWithShape="0">
              <a:schemeClr val="tx2">
                <a:alpha val="74998"/>
              </a:schemeClr>
            </a:outerShdw>
          </a:effectLst>
        </p:spPr>
        <p:txBody>
          <a:bodyPr/>
          <a:lstStyle/>
          <a:p>
            <a:r>
              <a:rPr lang="zh-CN" altLang="en-US" sz="3600" dirty="0">
                <a:solidFill>
                  <a:schemeClr val="bg1"/>
                </a:solidFill>
                <a:effectLst>
                  <a:glow rad="228600">
                    <a:schemeClr val="tx1"/>
                  </a:glow>
                </a:effectLst>
                <a:ea typeface="ＭＳ Ｐゴシック" charset="0"/>
              </a:rPr>
              <a:t>大卫杀了伊施波设的谋杀者，以惩罚他们以武力为他夺取王国（撒母耳记下 </a:t>
            </a:r>
            <a:r>
              <a:rPr lang="en-US" altLang="zh-CN" sz="3600" dirty="0">
                <a:solidFill>
                  <a:schemeClr val="bg1"/>
                </a:solidFill>
                <a:effectLst>
                  <a:glow rad="228600">
                    <a:schemeClr val="tx1"/>
                  </a:glow>
                </a:effectLst>
                <a:ea typeface="ＭＳ Ｐゴシック" charset="0"/>
              </a:rPr>
              <a:t>4</a:t>
            </a:r>
            <a:r>
              <a:rPr lang="zh-CN" altLang="en-US" sz="3600" dirty="0">
                <a:solidFill>
                  <a:schemeClr val="bg1"/>
                </a:solidFill>
                <a:effectLst>
                  <a:glow rad="228600">
                    <a:schemeClr val="tx1"/>
                  </a:glow>
                </a:effectLst>
                <a:ea typeface="ＭＳ Ｐゴシック" charset="0"/>
              </a:rPr>
              <a:t>章）</a:t>
            </a:r>
            <a:endParaRPr lang="en-US" sz="3600"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0"/>
            <a:ext cx="4572000" cy="6836636"/>
          </a:xfrm>
          <a:prstGeom prst="rect">
            <a:avLst/>
          </a:prstGeom>
        </p:spPr>
      </p:pic>
      <p:sp>
        <p:nvSpPr>
          <p:cNvPr id="3" name="TextBox 2">
            <a:extLst>
              <a:ext uri="{FF2B5EF4-FFF2-40B4-BE49-F238E27FC236}">
                <a16:creationId xmlns:a16="http://schemas.microsoft.com/office/drawing/2014/main" id="{333F650A-7F29-048D-6110-808E3C54C343}"/>
              </a:ext>
            </a:extLst>
          </p:cNvPr>
          <p:cNvSpPr txBox="1"/>
          <p:nvPr/>
        </p:nvSpPr>
        <p:spPr>
          <a:xfrm>
            <a:off x="-10275" y="6323690"/>
            <a:ext cx="457200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利合和巴拿带来伊施波设的头”</a:t>
            </a:r>
            <a:endPar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詹姆斯</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蒂索（</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1836-1902</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）作品</a:t>
            </a: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7239193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11776837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Box 2"/>
          <p:cNvSpPr txBox="1">
            <a:spLocks noChangeArrowheads="1"/>
          </p:cNvSpPr>
          <p:nvPr/>
        </p:nvSpPr>
        <p:spPr bwMode="auto">
          <a:xfrm>
            <a:off x="1187450" y="2192338"/>
            <a:ext cx="76327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833438" algn="l"/>
                <a:tab pos="3643313" algn="l"/>
              </a:tabLst>
              <a:defRPr sz="2400">
                <a:solidFill>
                  <a:schemeClr val="tx1"/>
                </a:solidFill>
                <a:latin typeface="Arial" charset="0"/>
                <a:ea typeface="ＭＳ Ｐゴシック" charset="0"/>
                <a:cs typeface="ＭＳ Ｐゴシック" charset="0"/>
              </a:defRPr>
            </a:lvl1pPr>
            <a:lvl2pPr marL="742950" indent="-285750" eaLnBrk="0" hangingPunct="0">
              <a:tabLst>
                <a:tab pos="833438" algn="l"/>
                <a:tab pos="3643313" algn="l"/>
              </a:tabLst>
              <a:defRPr sz="2400">
                <a:solidFill>
                  <a:schemeClr val="tx1"/>
                </a:solidFill>
                <a:latin typeface="Arial" charset="0"/>
                <a:ea typeface="ＭＳ Ｐゴシック" charset="0"/>
              </a:defRPr>
            </a:lvl2pPr>
            <a:lvl3pPr marL="1143000" indent="-228600" eaLnBrk="0" hangingPunct="0">
              <a:tabLst>
                <a:tab pos="833438" algn="l"/>
                <a:tab pos="3643313" algn="l"/>
              </a:tabLst>
              <a:defRPr sz="2400">
                <a:solidFill>
                  <a:schemeClr val="tx1"/>
                </a:solidFill>
                <a:latin typeface="Arial" charset="0"/>
                <a:ea typeface="ＭＳ Ｐゴシック" charset="0"/>
              </a:defRPr>
            </a:lvl3pPr>
            <a:lvl4pPr marL="1600200" indent="-228600" eaLnBrk="0" hangingPunct="0">
              <a:tabLst>
                <a:tab pos="833438" algn="l"/>
                <a:tab pos="3643313" algn="l"/>
              </a:tabLst>
              <a:defRPr sz="2400">
                <a:solidFill>
                  <a:schemeClr val="tx1"/>
                </a:solidFill>
                <a:latin typeface="Arial" charset="0"/>
                <a:ea typeface="ＭＳ Ｐゴシック" charset="0"/>
              </a:defRPr>
            </a:lvl4pPr>
            <a:lvl5pPr marL="2057400" indent="-228600" eaLnBrk="0" hangingPunct="0">
              <a:tabLst>
                <a:tab pos="833438" algn="l"/>
                <a:tab pos="3643313" algn="l"/>
              </a:tabLst>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833438" algn="l"/>
                <a:tab pos="3643313" algn="l"/>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rPr>
              <a:t>5	</a:t>
            </a: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首都</a:t>
            </a: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（耶路撒冷）</a:t>
            </a:r>
            <a:b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rPr>
              <a:t>6 	</a:t>
            </a: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敬拜中心</a:t>
            </a: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（约柜迁移）</a:t>
            </a:r>
            <a:b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rPr>
              <a:t>7 	</a:t>
            </a: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王朝</a:t>
            </a: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（大卫之约）</a:t>
            </a:r>
            <a:b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rPr>
              <a:t>8 	</a:t>
            </a: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边界</a:t>
            </a: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（王国扩展）</a:t>
            </a:r>
            <a:b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rPr>
              <a:t>9	</a:t>
            </a: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儿子</a:t>
            </a: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（米非波设）</a:t>
            </a:r>
            <a:b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rPr>
              <a:t>10 	</a:t>
            </a: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附庸国</a:t>
            </a: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（亚扪和叙利亚）</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17715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1245496">
            <a:off x="174625" y="300038"/>
            <a:ext cx="1866900" cy="1411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5" name="Text Box 1028"/>
          <p:cNvSpPr txBox="1">
            <a:spLocks noChangeArrowheads="1"/>
          </p:cNvSpPr>
          <p:nvPr/>
        </p:nvSpPr>
        <p:spPr bwMode="auto">
          <a:xfrm>
            <a:off x="8380413" y="74613"/>
            <a:ext cx="682625" cy="4603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211</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7156" name="Title 1"/>
          <p:cNvSpPr>
            <a:spLocks noGrp="1"/>
          </p:cNvSpPr>
          <p:nvPr>
            <p:ph type="title"/>
          </p:nvPr>
        </p:nvSpPr>
        <p:spPr>
          <a:xfrm>
            <a:off x="1763713" y="476250"/>
            <a:ext cx="6923087" cy="1176338"/>
          </a:xfrm>
        </p:spPr>
        <p:txBody>
          <a:bodyPr/>
          <a:lstStyle/>
          <a:p>
            <a:r>
              <a:rPr lang="zh-CN" altLang="en-US" sz="3200" b="1" dirty="0">
                <a:latin typeface="Arial" charset="0"/>
                <a:ea typeface="ＭＳ Ｐゴシック" charset="0"/>
                <a:cs typeface="Arial" charset="0"/>
              </a:rPr>
              <a:t>第</a:t>
            </a:r>
            <a:r>
              <a:rPr lang="en-US" altLang="zh-CN" sz="3200" b="1" dirty="0">
                <a:latin typeface="Arial" charset="0"/>
                <a:ea typeface="ＭＳ Ｐゴシック" charset="0"/>
                <a:cs typeface="Arial" charset="0"/>
              </a:rPr>
              <a:t>5-10</a:t>
            </a:r>
            <a:r>
              <a:rPr lang="zh-CN" altLang="en-US" sz="3200" b="1" dirty="0">
                <a:latin typeface="Arial" charset="0"/>
                <a:ea typeface="ＭＳ Ｐゴシック" charset="0"/>
                <a:cs typeface="Arial" charset="0"/>
              </a:rPr>
              <a:t>章显示大卫在耶路撒冷统治全以色列，并拥有新的</a:t>
            </a:r>
            <a:r>
              <a:rPr lang="en-US" altLang="zh-CN" sz="3200" b="1" dirty="0">
                <a:latin typeface="Arial" charset="0"/>
                <a:ea typeface="ＭＳ Ｐゴシック" charset="0"/>
                <a:cs typeface="Arial" charset="0"/>
              </a:rPr>
              <a:t>…</a:t>
            </a:r>
            <a:endParaRPr lang="en-US" sz="3200" b="1" dirty="0">
              <a:latin typeface="Arial" charset="0"/>
              <a:ea typeface="ＭＳ Ｐゴシック" charset="0"/>
              <a:cs typeface="Arial" charset="0"/>
            </a:endParaRPr>
          </a:p>
        </p:txBody>
      </p:sp>
    </p:spTree>
    <p:extLst>
      <p:ext uri="{BB962C8B-B14F-4D97-AF65-F5344CB8AC3E}">
        <p14:creationId xmlns:p14="http://schemas.microsoft.com/office/powerpoint/2010/main" val="1712296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大卫</a:t>
            </a:r>
            <a:r>
              <a:rPr lang="en-US" sz="4000" b="1" dirty="0">
                <a:solidFill>
                  <a:srgbClr val="FFFFFF"/>
                </a:solidFill>
                <a:effectLst>
                  <a:glow rad="127000">
                    <a:schemeClr val="tx1"/>
                  </a:glow>
                </a:effectLst>
                <a:latin typeface="Arial" charset="0"/>
                <a:ea typeface="ＭＳ Ｐゴシック" charset="0"/>
                <a:cs typeface="ＭＳ Ｐゴシック" charset="0"/>
              </a:rPr>
              <a:t>: </a:t>
            </a:r>
            <a:br>
              <a:rPr lang="en-US" sz="4000" b="1" dirty="0">
                <a:solidFill>
                  <a:srgbClr val="FFFFFF"/>
                </a:solidFill>
                <a:effectLst>
                  <a:glow rad="127000">
                    <a:schemeClr val="tx1"/>
                  </a:glow>
                </a:effectLst>
                <a:latin typeface="Arial" charset="0"/>
                <a:ea typeface="ＭＳ Ｐゴシック" charset="0"/>
                <a:cs typeface="ＭＳ Ｐゴシック" charset="0"/>
              </a:rPr>
            </a:br>
            <a:r>
              <a:rPr lang="zh-CN" altLang="en-US" sz="4000" b="1" dirty="0">
                <a:solidFill>
                  <a:srgbClr val="FFFFFF"/>
                </a:solidFill>
                <a:effectLst>
                  <a:glow rad="127000">
                    <a:schemeClr val="tx1"/>
                  </a:glow>
                </a:effectLst>
                <a:latin typeface="Arial" charset="0"/>
                <a:ea typeface="ＭＳ Ｐゴシック" charset="0"/>
                <a:cs typeface="ＭＳ Ｐゴシック" charset="0"/>
              </a:rPr>
              <a:t>希伯伦至</a:t>
            </a:r>
            <a:br>
              <a:rPr lang="en-US" altLang="zh-CN" sz="4000" b="1" dirty="0">
                <a:solidFill>
                  <a:srgbClr val="FFFFFF"/>
                </a:solidFill>
                <a:effectLst>
                  <a:glow rad="127000">
                    <a:schemeClr val="tx1"/>
                  </a:glow>
                </a:effectLst>
                <a:latin typeface="Arial" charset="0"/>
                <a:ea typeface="ＭＳ Ｐゴシック" charset="0"/>
                <a:cs typeface="ＭＳ Ｐゴシック" charset="0"/>
              </a:rPr>
            </a:br>
            <a:r>
              <a:rPr lang="zh-CN" altLang="en-US" sz="4000" b="1" dirty="0">
                <a:solidFill>
                  <a:srgbClr val="FFFFFF"/>
                </a:solidFill>
                <a:effectLst>
                  <a:glow rad="127000">
                    <a:schemeClr val="tx1"/>
                  </a:glow>
                </a:effectLst>
                <a:latin typeface="Arial" charset="0"/>
                <a:ea typeface="ＭＳ Ｐゴシック" charset="0"/>
                <a:cs typeface="ＭＳ Ｐゴシック" charset="0"/>
              </a:rPr>
              <a:t>耶路撒冷</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310414" y="3544580"/>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但</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8" name="Text Box 4"/>
          <p:cNvSpPr txBox="1">
            <a:spLocks noChangeArrowheads="1"/>
          </p:cNvSpPr>
          <p:nvPr/>
        </p:nvSpPr>
        <p:spPr bwMode="auto">
          <a:xfrm>
            <a:off x="4080949" y="4401890"/>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犹大</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9" name="Text Box 5"/>
          <p:cNvSpPr txBox="1">
            <a:spLocks noChangeArrowheads="1"/>
          </p:cNvSpPr>
          <p:nvPr/>
        </p:nvSpPr>
        <p:spPr bwMode="auto">
          <a:xfrm>
            <a:off x="3946562" y="524107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西缅</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流本</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迦得</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玛拿西</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3" name="Text Box 9"/>
          <p:cNvSpPr txBox="1">
            <a:spLocks noChangeArrowheads="1"/>
          </p:cNvSpPr>
          <p:nvPr/>
        </p:nvSpPr>
        <p:spPr bwMode="auto">
          <a:xfrm>
            <a:off x="4652708" y="312846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以法莲</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4" name="Text Box 10"/>
          <p:cNvSpPr txBox="1">
            <a:spLocks noChangeArrowheads="1"/>
          </p:cNvSpPr>
          <p:nvPr/>
        </p:nvSpPr>
        <p:spPr bwMode="auto">
          <a:xfrm>
            <a:off x="4993310" y="2344490"/>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玛拿西</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9" name="Text Box 15"/>
          <p:cNvSpPr txBox="1">
            <a:spLocks noChangeArrowheads="1"/>
          </p:cNvSpPr>
          <p:nvPr/>
        </p:nvSpPr>
        <p:spPr bwMode="auto">
          <a:xfrm>
            <a:off x="5906480" y="838232"/>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拿弗他利</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20" name="Text Box 16"/>
          <p:cNvSpPr txBox="1">
            <a:spLocks noChangeArrowheads="1"/>
          </p:cNvSpPr>
          <p:nvPr/>
        </p:nvSpPr>
        <p:spPr bwMode="auto">
          <a:xfrm rot="167692">
            <a:off x="5160933" y="446118"/>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亚设</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7" name="Text Box 13"/>
          <p:cNvSpPr txBox="1">
            <a:spLocks noChangeArrowheads="1"/>
          </p:cNvSpPr>
          <p:nvPr/>
        </p:nvSpPr>
        <p:spPr bwMode="auto">
          <a:xfrm>
            <a:off x="4799939" y="137838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西布伦</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以萨迦</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78191"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cs typeface="Arial" charset="0"/>
              </a:rPr>
              <a:t>171</a:t>
            </a:r>
          </a:p>
        </p:txBody>
      </p:sp>
      <p:sp>
        <p:nvSpPr>
          <p:cNvPr id="50" name="Rectangle 2"/>
          <p:cNvSpPr txBox="1">
            <a:spLocks noChangeArrowheads="1"/>
          </p:cNvSpPr>
          <p:nvPr/>
        </p:nvSpPr>
        <p:spPr bwMode="auto">
          <a:xfrm>
            <a:off x="0" y="2113966"/>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3200" b="1" i="1" dirty="0">
                <a:solidFill>
                  <a:srgbClr val="FFFFFF"/>
                </a:solidFill>
                <a:effectLst>
                  <a:glow rad="127000">
                    <a:srgbClr val="000000"/>
                  </a:glow>
                </a:effectLst>
                <a:latin typeface="Arial" charset="0"/>
                <a:ea typeface="ＭＳ Ｐゴシック" charset="0"/>
                <a:cs typeface="ＭＳ Ｐゴシック" charset="0"/>
              </a:rPr>
              <a:t>撒母耳下</a:t>
            </a:r>
            <a:r>
              <a:rPr lang="en-US" sz="3200" b="1" i="1" dirty="0">
                <a:solidFill>
                  <a:srgbClr val="FFFFFF"/>
                </a:solidFill>
                <a:effectLst>
                  <a:glow rad="127000">
                    <a:srgbClr val="000000"/>
                  </a:glow>
                </a:effectLst>
                <a:latin typeface="Arial" charset="0"/>
                <a:ea typeface="ＭＳ Ｐゴシック" charset="0"/>
                <a:cs typeface="ＭＳ Ｐゴシック" charset="0"/>
              </a:rPr>
              <a:t>5</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503497" y="364693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便雅悯</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21" name="Rectangle 2"/>
          <p:cNvSpPr txBox="1">
            <a:spLocks noChangeArrowheads="1"/>
          </p:cNvSpPr>
          <p:nvPr/>
        </p:nvSpPr>
        <p:spPr bwMode="auto">
          <a:xfrm>
            <a:off x="2969514" y="3819843"/>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耶路撒冷</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2" name="Oval 58"/>
          <p:cNvSpPr>
            <a:spLocks noChangeArrowheads="1"/>
          </p:cNvSpPr>
          <p:nvPr/>
        </p:nvSpPr>
        <p:spPr bwMode="auto">
          <a:xfrm>
            <a:off x="5907088" y="3954463"/>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kern="0">
              <a:solidFill>
                <a:srgbClr val="FFFFFF"/>
              </a:solidFill>
              <a:latin typeface="BONES" pitchFamily="-105" charset="0"/>
              <a:ea typeface="ＭＳ Ｐゴシック" charset="0"/>
            </a:endParaRPr>
          </a:p>
        </p:txBody>
      </p:sp>
      <p:sp>
        <p:nvSpPr>
          <p:cNvPr id="23" name="Right Arrow 22"/>
          <p:cNvSpPr/>
          <p:nvPr/>
        </p:nvSpPr>
        <p:spPr bwMode="auto">
          <a:xfrm rot="16516142">
            <a:off x="5568156" y="4336257"/>
            <a:ext cx="803275" cy="503238"/>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a:lstStyle/>
          <a:p>
            <a:pPr eaLnBrk="0" hangingPunct="0">
              <a:defRPr/>
            </a:pPr>
            <a:endParaRPr lang="en-US" kern="0">
              <a:solidFill>
                <a:srgbClr val="FFFFFF"/>
              </a:solidFill>
              <a:latin typeface="BONES" pitchFamily="-105" charset="0"/>
              <a:ea typeface="ＭＳ Ｐゴシック" charset="0"/>
              <a:cs typeface="+mn-cs"/>
            </a:endParaRPr>
          </a:p>
        </p:txBody>
      </p:sp>
      <p:sp>
        <p:nvSpPr>
          <p:cNvPr id="24" name="Rectangle 2"/>
          <p:cNvSpPr txBox="1">
            <a:spLocks noChangeArrowheads="1"/>
          </p:cNvSpPr>
          <p:nvPr/>
        </p:nvSpPr>
        <p:spPr bwMode="auto">
          <a:xfrm>
            <a:off x="2841931" y="4711459"/>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希伯伦</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5" name="Oval 58"/>
          <p:cNvSpPr>
            <a:spLocks noChangeArrowheads="1"/>
          </p:cNvSpPr>
          <p:nvPr/>
        </p:nvSpPr>
        <p:spPr bwMode="auto">
          <a:xfrm>
            <a:off x="5778500" y="4986338"/>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kern="0">
              <a:solidFill>
                <a:srgbClr val="FFFFFF"/>
              </a:solidFill>
              <a:latin typeface="BONES" pitchFamily="-105" charset="0"/>
              <a:ea typeface="ＭＳ Ｐゴシック" charset="0"/>
            </a:endParaRPr>
          </a:p>
        </p:txBody>
      </p:sp>
    </p:spTree>
    <p:extLst>
      <p:ext uri="{BB962C8B-B14F-4D97-AF65-F5344CB8AC3E}">
        <p14:creationId xmlns:p14="http://schemas.microsoft.com/office/powerpoint/2010/main" val="6002135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70"/>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par>
                          <p:cTn id="10" fill="hold" nodeType="afterGroup">
                            <p:stCondLst>
                              <p:cond delay="1000"/>
                            </p:stCondLst>
                            <p:childTnLst>
                              <p:par>
                                <p:cTn id="11" presetID="23" presetClass="entr" presetSubtype="3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strVal val="(6*min(max(#ppt_w*#ppt_h,.3),1)-7.4)/-.7*#ppt_w"/>
                                          </p:val>
                                        </p:tav>
                                        <p:tav tm="100000">
                                          <p:val>
                                            <p:strVal val="#ppt_w"/>
                                          </p:val>
                                        </p:tav>
                                      </p:tavLst>
                                    </p:anim>
                                    <p:anim calcmode="lin" valueType="num">
                                      <p:cBhvr>
                                        <p:cTn id="14" dur="500" fill="hold"/>
                                        <p:tgtEl>
                                          <p:spTgt spid="25"/>
                                        </p:tgtEl>
                                        <p:attrNameLst>
                                          <p:attrName>ppt_h</p:attrName>
                                        </p:attrNameLst>
                                      </p:cBhvr>
                                      <p:tavLst>
                                        <p:tav tm="0">
                                          <p:val>
                                            <p:strVal val="(6*min(max(#ppt_w*#ppt_h,.3),1)-7.4)/-.7*#ppt_h"/>
                                          </p:val>
                                        </p:tav>
                                        <p:tav tm="100000">
                                          <p:val>
                                            <p:strVal val="#ppt_h"/>
                                          </p:val>
                                        </p:tav>
                                      </p:tavLst>
                                    </p:anim>
                                    <p:anim calcmode="lin" valueType="num">
                                      <p:cBhvr>
                                        <p:cTn id="15" dur="500" fill="hold"/>
                                        <p:tgtEl>
                                          <p:spTgt spid="25"/>
                                        </p:tgtEl>
                                        <p:attrNameLst>
                                          <p:attrName>ppt_x</p:attrName>
                                        </p:attrNameLst>
                                      </p:cBhvr>
                                      <p:tavLst>
                                        <p:tav tm="0">
                                          <p:val>
                                            <p:fltVal val="0.5"/>
                                          </p:val>
                                        </p:tav>
                                        <p:tav tm="100000">
                                          <p:val>
                                            <p:strVal val="#ppt_x"/>
                                          </p:val>
                                        </p:tav>
                                      </p:tavLst>
                                    </p:anim>
                                    <p:anim calcmode="lin" valueType="num">
                                      <p:cBhvr>
                                        <p:cTn id="16"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par>
                          <p:cTn id="22" fill="hold" nodeType="afterGroup">
                            <p:stCondLst>
                              <p:cond delay="500"/>
                            </p:stCondLst>
                            <p:childTnLst>
                              <p:par>
                                <p:cTn id="23" presetID="23" presetClass="entr" presetSubtype="3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strVal val="(6*min(max(#ppt_w*#ppt_h,.3),1)-7.4)/-.7*#ppt_w"/>
                                          </p:val>
                                        </p:tav>
                                        <p:tav tm="100000">
                                          <p:val>
                                            <p:strVal val="#ppt_w"/>
                                          </p:val>
                                        </p:tav>
                                      </p:tavLst>
                                    </p:anim>
                                    <p:anim calcmode="lin" valueType="num">
                                      <p:cBhvr>
                                        <p:cTn id="26" dur="500" fill="hold"/>
                                        <p:tgtEl>
                                          <p:spTgt spid="22"/>
                                        </p:tgtEl>
                                        <p:attrNameLst>
                                          <p:attrName>ppt_h</p:attrName>
                                        </p:attrNameLst>
                                      </p:cBhvr>
                                      <p:tavLst>
                                        <p:tav tm="0">
                                          <p:val>
                                            <p:strVal val="(6*min(max(#ppt_w*#ppt_h,.3),1)-7.4)/-.7*#ppt_h"/>
                                          </p:val>
                                        </p:tav>
                                        <p:tav tm="100000">
                                          <p:val>
                                            <p:strVal val="#ppt_h"/>
                                          </p:val>
                                        </p:tav>
                                      </p:tavLst>
                                    </p:anim>
                                    <p:anim calcmode="lin" valueType="num">
                                      <p:cBhvr>
                                        <p:cTn id="27" dur="500" fill="hold"/>
                                        <p:tgtEl>
                                          <p:spTgt spid="22"/>
                                        </p:tgtEl>
                                        <p:attrNameLst>
                                          <p:attrName>ppt_x</p:attrName>
                                        </p:attrNameLst>
                                      </p:cBhvr>
                                      <p:tavLst>
                                        <p:tav tm="0">
                                          <p:val>
                                            <p:fltVal val="0.5"/>
                                          </p:val>
                                        </p:tav>
                                        <p:tav tm="100000">
                                          <p:val>
                                            <p:strVal val="#ppt_x"/>
                                          </p:val>
                                        </p:tav>
                                      </p:tavLst>
                                    </p:anim>
                                    <p:anim calcmode="lin" valueType="num">
                                      <p:cBhvr>
                                        <p:cTn id="28"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1000"/>
                            </p:stCondLst>
                            <p:childTnLst>
                              <p:par>
                                <p:cTn id="30" presetID="55" presetClass="entr" presetSubtype="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strVal val="#ppt_w*0.70"/>
                                          </p:val>
                                        </p:tav>
                                        <p:tav tm="100000">
                                          <p:val>
                                            <p:strVal val="#ppt_w"/>
                                          </p:val>
                                        </p:tav>
                                      </p:tavLst>
                                    </p:anim>
                                    <p:anim calcmode="lin" valueType="num">
                                      <p:cBhvr>
                                        <p:cTn id="33" dur="1000" fill="hold"/>
                                        <p:tgtEl>
                                          <p:spTgt spid="21"/>
                                        </p:tgtEl>
                                        <p:attrNameLst>
                                          <p:attrName>ppt_h</p:attrName>
                                        </p:attrNameLst>
                                      </p:cBhvr>
                                      <p:tavLst>
                                        <p:tav tm="0">
                                          <p:val>
                                            <p:strVal val="#ppt_h"/>
                                          </p:val>
                                        </p:tav>
                                        <p:tav tm="100000">
                                          <p:val>
                                            <p:strVal val="#ppt_h"/>
                                          </p:val>
                                        </p:tav>
                                      </p:tavLst>
                                    </p:anim>
                                    <p:animEffect transition="in" filter="fade">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4035425" y="0"/>
            <a:ext cx="5260975" cy="7010400"/>
          </a:xfrm>
        </p:spPr>
      </p:pic>
      <p:sp>
        <p:nvSpPr>
          <p:cNvPr id="28675" name="Rectangle 3"/>
          <p:cNvSpPr>
            <a:spLocks noGrp="1" noRot="1" noChangeArrowheads="1"/>
          </p:cNvSpPr>
          <p:nvPr>
            <p:ph type="title"/>
          </p:nvPr>
        </p:nvSpPr>
        <p:spPr>
          <a:xfrm>
            <a:off x="152400" y="457200"/>
            <a:ext cx="3657600" cy="2133600"/>
          </a:xfrm>
          <a:solidFill>
            <a:srgbClr val="800000"/>
          </a:solidFill>
          <a:ln w="57150">
            <a:solidFill>
              <a:schemeClr val="bg2"/>
            </a:solidFill>
          </a:ln>
        </p:spPr>
        <p:txBody>
          <a:bodyPr/>
          <a:lstStyle/>
          <a:p>
            <a:pPr eaLnBrk="1" hangingPunct="1">
              <a:defRPr/>
            </a:pPr>
            <a:r>
              <a:rPr lang="zh-CN" altLang="en-US">
                <a:latin typeface="Garamond" charset="0"/>
                <a:cs typeface="宋体" charset="0"/>
              </a:rPr>
              <a:t>中心地点</a:t>
            </a:r>
            <a:endParaRPr lang="en-US">
              <a:latin typeface="Garamond" charset="0"/>
            </a:endParaRPr>
          </a:p>
        </p:txBody>
      </p:sp>
      <p:sp>
        <p:nvSpPr>
          <p:cNvPr id="152579" name="Text Box 4"/>
          <p:cNvSpPr txBox="1">
            <a:spLocks noChangeArrowheads="1"/>
          </p:cNvSpPr>
          <p:nvPr/>
        </p:nvSpPr>
        <p:spPr bwMode="auto">
          <a:xfrm>
            <a:off x="762000" y="3105150"/>
            <a:ext cx="3200400" cy="237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CN" altLang="en-US" sz="3600">
                <a:latin typeface="Garamond" charset="0"/>
              </a:rPr>
              <a:t>耶路撒冷处在便雅悯内，在犹大旁边却靠近北方民族</a:t>
            </a:r>
            <a:endParaRPr lang="en-US" sz="3600">
              <a:latin typeface="Garamond" charset="0"/>
            </a:endParaRPr>
          </a:p>
        </p:txBody>
      </p:sp>
      <p:sp>
        <p:nvSpPr>
          <p:cNvPr id="152580" name="Text Box 5"/>
          <p:cNvSpPr txBox="1">
            <a:spLocks noChangeArrowheads="1"/>
          </p:cNvSpPr>
          <p:nvPr/>
        </p:nvSpPr>
        <p:spPr bwMode="auto">
          <a:xfrm>
            <a:off x="6858000" y="4648200"/>
            <a:ext cx="1752600" cy="4730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CN" altLang="en-US" b="1">
                <a:latin typeface="Garamond" charset="0"/>
              </a:rPr>
              <a:t>耶路撒冷</a:t>
            </a:r>
            <a:endParaRPr lang="en-US" b="1">
              <a:latin typeface="Garamond" charset="0"/>
            </a:endParaRPr>
          </a:p>
        </p:txBody>
      </p:sp>
      <p:sp>
        <p:nvSpPr>
          <p:cNvPr id="152581" name="Line 6"/>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28928274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4" descr="42 Jer OT">
            <a:extLst>
              <a:ext uri="{FF2B5EF4-FFF2-40B4-BE49-F238E27FC236}">
                <a16:creationId xmlns:a16="http://schemas.microsoft.com/office/drawing/2014/main" id="{730CD457-9C6F-9341-81AE-BDF1E970821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0" y="0"/>
            <a:ext cx="6103938" cy="6858000"/>
          </a:xfrm>
          <a:noFill/>
          <a:extLst>
            <a:ext uri="{909E8E84-426E-40DD-AFC4-6F175D3DCCD1}">
              <a14:hiddenFill xmlns:a14="http://schemas.microsoft.com/office/drawing/2010/main">
                <a:solidFill>
                  <a:srgbClr val="FFFFFF"/>
                </a:solidFill>
              </a14:hiddenFill>
            </a:ext>
          </a:extLst>
        </p:spPr>
      </p:pic>
      <p:sp>
        <p:nvSpPr>
          <p:cNvPr id="114695" name="Rectangle 7">
            <a:extLst>
              <a:ext uri="{FF2B5EF4-FFF2-40B4-BE49-F238E27FC236}">
                <a16:creationId xmlns:a16="http://schemas.microsoft.com/office/drawing/2014/main" id="{BD835BD3-ADBC-2E49-9112-D15F5F1BCE1B}"/>
              </a:ext>
            </a:extLst>
          </p:cNvPr>
          <p:cNvSpPr>
            <a:spLocks noGrp="1" noRot="1" noChangeArrowheads="1"/>
          </p:cNvSpPr>
          <p:nvPr>
            <p:ph type="title"/>
          </p:nvPr>
        </p:nvSpPr>
        <p:spPr>
          <a:xfrm>
            <a:off x="0" y="0"/>
            <a:ext cx="7086600" cy="762000"/>
          </a:xfrm>
          <a:solidFill>
            <a:schemeClr val="bg2"/>
          </a:solidFill>
        </p:spPr>
        <p:txBody>
          <a:bodyPr/>
          <a:lstStyle/>
          <a:p>
            <a:pPr eaLnBrk="1" hangingPunct="1"/>
            <a:r>
              <a:rPr lang="zh-CN" altLang="en-US" sz="3600" dirty="0">
                <a:latin typeface="Arial" panose="020B0604020202020204" pitchFamily="34" charset="0"/>
                <a:ea typeface="ＭＳ Ｐゴシック" panose="020B0600070205080204" pitchFamily="34" charset="-128"/>
                <a:cs typeface="Arial" panose="020B0604020202020204" pitchFamily="34" charset="0"/>
              </a:rPr>
              <a:t>耶路撒冷是一个边境城市</a:t>
            </a:r>
            <a:endParaRPr lang="en-US" altLang="en-US" sz="36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14696" name="Text Box 8">
            <a:extLst>
              <a:ext uri="{FF2B5EF4-FFF2-40B4-BE49-F238E27FC236}">
                <a16:creationId xmlns:a16="http://schemas.microsoft.com/office/drawing/2014/main" id="{0DD16B10-1504-E04B-99C9-E17EE1FA1EA7}"/>
              </a:ext>
            </a:extLst>
          </p:cNvPr>
          <p:cNvSpPr txBox="1">
            <a:spLocks noChangeArrowheads="1"/>
          </p:cNvSpPr>
          <p:nvPr/>
        </p:nvSpPr>
        <p:spPr bwMode="auto">
          <a:xfrm>
            <a:off x="8153400" y="55563"/>
            <a:ext cx="527050" cy="461962"/>
          </a:xfrm>
          <a:prstGeom prst="rect">
            <a:avLst/>
          </a:prstGeom>
          <a:solidFill>
            <a:srgbClr val="663300"/>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r>
              <a:rPr lang="en-US" altLang="en-US" sz="2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21</a:t>
            </a:r>
          </a:p>
        </p:txBody>
      </p:sp>
      <p:sp>
        <p:nvSpPr>
          <p:cNvPr id="2" name="Rectangle 7">
            <a:extLst>
              <a:ext uri="{FF2B5EF4-FFF2-40B4-BE49-F238E27FC236}">
                <a16:creationId xmlns:a16="http://schemas.microsoft.com/office/drawing/2014/main" id="{BF348E10-5A13-264F-A1EF-A0E3CC8C4B9F}"/>
              </a:ext>
            </a:extLst>
          </p:cNvPr>
          <p:cNvSpPr>
            <a:spLocks noRot="1" noChangeArrowheads="1"/>
          </p:cNvSpPr>
          <p:nvPr/>
        </p:nvSpPr>
        <p:spPr bwMode="auto">
          <a:xfrm>
            <a:off x="3695700" y="2971800"/>
            <a:ext cx="3429000" cy="762000"/>
          </a:xfrm>
          <a:prstGeom prst="rect">
            <a:avLst/>
          </a:prstGeom>
          <a:solidFill>
            <a:schemeClr val="bg2"/>
          </a:solidFill>
          <a:ln w="9525">
            <a:noFill/>
            <a:miter lim="800000"/>
            <a:headEnd/>
            <a:tailEnd/>
          </a:ln>
        </p:spPr>
        <p:txBody>
          <a:bodyPr anchor="ct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eaLnBrk="1" fontAlgn="base" hangingPunct="1">
              <a:spcBef>
                <a:spcPct val="0"/>
              </a:spcBef>
            </a:pPr>
            <a:r>
              <a:rPr lang="en-US" altLang="en-US" sz="44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便雅悯</a:t>
            </a:r>
            <a:endParaRPr lang="en-US" altLang="en-US" sz="44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Rectangle 7">
            <a:extLst>
              <a:ext uri="{FF2B5EF4-FFF2-40B4-BE49-F238E27FC236}">
                <a16:creationId xmlns:a16="http://schemas.microsoft.com/office/drawing/2014/main" id="{40028BAE-85A1-2A40-B0C1-230F86D8AB2B}"/>
              </a:ext>
            </a:extLst>
          </p:cNvPr>
          <p:cNvSpPr>
            <a:spLocks noRot="1" noChangeArrowheads="1"/>
          </p:cNvSpPr>
          <p:nvPr/>
        </p:nvSpPr>
        <p:spPr bwMode="auto">
          <a:xfrm>
            <a:off x="3695700" y="5937250"/>
            <a:ext cx="3429000" cy="762000"/>
          </a:xfrm>
          <a:prstGeom prst="rect">
            <a:avLst/>
          </a:prstGeom>
          <a:solidFill>
            <a:schemeClr val="bg2"/>
          </a:solidFill>
          <a:ln w="9525">
            <a:noFill/>
            <a:miter lim="800000"/>
            <a:headEnd/>
            <a:tailEnd/>
          </a:ln>
        </p:spPr>
        <p:txBody>
          <a:bodyPr anchor="ct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eaLnBrk="1" fontAlgn="base" hangingPunct="1">
              <a:spcBef>
                <a:spcPct val="0"/>
              </a:spcBef>
            </a:pPr>
            <a:r>
              <a:rPr lang="zh-CN" altLang="en-US" sz="4400" dirty="0">
                <a:solidFill>
                  <a:srgbClr val="FFFFFF"/>
                </a:solidFill>
                <a:latin typeface="Arial" panose="020B0604020202020204" pitchFamily="34" charset="0"/>
                <a:cs typeface="Arial" panose="020B0604020202020204" pitchFamily="34" charset="0"/>
              </a:rPr>
              <a:t>犹大</a:t>
            </a:r>
            <a:endParaRPr lang="en-US" altLang="en-US" sz="44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9336" name="Freeform 1032">
            <a:extLst>
              <a:ext uri="{FF2B5EF4-FFF2-40B4-BE49-F238E27FC236}">
                <a16:creationId xmlns:a16="http://schemas.microsoft.com/office/drawing/2014/main" id="{91B030AA-1939-B542-924B-DAAD38E6654A}"/>
              </a:ext>
            </a:extLst>
          </p:cNvPr>
          <p:cNvSpPr>
            <a:spLocks/>
          </p:cNvSpPr>
          <p:nvPr/>
        </p:nvSpPr>
        <p:spPr bwMode="auto">
          <a:xfrm>
            <a:off x="2971800" y="3124200"/>
            <a:ext cx="5715000" cy="3733800"/>
          </a:xfrm>
          <a:custGeom>
            <a:avLst/>
            <a:gdLst>
              <a:gd name="T0" fmla="*/ 2855 w 2855"/>
              <a:gd name="T1" fmla="*/ 2855 h 2855"/>
              <a:gd name="T2" fmla="*/ 2816 w 2855"/>
              <a:gd name="T3" fmla="*/ 2777 h 2855"/>
              <a:gd name="T4" fmla="*/ 2809 w 2855"/>
              <a:gd name="T5" fmla="*/ 2758 h 2855"/>
              <a:gd name="T6" fmla="*/ 2790 w 2855"/>
              <a:gd name="T7" fmla="*/ 2751 h 2855"/>
              <a:gd name="T8" fmla="*/ 2647 w 2855"/>
              <a:gd name="T9" fmla="*/ 2595 h 2855"/>
              <a:gd name="T10" fmla="*/ 2608 w 2855"/>
              <a:gd name="T11" fmla="*/ 2543 h 2855"/>
              <a:gd name="T12" fmla="*/ 2588 w 2855"/>
              <a:gd name="T13" fmla="*/ 2517 h 2855"/>
              <a:gd name="T14" fmla="*/ 2569 w 2855"/>
              <a:gd name="T15" fmla="*/ 2446 h 2855"/>
              <a:gd name="T16" fmla="*/ 2484 w 2855"/>
              <a:gd name="T17" fmla="*/ 2329 h 2855"/>
              <a:gd name="T18" fmla="*/ 2458 w 2855"/>
              <a:gd name="T19" fmla="*/ 2303 h 2855"/>
              <a:gd name="T20" fmla="*/ 2452 w 2855"/>
              <a:gd name="T21" fmla="*/ 2283 h 2855"/>
              <a:gd name="T22" fmla="*/ 2406 w 2855"/>
              <a:gd name="T23" fmla="*/ 2257 h 2855"/>
              <a:gd name="T24" fmla="*/ 2289 w 2855"/>
              <a:gd name="T25" fmla="*/ 2120 h 2855"/>
              <a:gd name="T26" fmla="*/ 2263 w 2855"/>
              <a:gd name="T27" fmla="*/ 2094 h 2855"/>
              <a:gd name="T28" fmla="*/ 2243 w 2855"/>
              <a:gd name="T29" fmla="*/ 2055 h 2855"/>
              <a:gd name="T30" fmla="*/ 2100 w 2855"/>
              <a:gd name="T31" fmla="*/ 1912 h 2855"/>
              <a:gd name="T32" fmla="*/ 2022 w 2855"/>
              <a:gd name="T33" fmla="*/ 1867 h 2855"/>
              <a:gd name="T34" fmla="*/ 1691 w 2855"/>
              <a:gd name="T35" fmla="*/ 1815 h 2855"/>
              <a:gd name="T36" fmla="*/ 1209 w 2855"/>
              <a:gd name="T37" fmla="*/ 1600 h 2855"/>
              <a:gd name="T38" fmla="*/ 637 w 2855"/>
              <a:gd name="T39" fmla="*/ 1581 h 2855"/>
              <a:gd name="T40" fmla="*/ 572 w 2855"/>
              <a:gd name="T41" fmla="*/ 1555 h 2855"/>
              <a:gd name="T42" fmla="*/ 442 w 2855"/>
              <a:gd name="T43" fmla="*/ 1470 h 2855"/>
              <a:gd name="T44" fmla="*/ 331 w 2855"/>
              <a:gd name="T45" fmla="*/ 1386 h 2855"/>
              <a:gd name="T46" fmla="*/ 273 w 2855"/>
              <a:gd name="T47" fmla="*/ 1295 h 2855"/>
              <a:gd name="T48" fmla="*/ 253 w 2855"/>
              <a:gd name="T49" fmla="*/ 1249 h 2855"/>
              <a:gd name="T50" fmla="*/ 188 w 2855"/>
              <a:gd name="T51" fmla="*/ 1145 h 2855"/>
              <a:gd name="T52" fmla="*/ 162 w 2855"/>
              <a:gd name="T53" fmla="*/ 1054 h 2855"/>
              <a:gd name="T54" fmla="*/ 136 w 2855"/>
              <a:gd name="T55" fmla="*/ 813 h 2855"/>
              <a:gd name="T56" fmla="*/ 97 w 2855"/>
              <a:gd name="T57" fmla="*/ 234 h 2855"/>
              <a:gd name="T58" fmla="*/ 58 w 2855"/>
              <a:gd name="T59" fmla="*/ 124 h 2855"/>
              <a:gd name="T60" fmla="*/ 13 w 2855"/>
              <a:gd name="T61" fmla="*/ 46 h 2855"/>
              <a:gd name="T62" fmla="*/ 6 w 2855"/>
              <a:gd name="T63" fmla="*/ 20 h 2855"/>
              <a:gd name="T64" fmla="*/ 0 w 2855"/>
              <a:gd name="T65" fmla="*/ 0 h 28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55" h="2855">
                <a:moveTo>
                  <a:pt x="2855" y="2855"/>
                </a:moveTo>
                <a:cubicBezTo>
                  <a:pt x="2844" y="2827"/>
                  <a:pt x="2829" y="2802"/>
                  <a:pt x="2816" y="2777"/>
                </a:cubicBezTo>
                <a:cubicBezTo>
                  <a:pt x="2812" y="2770"/>
                  <a:pt x="2813" y="2762"/>
                  <a:pt x="2809" y="2758"/>
                </a:cubicBezTo>
                <a:cubicBezTo>
                  <a:pt x="2804" y="2753"/>
                  <a:pt x="2796" y="2753"/>
                  <a:pt x="2790" y="2751"/>
                </a:cubicBezTo>
                <a:cubicBezTo>
                  <a:pt x="2746" y="2693"/>
                  <a:pt x="2691" y="2654"/>
                  <a:pt x="2647" y="2595"/>
                </a:cubicBezTo>
                <a:cubicBezTo>
                  <a:pt x="2634" y="2577"/>
                  <a:pt x="2621" y="2560"/>
                  <a:pt x="2608" y="2543"/>
                </a:cubicBezTo>
                <a:cubicBezTo>
                  <a:pt x="2601" y="2534"/>
                  <a:pt x="2588" y="2517"/>
                  <a:pt x="2588" y="2517"/>
                </a:cubicBezTo>
                <a:cubicBezTo>
                  <a:pt x="2581" y="2495"/>
                  <a:pt x="2578" y="2466"/>
                  <a:pt x="2569" y="2446"/>
                </a:cubicBezTo>
                <a:cubicBezTo>
                  <a:pt x="2547" y="2401"/>
                  <a:pt x="2509" y="2370"/>
                  <a:pt x="2484" y="2329"/>
                </a:cubicBezTo>
                <a:cubicBezTo>
                  <a:pt x="2468" y="2275"/>
                  <a:pt x="2492" y="2337"/>
                  <a:pt x="2458" y="2303"/>
                </a:cubicBezTo>
                <a:cubicBezTo>
                  <a:pt x="2453" y="2298"/>
                  <a:pt x="2456" y="2287"/>
                  <a:pt x="2452" y="2283"/>
                </a:cubicBezTo>
                <a:cubicBezTo>
                  <a:pt x="2439" y="2270"/>
                  <a:pt x="2420" y="2266"/>
                  <a:pt x="2406" y="2257"/>
                </a:cubicBezTo>
                <a:cubicBezTo>
                  <a:pt x="2385" y="2215"/>
                  <a:pt x="2334" y="2135"/>
                  <a:pt x="2289" y="2120"/>
                </a:cubicBezTo>
                <a:cubicBezTo>
                  <a:pt x="2274" y="2072"/>
                  <a:pt x="2296" y="2126"/>
                  <a:pt x="2263" y="2094"/>
                </a:cubicBezTo>
                <a:cubicBezTo>
                  <a:pt x="2252" y="2083"/>
                  <a:pt x="2250" y="2067"/>
                  <a:pt x="2243" y="2055"/>
                </a:cubicBezTo>
                <a:cubicBezTo>
                  <a:pt x="2227" y="2004"/>
                  <a:pt x="2152" y="1930"/>
                  <a:pt x="2100" y="1912"/>
                </a:cubicBezTo>
                <a:cubicBezTo>
                  <a:pt x="2083" y="1887"/>
                  <a:pt x="2050" y="1875"/>
                  <a:pt x="2022" y="1867"/>
                </a:cubicBezTo>
                <a:cubicBezTo>
                  <a:pt x="1912" y="1791"/>
                  <a:pt x="1846" y="1818"/>
                  <a:pt x="1691" y="1815"/>
                </a:cubicBezTo>
                <a:cubicBezTo>
                  <a:pt x="1522" y="1758"/>
                  <a:pt x="1384" y="1643"/>
                  <a:pt x="1209" y="1600"/>
                </a:cubicBezTo>
                <a:cubicBezTo>
                  <a:pt x="1041" y="1558"/>
                  <a:pt x="816" y="1586"/>
                  <a:pt x="637" y="1581"/>
                </a:cubicBezTo>
                <a:cubicBezTo>
                  <a:pt x="614" y="1572"/>
                  <a:pt x="593" y="1565"/>
                  <a:pt x="572" y="1555"/>
                </a:cubicBezTo>
                <a:cubicBezTo>
                  <a:pt x="541" y="1508"/>
                  <a:pt x="487" y="1495"/>
                  <a:pt x="442" y="1470"/>
                </a:cubicBezTo>
                <a:cubicBezTo>
                  <a:pt x="402" y="1447"/>
                  <a:pt x="366" y="1414"/>
                  <a:pt x="331" y="1386"/>
                </a:cubicBezTo>
                <a:cubicBezTo>
                  <a:pt x="313" y="1350"/>
                  <a:pt x="294" y="1325"/>
                  <a:pt x="273" y="1295"/>
                </a:cubicBezTo>
                <a:cubicBezTo>
                  <a:pt x="241" y="1250"/>
                  <a:pt x="274" y="1287"/>
                  <a:pt x="253" y="1249"/>
                </a:cubicBezTo>
                <a:cubicBezTo>
                  <a:pt x="232" y="1212"/>
                  <a:pt x="211" y="1179"/>
                  <a:pt x="188" y="1145"/>
                </a:cubicBezTo>
                <a:cubicBezTo>
                  <a:pt x="178" y="1114"/>
                  <a:pt x="170" y="1084"/>
                  <a:pt x="162" y="1054"/>
                </a:cubicBezTo>
                <a:cubicBezTo>
                  <a:pt x="155" y="974"/>
                  <a:pt x="150" y="891"/>
                  <a:pt x="136" y="813"/>
                </a:cubicBezTo>
                <a:cubicBezTo>
                  <a:pt x="138" y="655"/>
                  <a:pt x="203" y="397"/>
                  <a:pt x="97" y="234"/>
                </a:cubicBezTo>
                <a:cubicBezTo>
                  <a:pt x="92" y="169"/>
                  <a:pt x="104" y="154"/>
                  <a:pt x="58" y="124"/>
                </a:cubicBezTo>
                <a:cubicBezTo>
                  <a:pt x="49" y="94"/>
                  <a:pt x="34" y="67"/>
                  <a:pt x="13" y="46"/>
                </a:cubicBezTo>
                <a:cubicBezTo>
                  <a:pt x="10" y="37"/>
                  <a:pt x="8" y="28"/>
                  <a:pt x="6" y="20"/>
                </a:cubicBezTo>
                <a:cubicBezTo>
                  <a:pt x="4" y="13"/>
                  <a:pt x="0" y="0"/>
                  <a:pt x="0" y="0"/>
                </a:cubicBezTo>
              </a:path>
            </a:pathLst>
          </a:custGeom>
          <a:noFill/>
          <a:ln w="76200" cap="flat" cmpd="sng">
            <a:solidFill>
              <a:srgbClr val="FF0000"/>
            </a:solidFill>
            <a:prstDash val="solid"/>
            <a:round/>
            <a:headEnd/>
            <a:tailEnd/>
          </a:ln>
          <a:effectLst>
            <a:outerShdw blurRad="63500"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45415" name="Text Box 7">
            <a:extLst>
              <a:ext uri="{FF2B5EF4-FFF2-40B4-BE49-F238E27FC236}">
                <a16:creationId xmlns:a16="http://schemas.microsoft.com/office/drawing/2014/main" id="{E1B806DE-EC85-C14B-903C-8273C9B03A96}"/>
              </a:ext>
            </a:extLst>
          </p:cNvPr>
          <p:cNvSpPr txBox="1">
            <a:spLocks noChangeArrowheads="1"/>
          </p:cNvSpPr>
          <p:nvPr/>
        </p:nvSpPr>
        <p:spPr bwMode="auto">
          <a:xfrm>
            <a:off x="381000" y="1905000"/>
            <a:ext cx="2286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r>
              <a:rPr lang="zh-CN" altLang="en-US" dirty="0"/>
              <a:t>本杰明和犹大之间的旧约边界在城市的南边。</a:t>
            </a:r>
          </a:p>
        </p:txBody>
      </p:sp>
    </p:spTree>
    <p:extLst>
      <p:ext uri="{BB962C8B-B14F-4D97-AF65-F5344CB8AC3E}">
        <p14:creationId xmlns:p14="http://schemas.microsoft.com/office/powerpoint/2010/main" val="21390124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wipe(left)">
                                      <p:cBhvr>
                                        <p:cTn id="7"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神在大卫之约中重建了以色列的合一</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(7:12-16)</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，此约应许大卫的后裔、王位、国度永远存在并且不以大卫的忠诚为条件</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(11-24)</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撒母耳下</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2595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descr="ritmeyer jerusalem 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 y="152400"/>
            <a:ext cx="9261475"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76200"/>
            <a:ext cx="3810000" cy="990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a:lstStyle>
          <a:p>
            <a:pPr marL="0" marR="0" lvl="0" indent="0" algn="ctr" defTabSz="914400" rtl="0" eaLnBrk="1" fontAlgn="base" latinLnBrk="0" hangingPunct="1">
              <a:lnSpc>
                <a:spcPct val="100000"/>
              </a:lnSpc>
              <a:spcBef>
                <a:spcPct val="20000"/>
              </a:spcBef>
              <a:spcAft>
                <a:spcPct val="0"/>
              </a:spcAft>
              <a:buClr>
                <a:srgbClr val="990000"/>
              </a:buClr>
              <a:buSzPct val="75000"/>
              <a:buFont typeface="Wingdings" charset="0"/>
              <a:buNone/>
              <a:tabLst/>
              <a:defRPr/>
            </a:pPr>
            <a:r>
              <a:rPr kumimoji="0" lang="en-US" sz="4000" b="1" i="0" u="none" strike="noStrike" kern="1200" cap="none" spc="0" normalizeH="0" baseline="0" noProof="0" dirty="0" err="1">
                <a:ln>
                  <a:noFill/>
                </a:ln>
                <a:solidFill>
                  <a:srgbClr val="FFFFFF"/>
                </a:solidFill>
                <a:effectLst>
                  <a:outerShdw blurRad="38100" dist="38100" dir="2700000" algn="tl">
                    <a:srgbClr val="666633"/>
                  </a:outerShdw>
                </a:effectLst>
                <a:uLnTx/>
                <a:uFillTx/>
                <a:latin typeface="Arial"/>
                <a:ea typeface="ＭＳ Ｐゴシック" charset="0"/>
                <a:cs typeface="Arial"/>
              </a:rPr>
              <a:t>第五章</a:t>
            </a:r>
            <a:endParaRPr kumimoji="0" lang="en-US" sz="3600" b="0" i="0" u="none" strike="noStrike" kern="1200" cap="none" spc="0" normalizeH="0" baseline="0" noProof="0" dirty="0">
              <a:ln>
                <a:noFill/>
              </a:ln>
              <a:solidFill>
                <a:srgbClr val="FFFFFF"/>
              </a:solidFill>
              <a:effectLst>
                <a:outerShdw blurRad="38100" dist="38100" dir="2700000" algn="tl">
                  <a:srgbClr val="666633"/>
                </a:outerShdw>
              </a:effectLst>
              <a:uLnTx/>
              <a:uFillTx/>
              <a:latin typeface="Arial"/>
              <a:ea typeface="ＭＳ Ｐゴシック" charset="0"/>
              <a:cs typeface="Arial"/>
            </a:endParaRPr>
          </a:p>
        </p:txBody>
      </p:sp>
      <p:sp>
        <p:nvSpPr>
          <p:cNvPr id="3" name="Right Arrow 2"/>
          <p:cNvSpPr/>
          <p:nvPr/>
        </p:nvSpPr>
        <p:spPr>
          <a:xfrm rot="18001466">
            <a:off x="1800226" y="4430712"/>
            <a:ext cx="1123950"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 name="Right Arrow 6"/>
          <p:cNvSpPr/>
          <p:nvPr/>
        </p:nvSpPr>
        <p:spPr>
          <a:xfrm rot="19106259">
            <a:off x="2954338" y="2914650"/>
            <a:ext cx="1123950" cy="758825"/>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8" name="Right Arrow 7"/>
          <p:cNvSpPr/>
          <p:nvPr/>
        </p:nvSpPr>
        <p:spPr>
          <a:xfrm rot="18623150">
            <a:off x="4518819" y="1489869"/>
            <a:ext cx="1122363" cy="758825"/>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2" name="Title 1"/>
          <p:cNvSpPr>
            <a:spLocks noGrp="1"/>
          </p:cNvSpPr>
          <p:nvPr>
            <p:ph type="title"/>
          </p:nvPr>
        </p:nvSpPr>
        <p:spPr>
          <a:xfrm>
            <a:off x="5435600" y="3860800"/>
            <a:ext cx="3708400" cy="2871788"/>
          </a:xfrm>
          <a:solidFill>
            <a:schemeClr val="bg1"/>
          </a:solidFill>
        </p:spPr>
        <p:txBody>
          <a:bodyPr anchor="ctr"/>
          <a:lstStyle/>
          <a:p>
            <a:pPr algn="ctr" eaLnBrk="1" hangingPunct="1">
              <a:spcBef>
                <a:spcPct val="20000"/>
              </a:spcBef>
              <a:buClr>
                <a:schemeClr val="accent2"/>
              </a:buClr>
              <a:buSzPct val="75000"/>
              <a:buFont typeface="Wingdings" charset="0"/>
              <a:buNone/>
              <a:defRPr/>
            </a:pPr>
            <a:r>
              <a:rPr lang="zh-CN" altLang="en-US" sz="4000" b="1" dirty="0">
                <a:solidFill>
                  <a:schemeClr val="tx1"/>
                </a:solidFill>
                <a:effectLst>
                  <a:outerShdw blurRad="38100" dist="38100" dir="2700000" algn="tl">
                    <a:srgbClr val="666633"/>
                  </a:outerShdw>
                </a:effectLst>
                <a:latin typeface="Arial" charset="0"/>
                <a:cs typeface="Arial" charset="0"/>
              </a:rPr>
              <a:t>耶路撒冷有足够的空间向北扩建以建造圣殿</a:t>
            </a:r>
            <a:endParaRPr lang="en-US" sz="4000" b="1" dirty="0">
              <a:solidFill>
                <a:schemeClr val="tx1"/>
              </a:solidFill>
              <a:effectLst>
                <a:outerShdw blurRad="38100" dist="38100" dir="2700000" algn="tl">
                  <a:srgbClr val="666633"/>
                </a:outerShdw>
              </a:effectLst>
              <a:latin typeface="Arial" charset="0"/>
              <a:cs typeface="Arial" charset="0"/>
            </a:endParaRPr>
          </a:p>
        </p:txBody>
      </p:sp>
    </p:spTree>
    <p:extLst>
      <p:ext uri="{BB962C8B-B14F-4D97-AF65-F5344CB8AC3E}">
        <p14:creationId xmlns:p14="http://schemas.microsoft.com/office/powerpoint/2010/main" val="290995140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1026" descr="Water Syst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822325"/>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Rectangle 1027"/>
          <p:cNvSpPr>
            <a:spLocks noGrp="1" noChangeArrowheads="1"/>
          </p:cNvSpPr>
          <p:nvPr>
            <p:ph type="title" idx="4294967295"/>
          </p:nvPr>
        </p:nvSpPr>
        <p:spPr>
          <a:xfrm>
            <a:off x="0" y="0"/>
            <a:ext cx="9144000" cy="792163"/>
          </a:xfrm>
          <a:solidFill>
            <a:schemeClr val="bg1"/>
          </a:solidFill>
        </p:spPr>
        <p:txBody>
          <a:bodyPr/>
          <a:lstStyle/>
          <a:p>
            <a:pPr eaLnBrk="1" hangingPunct="1"/>
            <a:r>
              <a:rPr lang="zh-CN" altLang="en-US" dirty="0">
                <a:latin typeface="Arial" charset="0"/>
                <a:ea typeface="ＭＳ Ｐゴシック" charset="0"/>
                <a:cs typeface="ＭＳ Ｐゴシック" charset="0"/>
              </a:rPr>
              <a:t>耶路撒冷供水系统</a:t>
            </a:r>
            <a:endParaRPr lang="en-US" dirty="0">
              <a:latin typeface="Arial" charset="0"/>
              <a:ea typeface="ＭＳ Ｐゴシック" charset="0"/>
              <a:cs typeface="ＭＳ Ｐゴシック" charset="0"/>
            </a:endParaRPr>
          </a:p>
        </p:txBody>
      </p:sp>
      <p:sp>
        <p:nvSpPr>
          <p:cNvPr id="185347" name="Text Box 1028"/>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215</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5348" name="Rectangle 1029"/>
          <p:cNvSpPr>
            <a:spLocks noChangeArrowheads="1"/>
          </p:cNvSpPr>
          <p:nvPr/>
        </p:nvSpPr>
        <p:spPr bwMode="auto">
          <a:xfrm>
            <a:off x="5715000" y="5867400"/>
            <a:ext cx="3424238" cy="9906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New Capital</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 Sam 5)</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85349" name="Text Box 1030"/>
          <p:cNvSpPr txBox="1">
            <a:spLocks noChangeArrowheads="1"/>
          </p:cNvSpPr>
          <p:nvPr/>
        </p:nvSpPr>
        <p:spPr bwMode="auto">
          <a:xfrm>
            <a:off x="4803775" y="6064250"/>
            <a:ext cx="9874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Gihon Spring</a:t>
            </a:r>
          </a:p>
        </p:txBody>
      </p:sp>
    </p:spTree>
    <p:extLst>
      <p:ext uri="{BB962C8B-B14F-4D97-AF65-F5344CB8AC3E}">
        <p14:creationId xmlns:p14="http://schemas.microsoft.com/office/powerpoint/2010/main" val="21542680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24282435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II SAMUEL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33400"/>
            <a:ext cx="91440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Rectangle 3"/>
          <p:cNvSpPr>
            <a:spLocks noGrp="1" noChangeArrowheads="1"/>
          </p:cNvSpPr>
          <p:nvPr>
            <p:ph type="title" idx="4294967295"/>
          </p:nvPr>
        </p:nvSpPr>
        <p:spPr>
          <a:xfrm>
            <a:off x="0" y="0"/>
            <a:ext cx="9144000" cy="946150"/>
          </a:xfrm>
          <a:gradFill rotWithShape="0">
            <a:gsLst>
              <a:gs pos="0">
                <a:srgbClr val="800080"/>
              </a:gs>
              <a:gs pos="100000">
                <a:srgbClr val="3B003B"/>
              </a:gs>
            </a:gsLst>
            <a:path path="shape">
              <a:fillToRect l="50000" t="50000" r="50000" b="50000"/>
            </a:path>
          </a:gradFill>
        </p:spPr>
        <p:txBody>
          <a:bodyPr anchor="t">
            <a:spAutoFit/>
          </a:bodyPr>
          <a:lstStyle/>
          <a:p>
            <a:pPr eaLnBrk="1" hangingPunct="1"/>
            <a:r>
              <a:rPr lang="zh-CN" altLang="en-US" sz="2800" b="1">
                <a:solidFill>
                  <a:srgbClr val="FFFF00"/>
                </a:solidFill>
                <a:latin typeface="Book Antiqua" charset="0"/>
              </a:rPr>
              <a:t>大卫王把约柜运往耶路撒冷</a:t>
            </a:r>
            <a:br>
              <a:rPr lang="en-US" altLang="zh-CN" sz="2800" b="1">
                <a:solidFill>
                  <a:srgbClr val="FFFF00"/>
                </a:solidFill>
                <a:latin typeface="Book Antiqua" charset="0"/>
              </a:rPr>
            </a:br>
            <a:r>
              <a:rPr lang="en-US" altLang="zh-CN" sz="2800" b="1">
                <a:solidFill>
                  <a:srgbClr val="FFFF00"/>
                </a:solidFill>
                <a:latin typeface="Book Antiqua" charset="0"/>
              </a:rPr>
              <a:t> </a:t>
            </a:r>
            <a:r>
              <a:rPr lang="en-US" altLang="zh-CN" sz="2800" b="1" i="1">
                <a:solidFill>
                  <a:srgbClr val="FFFF00"/>
                </a:solidFill>
                <a:latin typeface="Book Antiqua" charset="0"/>
              </a:rPr>
              <a:t>(</a:t>
            </a:r>
            <a:r>
              <a:rPr lang="zh-CN" altLang="en-US" sz="2800" b="1" i="1">
                <a:solidFill>
                  <a:srgbClr val="FFFF00"/>
                </a:solidFill>
                <a:latin typeface="Book Antiqua" charset="0"/>
              </a:rPr>
              <a:t>撒母耳记下</a:t>
            </a:r>
            <a:r>
              <a:rPr lang="en-US" altLang="zh-CN" sz="2800" b="1" i="1">
                <a:solidFill>
                  <a:srgbClr val="FFFF00"/>
                </a:solidFill>
                <a:latin typeface="Book Antiqua" charset="0"/>
              </a:rPr>
              <a:t> 6:5-15)</a:t>
            </a:r>
          </a:p>
        </p:txBody>
      </p:sp>
      <p:sp>
        <p:nvSpPr>
          <p:cNvPr id="51203" name="Rectangle 4"/>
          <p:cNvSpPr>
            <a:spLocks noChangeArrowheads="1"/>
          </p:cNvSpPr>
          <p:nvPr/>
        </p:nvSpPr>
        <p:spPr bwMode="auto">
          <a:xfrm>
            <a:off x="4800600" y="5867400"/>
            <a:ext cx="4343400" cy="9906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3200" b="1">
                <a:solidFill>
                  <a:srgbClr val="FFFFFF"/>
                </a:solidFill>
                <a:latin typeface="Arial" charset="0"/>
              </a:rPr>
              <a:t>新崇拜中心</a:t>
            </a:r>
            <a:br>
              <a:rPr lang="en-US" altLang="zh-CN" sz="3200" b="1">
                <a:solidFill>
                  <a:srgbClr val="FFFFFF"/>
                </a:solidFill>
                <a:latin typeface="Arial" charset="0"/>
              </a:rPr>
            </a:br>
            <a:r>
              <a:rPr lang="en-US" altLang="zh-CN" b="1">
                <a:solidFill>
                  <a:srgbClr val="FFFFFF"/>
                </a:solidFill>
                <a:latin typeface="Arial" charset="0"/>
              </a:rPr>
              <a:t>(</a:t>
            </a:r>
            <a:r>
              <a:rPr lang="zh-CN" altLang="en-US" b="1">
                <a:solidFill>
                  <a:srgbClr val="FFFFFF"/>
                </a:solidFill>
                <a:latin typeface="Arial" charset="0"/>
              </a:rPr>
              <a:t>撒下</a:t>
            </a:r>
            <a:r>
              <a:rPr lang="en-US" altLang="zh-CN" b="1">
                <a:solidFill>
                  <a:srgbClr val="FFFFFF"/>
                </a:solidFill>
                <a:latin typeface="Arial" charset="0"/>
              </a:rPr>
              <a:t> 6)</a:t>
            </a:r>
            <a:endParaRPr lang="en-US" altLang="zh-CN" sz="3200">
              <a:solidFill>
                <a:srgbClr val="FFFFFF"/>
              </a:solidFill>
              <a:latin typeface="Arial"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476672"/>
            <a:ext cx="8856984" cy="5674005"/>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200</a:t>
            </a:r>
          </a:p>
        </p:txBody>
      </p:sp>
      <p:sp>
        <p:nvSpPr>
          <p:cNvPr id="44035" name="Rectangle 3"/>
          <p:cNvSpPr>
            <a:spLocks noGrp="1" noChangeArrowheads="1"/>
          </p:cNvSpPr>
          <p:nvPr>
            <p:ph type="title" idx="4294967295"/>
          </p:nvPr>
        </p:nvSpPr>
        <p:spPr>
          <a:xfrm>
            <a:off x="14842" y="6165304"/>
            <a:ext cx="9129157" cy="692696"/>
          </a:xfrm>
          <a:effectLst>
            <a:outerShdw blurRad="63500" dist="38099" dir="2700000" algn="ctr" rotWithShape="0">
              <a:schemeClr val="tx2">
                <a:alpha val="74998"/>
              </a:schemeClr>
            </a:outerShdw>
          </a:effectLst>
        </p:spPr>
        <p:txBody>
          <a:bodyPr/>
          <a:lstStyle/>
          <a:p>
            <a:r>
              <a:rPr lang="en-US" sz="3200" dirty="0" err="1">
                <a:solidFill>
                  <a:schemeClr val="bg1"/>
                </a:solidFill>
                <a:effectLst>
                  <a:glow rad="228600">
                    <a:schemeClr val="tx1"/>
                  </a:glow>
                </a:effectLst>
                <a:ea typeface="ＭＳ Ｐゴシック" charset="0"/>
              </a:rPr>
              <a:t>大卫和约柜</a:t>
            </a:r>
            <a:r>
              <a:rPr lang="en-US" sz="3200" dirty="0">
                <a:solidFill>
                  <a:schemeClr val="bg1"/>
                </a:solidFill>
                <a:effectLst>
                  <a:glow rad="228600">
                    <a:schemeClr val="tx1"/>
                  </a:glow>
                </a:effectLst>
                <a:ea typeface="ＭＳ Ｐゴシック" charset="0"/>
              </a:rPr>
              <a:t> (</a:t>
            </a:r>
            <a:r>
              <a:rPr lang="ko-KR" altLang="en-US" sz="3200" dirty="0" err="1">
                <a:solidFill>
                  <a:schemeClr val="bg1"/>
                </a:solidFill>
                <a:effectLst>
                  <a:glow rad="228600">
                    <a:schemeClr val="tx1"/>
                  </a:glow>
                </a:effectLst>
                <a:ea typeface="ＭＳ Ｐゴシック" charset="0"/>
              </a:rPr>
              <a:t>撒母耳下</a:t>
            </a:r>
            <a:r>
              <a:rPr lang="en-US" sz="3200" dirty="0">
                <a:solidFill>
                  <a:schemeClr val="bg1"/>
                </a:solidFill>
                <a:effectLst>
                  <a:glow rad="228600">
                    <a:schemeClr val="tx1"/>
                  </a:glow>
                </a:effectLst>
                <a:ea typeface="ＭＳ Ｐゴシック" charset="0"/>
              </a:rPr>
              <a:t> 6)</a:t>
            </a:r>
          </a:p>
        </p:txBody>
      </p:sp>
    </p:spTree>
    <p:extLst>
      <p:ext uri="{BB962C8B-B14F-4D97-AF65-F5344CB8AC3E}">
        <p14:creationId xmlns:p14="http://schemas.microsoft.com/office/powerpoint/2010/main" val="18855707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41139266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B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85800"/>
            <a:ext cx="75438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0" name="Text Box 3"/>
          <p:cNvSpPr txBox="1">
            <a:spLocks noChangeArrowheads="1"/>
          </p:cNvSpPr>
          <p:nvPr/>
        </p:nvSpPr>
        <p:spPr bwMode="auto">
          <a:xfrm>
            <a:off x="2667000" y="2286000"/>
            <a:ext cx="4527550"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4800" b="1">
                <a:solidFill>
                  <a:srgbClr val="333399"/>
                </a:solidFill>
                <a:latin typeface="Bookman Old Style" charset="0"/>
              </a:rPr>
              <a:t>关键词</a:t>
            </a:r>
            <a:r>
              <a:rPr lang="en-US" altLang="zh-CN" sz="4800" b="1">
                <a:solidFill>
                  <a:srgbClr val="333399"/>
                </a:solidFill>
                <a:latin typeface="Bookman Old Style" charset="0"/>
              </a:rPr>
              <a:t>:</a:t>
            </a:r>
          </a:p>
        </p:txBody>
      </p:sp>
      <p:sp>
        <p:nvSpPr>
          <p:cNvPr id="5325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en-US" altLang="zh-CN" b="1">
                <a:solidFill>
                  <a:srgbClr val="FFFFFF"/>
                </a:solidFill>
                <a:latin typeface="Arial" charset="0"/>
              </a:rPr>
              <a:t>209</a:t>
            </a:r>
          </a:p>
        </p:txBody>
      </p:sp>
      <p:sp>
        <p:nvSpPr>
          <p:cNvPr id="18437" name="Text Box 5"/>
          <p:cNvSpPr txBox="1">
            <a:spLocks noChangeArrowheads="1"/>
          </p:cNvSpPr>
          <p:nvPr/>
        </p:nvSpPr>
        <p:spPr bwMode="auto">
          <a:xfrm>
            <a:off x="2667000" y="2986088"/>
            <a:ext cx="4527550"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4800" b="1">
                <a:solidFill>
                  <a:srgbClr val="D20E2F"/>
                </a:solidFill>
                <a:latin typeface="Bookman Old Style" charset="0"/>
              </a:rPr>
              <a:t>立约</a:t>
            </a:r>
            <a:endParaRPr lang="en-US" altLang="zh-CN" sz="4800" b="1">
              <a:solidFill>
                <a:srgbClr val="D20E2F"/>
              </a:solidFill>
              <a:latin typeface="Bookman Old Style" charset="0"/>
            </a:endParaRPr>
          </a:p>
        </p:txBody>
      </p:sp>
      <p:sp>
        <p:nvSpPr>
          <p:cNvPr id="53253" name="Rectangle 6"/>
          <p:cNvSpPr>
            <a:spLocks noGrp="1" noChangeArrowheads="1"/>
          </p:cNvSpPr>
          <p:nvPr>
            <p:ph type="title" idx="4294967295"/>
          </p:nvPr>
        </p:nvSpPr>
        <p:spPr>
          <a:xfrm>
            <a:off x="0" y="0"/>
            <a:ext cx="3048000" cy="457200"/>
          </a:xfrm>
        </p:spPr>
        <p:txBody>
          <a:bodyPr/>
          <a:lstStyle/>
          <a:p>
            <a:pPr algn="l" eaLnBrk="1" hangingPunct="1"/>
            <a:r>
              <a:rPr lang="en-US" altLang="zh-CN" sz="1800">
                <a:latin typeface="Arial" charset="0"/>
              </a:rPr>
              <a:t>KEY WORD</a:t>
            </a:r>
          </a:p>
        </p:txBody>
      </p:sp>
      <p:sp>
        <p:nvSpPr>
          <p:cNvPr id="53254" name="Rectangle 7"/>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3200" b="1">
                <a:solidFill>
                  <a:srgbClr val="FFFFFF"/>
                </a:solidFill>
                <a:latin typeface="Arial" charset="0"/>
              </a:rPr>
              <a:t>新王国</a:t>
            </a:r>
            <a:br>
              <a:rPr lang="en-US" altLang="zh-CN" sz="3200" b="1">
                <a:solidFill>
                  <a:srgbClr val="FFFFFF"/>
                </a:solidFill>
                <a:latin typeface="Arial" charset="0"/>
              </a:rPr>
            </a:br>
            <a:r>
              <a:rPr lang="en-US" altLang="zh-CN" b="1">
                <a:solidFill>
                  <a:srgbClr val="FFFFFF"/>
                </a:solidFill>
                <a:latin typeface="Arial" charset="0"/>
              </a:rPr>
              <a:t>(</a:t>
            </a:r>
            <a:r>
              <a:rPr lang="zh-CN" altLang="en-US" b="1">
                <a:solidFill>
                  <a:srgbClr val="FFFFFF"/>
                </a:solidFill>
                <a:latin typeface="Arial" charset="0"/>
              </a:rPr>
              <a:t>撒下</a:t>
            </a:r>
            <a:r>
              <a:rPr lang="en-US" altLang="zh-CN" b="1">
                <a:solidFill>
                  <a:srgbClr val="FFFFFF"/>
                </a:solidFill>
                <a:latin typeface="Arial" charset="0"/>
              </a:rPr>
              <a:t> 7)</a:t>
            </a:r>
            <a:endParaRPr lang="en-US" altLang="zh-CN" sz="3200">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p:cTn id="7" dur="5000" fill="hold"/>
                                        <p:tgtEl>
                                          <p:spTgt spid="18437"/>
                                        </p:tgtEl>
                                        <p:attrNameLst>
                                          <p:attrName>ppt_w</p:attrName>
                                        </p:attrNameLst>
                                      </p:cBhvr>
                                      <p:tavLst>
                                        <p:tav tm="0" fmla="#ppt_w*sin(2.5*pi*$)">
                                          <p:val>
                                            <p:fltVal val="0"/>
                                          </p:val>
                                        </p:tav>
                                        <p:tav tm="100000">
                                          <p:val>
                                            <p:fltVal val="1"/>
                                          </p:val>
                                        </p:tav>
                                      </p:tavLst>
                                    </p:anim>
                                    <p:anim calcmode="lin" valueType="num">
                                      <p:cBhvr>
                                        <p:cTn id="8" dur="5000" fill="hold"/>
                                        <p:tgtEl>
                                          <p:spTgt spid="184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B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85800"/>
            <a:ext cx="75438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8" name="Text Box 3"/>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en-US" altLang="zh-CN" b="1">
                <a:solidFill>
                  <a:srgbClr val="FFFFFF"/>
                </a:solidFill>
                <a:latin typeface="Arial" charset="0"/>
              </a:rPr>
              <a:t>209</a:t>
            </a:r>
          </a:p>
        </p:txBody>
      </p:sp>
      <p:sp>
        <p:nvSpPr>
          <p:cNvPr id="55299" name="Rectangle 4"/>
          <p:cNvSpPr>
            <a:spLocks noGrp="1" noChangeArrowheads="1"/>
          </p:cNvSpPr>
          <p:nvPr>
            <p:ph type="title" idx="4294967295"/>
          </p:nvPr>
        </p:nvSpPr>
        <p:spPr>
          <a:xfrm>
            <a:off x="2628900" y="1485900"/>
            <a:ext cx="3962400" cy="2308324"/>
          </a:xfrm>
          <a:noFill/>
        </p:spPr>
        <p:txBody>
          <a:bodyPr anchor="t">
            <a:spAutoFit/>
          </a:bodyPr>
          <a:lstStyle/>
          <a:p>
            <a:pPr eaLnBrk="1" hangingPunct="1"/>
            <a:r>
              <a:rPr lang="zh-CN" altLang="en-US" sz="4800" b="1" dirty="0">
                <a:solidFill>
                  <a:schemeClr val="accent2"/>
                </a:solidFill>
                <a:latin typeface="Bookman Old Style" charset="0"/>
              </a:rPr>
              <a:t>关键经句</a:t>
            </a:r>
            <a:br>
              <a:rPr lang="en-US" altLang="zh-CN" sz="4800" b="1" dirty="0">
                <a:solidFill>
                  <a:schemeClr val="accent2"/>
                </a:solidFill>
                <a:latin typeface="Bookman Old Style" charset="0"/>
              </a:rPr>
            </a:br>
            <a:r>
              <a:rPr lang="zh-CN" altLang="en-US" sz="4800" b="1" dirty="0">
                <a:solidFill>
                  <a:srgbClr val="FF0000"/>
                </a:solidFill>
                <a:latin typeface="Bookman Old Style" charset="0"/>
              </a:rPr>
              <a:t>撒母耳下 </a:t>
            </a:r>
            <a:r>
              <a:rPr lang="en-US" altLang="zh-CN" sz="4800" b="1" dirty="0">
                <a:solidFill>
                  <a:srgbClr val="FF0000"/>
                </a:solidFill>
                <a:latin typeface="Bookman Old Style" charset="0"/>
              </a:rPr>
              <a:t>7:12-16</a:t>
            </a:r>
            <a:endParaRPr lang="en-US" altLang="zh-CN" sz="4800" b="1" dirty="0">
              <a:solidFill>
                <a:schemeClr val="accent2"/>
              </a:solidFill>
              <a:latin typeface="Bookman Old Style" charset="0"/>
            </a:endParaRPr>
          </a:p>
        </p:txBody>
      </p:sp>
      <p:sp>
        <p:nvSpPr>
          <p:cNvPr id="55300" name="Rectangle 5"/>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3200" b="1">
                <a:solidFill>
                  <a:srgbClr val="FFFFFF"/>
                </a:solidFill>
                <a:latin typeface="Arial" charset="0"/>
              </a:rPr>
              <a:t>新王国</a:t>
            </a:r>
            <a:br>
              <a:rPr lang="en-US" altLang="zh-CN" sz="3200" b="1">
                <a:solidFill>
                  <a:srgbClr val="FFFFFF"/>
                </a:solidFill>
                <a:latin typeface="Arial" charset="0"/>
              </a:rPr>
            </a:br>
            <a:r>
              <a:rPr lang="en-US" altLang="zh-CN" b="1">
                <a:solidFill>
                  <a:srgbClr val="FFFFFF"/>
                </a:solidFill>
                <a:latin typeface="Arial" charset="0"/>
              </a:rPr>
              <a:t>(</a:t>
            </a:r>
            <a:r>
              <a:rPr lang="zh-CN" altLang="en-US" b="1">
                <a:solidFill>
                  <a:srgbClr val="FFFFFF"/>
                </a:solidFill>
                <a:latin typeface="Arial" charset="0"/>
              </a:rPr>
              <a:t>撒下</a:t>
            </a:r>
            <a:r>
              <a:rPr lang="en-US" altLang="zh-CN" b="1">
                <a:solidFill>
                  <a:srgbClr val="FFFFFF"/>
                </a:solidFill>
                <a:latin typeface="Arial" charset="0"/>
              </a:rPr>
              <a:t> 7)</a:t>
            </a:r>
            <a:endParaRPr lang="en-US" altLang="zh-CN" sz="3200">
              <a:solidFill>
                <a:srgbClr val="FFFFFF"/>
              </a:solidFill>
              <a:latin typeface="Arial"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046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63713" y="2924175"/>
            <a:ext cx="508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0466" name="Rectangle 2"/>
          <p:cNvSpPr>
            <a:spLocks noGrp="1" noChangeArrowheads="1"/>
          </p:cNvSpPr>
          <p:nvPr>
            <p:ph type="title"/>
          </p:nvPr>
        </p:nvSpPr>
        <p:spPr>
          <a:xfrm>
            <a:off x="395288" y="22225"/>
            <a:ext cx="8229600" cy="3046413"/>
          </a:xfrm>
        </p:spPr>
        <p:txBody>
          <a:bodyPr/>
          <a:lstStyle/>
          <a:p>
            <a:pPr eaLnBrk="1" hangingPunct="1"/>
            <a:r>
              <a:rPr lang="zh-CN" altLang="en-US" sz="4800" b="1" dirty="0">
                <a:solidFill>
                  <a:srgbClr val="FFFF00"/>
                </a:solidFill>
                <a:latin typeface="Arial" charset="0"/>
                <a:ea typeface="ＭＳ Ｐゴシック" charset="0"/>
                <a:cs typeface="Arial" charset="0"/>
              </a:rPr>
              <a:t>仁慈的约 </a:t>
            </a:r>
            <a:br>
              <a:rPr lang="zh-CN" altLang="en-US" sz="4800" b="1" dirty="0">
                <a:solidFill>
                  <a:srgbClr val="FFFF00"/>
                </a:solidFill>
                <a:latin typeface="Arial" charset="0"/>
                <a:ea typeface="ＭＳ Ｐゴシック" charset="0"/>
                <a:cs typeface="Arial" charset="0"/>
              </a:rPr>
            </a:br>
            <a:r>
              <a:rPr lang="zh-CN" altLang="en-US" sz="4800" b="1" dirty="0">
                <a:solidFill>
                  <a:srgbClr val="FFFF00"/>
                </a:solidFill>
                <a:latin typeface="Arial" charset="0"/>
                <a:ea typeface="ＭＳ Ｐゴシック" charset="0"/>
                <a:cs typeface="Arial" charset="0"/>
              </a:rPr>
              <a:t>给 </a:t>
            </a:r>
            <a:br>
              <a:rPr lang="zh-CN" altLang="en-US" sz="4800" b="1" dirty="0">
                <a:solidFill>
                  <a:srgbClr val="FFFF00"/>
                </a:solidFill>
                <a:latin typeface="Arial" charset="0"/>
                <a:ea typeface="ＭＳ Ｐゴシック" charset="0"/>
                <a:cs typeface="Arial" charset="0"/>
              </a:rPr>
            </a:br>
            <a:r>
              <a:rPr lang="zh-CN" altLang="en-US" sz="4800" b="1" dirty="0">
                <a:solidFill>
                  <a:srgbClr val="FFFF00"/>
                </a:solidFill>
                <a:latin typeface="Arial" charset="0"/>
                <a:ea typeface="ＭＳ Ｐゴシック" charset="0"/>
                <a:cs typeface="Arial" charset="0"/>
              </a:rPr>
              <a:t>大卫的王朝</a:t>
            </a:r>
            <a:endParaRPr lang="en-US" sz="4800" b="1" dirty="0">
              <a:solidFill>
                <a:srgbClr val="FFFF00"/>
              </a:solidFill>
              <a:latin typeface="Arial" charset="0"/>
              <a:ea typeface="ＭＳ Ｐゴシック" charset="0"/>
              <a:cs typeface="Arial" charset="0"/>
            </a:endParaRPr>
          </a:p>
        </p:txBody>
      </p:sp>
      <p:sp>
        <p:nvSpPr>
          <p:cNvPr id="190467" name="Text Box 5"/>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209</a:t>
            </a:r>
          </a:p>
        </p:txBody>
      </p:sp>
    </p:spTree>
    <p:extLst>
      <p:ext uri="{BB962C8B-B14F-4D97-AF65-F5344CB8AC3E}">
        <p14:creationId xmlns:p14="http://schemas.microsoft.com/office/powerpoint/2010/main" val="4128359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title" idx="4294967295"/>
          </p:nvPr>
        </p:nvSpPr>
        <p:spPr>
          <a:xfrm>
            <a:off x="1981200" y="1219200"/>
            <a:ext cx="4876800" cy="641350"/>
          </a:xfrm>
          <a:gradFill rotWithShape="0">
            <a:gsLst>
              <a:gs pos="0">
                <a:srgbClr val="000099">
                  <a:gamma/>
                  <a:shade val="46275"/>
                  <a:invGamma/>
                </a:srgbClr>
              </a:gs>
              <a:gs pos="100000">
                <a:srgbClr val="000099"/>
              </a:gs>
            </a:gsLst>
            <a:lin ang="5400000" scaled="1"/>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zh-CN" altLang="en-US" sz="3600" b="1">
                <a:solidFill>
                  <a:schemeClr val="bg1"/>
                </a:solidFill>
                <a:effectLst>
                  <a:outerShdw blurRad="38100" dist="38100" dir="2700000" algn="tl">
                    <a:srgbClr val="000000"/>
                  </a:outerShdw>
                </a:effectLst>
                <a:latin typeface="Times New Roman" charset="0"/>
              </a:rPr>
              <a:t>约的应许</a:t>
            </a:r>
            <a:endParaRPr lang="en-US" altLang="zh-CN" sz="3600" b="1">
              <a:solidFill>
                <a:schemeClr val="bg1"/>
              </a:solidFill>
              <a:effectLst>
                <a:outerShdw blurRad="38100" dist="38100" dir="2700000" algn="tl">
                  <a:srgbClr val="000000"/>
                </a:outerShdw>
              </a:effectLst>
              <a:latin typeface="Times New Roman" charset="0"/>
            </a:endParaRPr>
          </a:p>
        </p:txBody>
      </p:sp>
      <p:sp>
        <p:nvSpPr>
          <p:cNvPr id="22532" name="Text Box 4"/>
          <p:cNvSpPr txBox="1">
            <a:spLocks noChangeArrowheads="1"/>
          </p:cNvSpPr>
          <p:nvPr/>
        </p:nvSpPr>
        <p:spPr bwMode="auto">
          <a:xfrm>
            <a:off x="1447800" y="3505200"/>
            <a:ext cx="6096000" cy="137318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FFFF"/>
                </a:solidFill>
                <a:effectLst>
                  <a:outerShdw blurRad="38100" dist="38100" dir="2700000" algn="tl">
                    <a:srgbClr val="000000"/>
                  </a:outerShdw>
                </a:effectLst>
                <a:latin typeface="Times New Roman" charset="0"/>
              </a:rPr>
              <a:t>行政之约</a:t>
            </a:r>
            <a:r>
              <a:rPr lang="en-US" altLang="zh-CN" sz="3600" b="1">
                <a:solidFill>
                  <a:srgbClr val="FFFFFF"/>
                </a:solidFill>
                <a:effectLst>
                  <a:outerShdw blurRad="38100" dist="38100" dir="2700000" algn="tl">
                    <a:srgbClr val="000000"/>
                  </a:outerShdw>
                </a:effectLst>
                <a:latin typeface="Times New Roman" charset="0"/>
              </a:rPr>
              <a:t> </a:t>
            </a:r>
          </a:p>
          <a:p>
            <a:pPr algn="ctr" eaLnBrk="1" hangingPunct="1">
              <a:spcBef>
                <a:spcPct val="50000"/>
              </a:spcBef>
              <a:defRPr/>
            </a:pPr>
            <a:r>
              <a:rPr lang="zh-CN" altLang="en-US" sz="3200" b="1" i="1">
                <a:solidFill>
                  <a:srgbClr val="FFFFFF"/>
                </a:solidFill>
                <a:effectLst>
                  <a:outerShdw blurRad="38100" dist="38100" dir="2700000" algn="tl">
                    <a:srgbClr val="000000"/>
                  </a:outerShdw>
                </a:effectLst>
                <a:latin typeface="Times New Roman" charset="0"/>
              </a:rPr>
              <a:t>如何体验祝福</a:t>
            </a:r>
            <a:endParaRPr lang="en-US" altLang="zh-CN" sz="3200" b="1" i="1">
              <a:solidFill>
                <a:srgbClr val="FFFFFF"/>
              </a:solidFill>
              <a:effectLst>
                <a:outerShdw blurRad="38100" dist="38100" dir="2700000" algn="tl">
                  <a:srgbClr val="000000"/>
                </a:outerShdw>
              </a:effectLst>
              <a:latin typeface="Times New Roman" charset="0"/>
            </a:endParaRPr>
          </a:p>
        </p:txBody>
      </p:sp>
      <p:sp>
        <p:nvSpPr>
          <p:cNvPr id="22533" name="AutoShape 5"/>
          <p:cNvSpPr>
            <a:spLocks noChangeArrowheads="1"/>
          </p:cNvSpPr>
          <p:nvPr/>
        </p:nvSpPr>
        <p:spPr bwMode="auto">
          <a:xfrm>
            <a:off x="533400" y="990600"/>
            <a:ext cx="762000" cy="4114800"/>
          </a:xfrm>
          <a:prstGeom prst="upArrow">
            <a:avLst>
              <a:gd name="adj1" fmla="val 50000"/>
              <a:gd name="adj2" fmla="val 135000"/>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22534" name="AutoShape 6"/>
          <p:cNvSpPr>
            <a:spLocks noChangeArrowheads="1"/>
          </p:cNvSpPr>
          <p:nvPr/>
        </p:nvSpPr>
        <p:spPr bwMode="auto">
          <a:xfrm>
            <a:off x="7696200" y="838200"/>
            <a:ext cx="838200" cy="4343400"/>
          </a:xfrm>
          <a:prstGeom prst="upArrow">
            <a:avLst>
              <a:gd name="adj1" fmla="val 50000"/>
              <a:gd name="adj2" fmla="val 129545"/>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22535" name="Text Box 7"/>
          <p:cNvSpPr txBox="1">
            <a:spLocks noChangeArrowheads="1"/>
          </p:cNvSpPr>
          <p:nvPr/>
        </p:nvSpPr>
        <p:spPr bwMode="auto">
          <a:xfrm>
            <a:off x="152400" y="2543175"/>
            <a:ext cx="3124200" cy="64135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FFFF"/>
                </a:solidFill>
                <a:effectLst>
                  <a:outerShdw blurRad="38100" dist="38100" dir="2700000" algn="tl">
                    <a:srgbClr val="000000"/>
                  </a:outerShdw>
                </a:effectLst>
                <a:latin typeface="Times New Roman" charset="0"/>
              </a:rPr>
              <a:t>亚伯拉罕之约</a:t>
            </a:r>
            <a:endParaRPr lang="en-US" altLang="zh-CN" sz="3600" b="1">
              <a:solidFill>
                <a:srgbClr val="FFFFFF"/>
              </a:solidFill>
              <a:effectLst>
                <a:outerShdw blurRad="38100" dist="38100" dir="2700000" algn="tl">
                  <a:srgbClr val="000000"/>
                </a:outerShdw>
              </a:effectLst>
              <a:latin typeface="Times New Roman" charset="0"/>
            </a:endParaRPr>
          </a:p>
        </p:txBody>
      </p:sp>
      <p:sp>
        <p:nvSpPr>
          <p:cNvPr id="22536" name="Text Box 8"/>
          <p:cNvSpPr txBox="1">
            <a:spLocks noChangeArrowheads="1"/>
          </p:cNvSpPr>
          <p:nvPr/>
        </p:nvSpPr>
        <p:spPr bwMode="auto">
          <a:xfrm>
            <a:off x="5657850" y="2559050"/>
            <a:ext cx="3105150" cy="64135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FFFF"/>
                </a:solidFill>
                <a:effectLst>
                  <a:outerShdw blurRad="38100" dist="38100" dir="2700000" algn="tl">
                    <a:srgbClr val="000000"/>
                  </a:outerShdw>
                </a:effectLst>
                <a:latin typeface="Times New Roman" charset="0"/>
              </a:rPr>
              <a:t>大卫之约</a:t>
            </a:r>
            <a:endParaRPr lang="en-US" altLang="zh-CN" sz="3600" b="1">
              <a:solidFill>
                <a:srgbClr val="FFFFFF"/>
              </a:solidFill>
              <a:effectLst>
                <a:outerShdw blurRad="38100" dist="38100" dir="2700000" algn="tl">
                  <a:srgbClr val="000000"/>
                </a:outerShdw>
              </a:effectLst>
              <a:latin typeface="Times New Roman" charset="0"/>
            </a:endParaRPr>
          </a:p>
        </p:txBody>
      </p:sp>
      <p:sp>
        <p:nvSpPr>
          <p:cNvPr id="22537" name="Text Box 9"/>
          <p:cNvSpPr txBox="1">
            <a:spLocks noChangeArrowheads="1"/>
          </p:cNvSpPr>
          <p:nvPr/>
        </p:nvSpPr>
        <p:spPr bwMode="auto">
          <a:xfrm>
            <a:off x="152400" y="5105400"/>
            <a:ext cx="4495800" cy="1465263"/>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FFFF"/>
                </a:solidFill>
                <a:effectLst>
                  <a:outerShdw blurRad="38100" dist="38100" dir="2700000" algn="tl">
                    <a:srgbClr val="000000"/>
                  </a:outerShdw>
                </a:effectLst>
                <a:latin typeface="Times New Roman" charset="0"/>
              </a:rPr>
              <a:t>摩西之约</a:t>
            </a:r>
            <a:r>
              <a:rPr lang="en-US" altLang="zh-CN" sz="3600" b="1">
                <a:solidFill>
                  <a:srgbClr val="FFFFFF"/>
                </a:solidFill>
                <a:effectLst>
                  <a:outerShdw blurRad="38100" dist="38100" dir="2700000" algn="tl">
                    <a:srgbClr val="000000"/>
                  </a:outerShdw>
                </a:effectLst>
                <a:latin typeface="Times New Roman" charset="0"/>
              </a:rPr>
              <a:t>         </a:t>
            </a:r>
          </a:p>
          <a:p>
            <a:pPr algn="ctr" eaLnBrk="1" hangingPunct="1">
              <a:spcBef>
                <a:spcPct val="50000"/>
              </a:spcBef>
              <a:defRPr/>
            </a:pPr>
            <a:r>
              <a:rPr lang="zh-CN" altLang="en-US" sz="3600" b="1">
                <a:solidFill>
                  <a:srgbClr val="FFFFFF"/>
                </a:solidFill>
                <a:effectLst>
                  <a:outerShdw blurRad="38100" dist="38100" dir="2700000" algn="tl">
                    <a:srgbClr val="000000"/>
                  </a:outerShdw>
                </a:effectLst>
                <a:latin typeface="Times New Roman" charset="0"/>
              </a:rPr>
              <a:t>以色列所遵守的条例</a:t>
            </a:r>
            <a:endParaRPr lang="en-US" altLang="zh-CN" sz="3600" b="1" i="1">
              <a:solidFill>
                <a:srgbClr val="FFFFFF"/>
              </a:solidFill>
              <a:effectLst>
                <a:outerShdw blurRad="38100" dist="38100" dir="2700000" algn="tl">
                  <a:srgbClr val="000000"/>
                </a:outerShdw>
              </a:effectLst>
              <a:latin typeface="Times New Roman" charset="0"/>
            </a:endParaRPr>
          </a:p>
        </p:txBody>
      </p:sp>
      <p:sp>
        <p:nvSpPr>
          <p:cNvPr id="22538" name="Text Box 10"/>
          <p:cNvSpPr txBox="1">
            <a:spLocks noChangeArrowheads="1"/>
          </p:cNvSpPr>
          <p:nvPr/>
        </p:nvSpPr>
        <p:spPr bwMode="auto">
          <a:xfrm>
            <a:off x="4800600" y="5041900"/>
            <a:ext cx="4200525" cy="1465263"/>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i="1">
                <a:solidFill>
                  <a:srgbClr val="FFFFFF"/>
                </a:solidFill>
                <a:effectLst>
                  <a:outerShdw blurRad="38100" dist="38100" dir="2700000" algn="tl">
                    <a:srgbClr val="000000"/>
                  </a:outerShdw>
                </a:effectLst>
                <a:latin typeface="Times New Roman" charset="0"/>
              </a:rPr>
              <a:t>在弥赛亚之下</a:t>
            </a:r>
            <a:endParaRPr lang="en-US" altLang="zh-CN" sz="3600" b="1" i="1">
              <a:solidFill>
                <a:srgbClr val="FFFFFF"/>
              </a:solidFill>
              <a:effectLst>
                <a:outerShdw blurRad="38100" dist="38100" dir="2700000" algn="tl">
                  <a:srgbClr val="000000"/>
                </a:outerShdw>
              </a:effectLst>
              <a:latin typeface="Times New Roman" charset="0"/>
            </a:endParaRPr>
          </a:p>
          <a:p>
            <a:pPr algn="ctr" eaLnBrk="1" hangingPunct="1">
              <a:spcBef>
                <a:spcPct val="50000"/>
              </a:spcBef>
              <a:defRPr/>
            </a:pPr>
            <a:r>
              <a:rPr lang="zh-CN" altLang="en-US" sz="3600" b="1">
                <a:solidFill>
                  <a:srgbClr val="FFFFFF"/>
                </a:solidFill>
                <a:effectLst>
                  <a:outerShdw blurRad="38100" dist="38100" dir="2700000" algn="tl">
                    <a:srgbClr val="000000"/>
                  </a:outerShdw>
                </a:effectLst>
                <a:latin typeface="Times New Roman" charset="0"/>
              </a:rPr>
              <a:t>遵守新条例</a:t>
            </a:r>
            <a:endParaRPr lang="en-US" altLang="zh-CN" sz="3600" b="1" i="1">
              <a:solidFill>
                <a:srgbClr val="FFFFFF"/>
              </a:solidFill>
              <a:effectLst>
                <a:outerShdw blurRad="38100" dist="38100" dir="2700000" algn="tl">
                  <a:srgbClr val="000000"/>
                </a:outerShdw>
              </a:effectLst>
              <a:latin typeface="Times New Roman" charset="0"/>
            </a:endParaRPr>
          </a:p>
        </p:txBody>
      </p:sp>
      <p:sp>
        <p:nvSpPr>
          <p:cNvPr id="22539" name="Text Box 11"/>
          <p:cNvSpPr txBox="1">
            <a:spLocks noChangeArrowheads="1"/>
          </p:cNvSpPr>
          <p:nvPr/>
        </p:nvSpPr>
        <p:spPr bwMode="auto">
          <a:xfrm>
            <a:off x="1143000" y="533400"/>
            <a:ext cx="6705600" cy="519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Walt Russell, </a:t>
            </a:r>
            <a:r>
              <a:rPr lang="en-US" altLang="zh-CN" sz="2800" b="1" u="sng">
                <a:solidFill>
                  <a:srgbClr val="FFFFFF"/>
                </a:solidFill>
                <a:latin typeface="Times New Roman" pitchFamily="-112" charset="0"/>
                <a:ea typeface="宋体" pitchFamily="-112" charset="-122"/>
                <a:cs typeface="宋体" pitchFamily="-112" charset="-122"/>
              </a:rPr>
              <a:t>Playing with Fire</a:t>
            </a:r>
            <a:r>
              <a:rPr lang="en-US" altLang="zh-CN" sz="2800" b="1">
                <a:solidFill>
                  <a:srgbClr val="FFFFFF"/>
                </a:solidFill>
                <a:latin typeface="Times New Roman" pitchFamily="-112" charset="0"/>
                <a:ea typeface="宋体" pitchFamily="-112" charset="-122"/>
                <a:cs typeface="宋体" pitchFamily="-112" charset="-122"/>
              </a:rPr>
              <a:t>, p. 121</a:t>
            </a:r>
          </a:p>
        </p:txBody>
      </p:sp>
      <p:grpSp>
        <p:nvGrpSpPr>
          <p:cNvPr id="2" name="Group 12"/>
          <p:cNvGrpSpPr>
            <a:grpSpLocks/>
          </p:cNvGrpSpPr>
          <p:nvPr/>
        </p:nvGrpSpPr>
        <p:grpSpPr bwMode="auto">
          <a:xfrm>
            <a:off x="228600" y="76200"/>
            <a:ext cx="8686800" cy="1371600"/>
            <a:chOff x="144" y="48"/>
            <a:chExt cx="5472" cy="864"/>
          </a:xfrm>
        </p:grpSpPr>
        <p:sp>
          <p:nvSpPr>
            <p:cNvPr id="22541"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blurRad="63500" dist="91581" dir="3378596" algn="ctr" rotWithShape="0">
                <a:srgbClr val="FFFF00">
                  <a:alpha val="74998"/>
                </a:srgb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22542" name="Text Box 14"/>
            <p:cNvSpPr txBox="1">
              <a:spLocks noChangeArrowheads="1"/>
            </p:cNvSpPr>
            <p:nvPr/>
          </p:nvSpPr>
          <p:spPr bwMode="auto">
            <a:xfrm>
              <a:off x="528" y="221"/>
              <a:ext cx="4540" cy="519"/>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4800" b="1">
                  <a:solidFill>
                    <a:srgbClr val="FFFFFF"/>
                  </a:solidFill>
                  <a:latin typeface="Times New Roman" charset="0"/>
                </a:rPr>
                <a:t>祝福</a:t>
              </a:r>
              <a:endParaRPr lang="en-US" altLang="zh-CN" sz="4800" b="1">
                <a:solidFill>
                  <a:srgbClr val="FFFFFF"/>
                </a:solidFill>
                <a:latin typeface="Times New Roman" charset="0"/>
              </a:endParaRPr>
            </a:p>
          </p:txBody>
        </p:sp>
      </p:grpSp>
      <p:grpSp>
        <p:nvGrpSpPr>
          <p:cNvPr id="3" name="Group 15"/>
          <p:cNvGrpSpPr>
            <a:grpSpLocks/>
          </p:cNvGrpSpPr>
          <p:nvPr/>
        </p:nvGrpSpPr>
        <p:grpSpPr bwMode="auto">
          <a:xfrm>
            <a:off x="3505200" y="4876800"/>
            <a:ext cx="2133600" cy="838200"/>
            <a:chOff x="1824" y="3072"/>
            <a:chExt cx="2016" cy="528"/>
          </a:xfrm>
        </p:grpSpPr>
        <p:sp>
          <p:nvSpPr>
            <p:cNvPr id="22544" name="AutoShape 16"/>
            <p:cNvSpPr>
              <a:spLocks noChangeArrowheads="1"/>
            </p:cNvSpPr>
            <p:nvPr/>
          </p:nvSpPr>
          <p:spPr bwMode="auto">
            <a:xfrm>
              <a:off x="1920" y="3072"/>
              <a:ext cx="1824" cy="528"/>
            </a:xfrm>
            <a:prstGeom prst="rightArrow">
              <a:avLst>
                <a:gd name="adj1" fmla="val 50000"/>
                <a:gd name="adj2" fmla="val 86364"/>
              </a:avLst>
            </a:prstGeom>
            <a:gradFill rotWithShape="0">
              <a:gsLst>
                <a:gs pos="0">
                  <a:srgbClr val="B3B3FF"/>
                </a:gs>
                <a:gs pos="100000">
                  <a:srgbClr val="B3B3FF">
                    <a:gamma/>
                    <a:shade val="46275"/>
                    <a:invGamma/>
                  </a:srgbClr>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22545" name="Text Box 17"/>
            <p:cNvSpPr txBox="1">
              <a:spLocks noChangeArrowheads="1"/>
            </p:cNvSpPr>
            <p:nvPr/>
          </p:nvSpPr>
          <p:spPr bwMode="auto">
            <a:xfrm>
              <a:off x="1824" y="3172"/>
              <a:ext cx="2016"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2800" b="1">
                  <a:solidFill>
                    <a:srgbClr val="FFFFFF"/>
                  </a:solidFill>
                  <a:latin typeface="Times New Roman" charset="0"/>
                </a:rPr>
                <a:t>被取代</a:t>
              </a:r>
              <a:endParaRPr lang="en-US" altLang="zh-CN" sz="2800" b="1">
                <a:solidFill>
                  <a:srgbClr val="FFFFFF"/>
                </a:solidFill>
                <a:latin typeface="Times New Roman" charset="0"/>
              </a:endParaRPr>
            </a:p>
          </p:txBody>
        </p:sp>
      </p:grpSp>
      <p:grpSp>
        <p:nvGrpSpPr>
          <p:cNvPr id="4" name="Group 18"/>
          <p:cNvGrpSpPr>
            <a:grpSpLocks/>
          </p:cNvGrpSpPr>
          <p:nvPr/>
        </p:nvGrpSpPr>
        <p:grpSpPr bwMode="auto">
          <a:xfrm>
            <a:off x="3200400" y="1997075"/>
            <a:ext cx="2514600" cy="838200"/>
            <a:chOff x="2304" y="1632"/>
            <a:chExt cx="1584" cy="528"/>
          </a:xfrm>
        </p:grpSpPr>
        <p:sp>
          <p:nvSpPr>
            <p:cNvPr id="22547"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22548" name="Text Box 20"/>
            <p:cNvSpPr txBox="1">
              <a:spLocks noChangeArrowheads="1"/>
            </p:cNvSpPr>
            <p:nvPr/>
          </p:nvSpPr>
          <p:spPr bwMode="auto">
            <a:xfrm>
              <a:off x="2400" y="1732"/>
              <a:ext cx="1392"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2800" b="1">
                  <a:solidFill>
                    <a:srgbClr val="FFFFFF"/>
                  </a:solidFill>
                  <a:latin typeface="Times New Roman" charset="0"/>
                </a:rPr>
                <a:t>放大</a:t>
              </a:r>
              <a:endParaRPr lang="en-US" altLang="zh-CN" sz="2800" b="1">
                <a:solidFill>
                  <a:srgbClr val="FFFFFF"/>
                </a:solidFill>
                <a:latin typeface="Times New Roman"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4500"/>
                            </p:stCondLst>
                            <p:childTnLst>
                              <p:par>
                                <p:cTn id="9" presetID="23" presetClass="entr" presetSubtype="16" fill="hold" grpId="0" nodeType="afterEffect">
                                  <p:stCondLst>
                                    <p:cond delay="3000"/>
                                  </p:stCondLst>
                                  <p:childTnLst>
                                    <p:set>
                                      <p:cBhvr>
                                        <p:cTn id="10" dur="1" fill="hold">
                                          <p:stCondLst>
                                            <p:cond delay="0"/>
                                          </p:stCondLst>
                                        </p:cTn>
                                        <p:tgtEl>
                                          <p:spTgt spid="22535"/>
                                        </p:tgtEl>
                                        <p:attrNameLst>
                                          <p:attrName>style.visibility</p:attrName>
                                        </p:attrNameLst>
                                      </p:cBhvr>
                                      <p:to>
                                        <p:strVal val="visible"/>
                                      </p:to>
                                    </p:set>
                                    <p:anim calcmode="lin" valueType="num">
                                      <p:cBhvr>
                                        <p:cTn id="11" dur="500" fill="hold"/>
                                        <p:tgtEl>
                                          <p:spTgt spid="22535"/>
                                        </p:tgtEl>
                                        <p:attrNameLst>
                                          <p:attrName>ppt_w</p:attrName>
                                        </p:attrNameLst>
                                      </p:cBhvr>
                                      <p:tavLst>
                                        <p:tav tm="0">
                                          <p:val>
                                            <p:fltVal val="0"/>
                                          </p:val>
                                        </p:tav>
                                        <p:tav tm="100000">
                                          <p:val>
                                            <p:strVal val="#ppt_w"/>
                                          </p:val>
                                        </p:tav>
                                      </p:tavLst>
                                    </p:anim>
                                    <p:anim calcmode="lin" valueType="num">
                                      <p:cBhvr>
                                        <p:cTn id="12" dur="500" fill="hold"/>
                                        <p:tgtEl>
                                          <p:spTgt spid="22535"/>
                                        </p:tgtEl>
                                        <p:attrNameLst>
                                          <p:attrName>ppt_h</p:attrName>
                                        </p:attrNameLst>
                                      </p:cBhvr>
                                      <p:tavLst>
                                        <p:tav tm="0">
                                          <p:val>
                                            <p:fltVal val="0"/>
                                          </p:val>
                                        </p:tav>
                                        <p:tav tm="100000">
                                          <p:val>
                                            <p:strVal val="#ppt_h"/>
                                          </p:val>
                                        </p:tav>
                                      </p:tavLst>
                                    </p:anim>
                                  </p:childTnLst>
                                </p:cTn>
                              </p:par>
                            </p:childTnLst>
                          </p:cTn>
                        </p:par>
                        <p:par>
                          <p:cTn id="13" fill="hold" nodeType="afterGroup">
                            <p:stCondLst>
                              <p:cond delay="8000"/>
                            </p:stCondLst>
                            <p:childTnLst>
                              <p:par>
                                <p:cTn id="14" presetID="22" presetClass="entr" presetSubtype="8" fill="hold" nodeType="afterEffect">
                                  <p:stCondLst>
                                    <p:cond delay="30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nodeType="afterGroup">
                            <p:stCondLst>
                              <p:cond delay="11500"/>
                            </p:stCondLst>
                            <p:childTnLst>
                              <p:par>
                                <p:cTn id="18" presetID="23" presetClass="entr" presetSubtype="16" fill="hold" grpId="0" nodeType="afterEffect">
                                  <p:stCondLst>
                                    <p:cond delay="2000"/>
                                  </p:stCondLst>
                                  <p:childTnLst>
                                    <p:set>
                                      <p:cBhvr>
                                        <p:cTn id="19" dur="1" fill="hold">
                                          <p:stCondLst>
                                            <p:cond delay="0"/>
                                          </p:stCondLst>
                                        </p:cTn>
                                        <p:tgtEl>
                                          <p:spTgt spid="22536"/>
                                        </p:tgtEl>
                                        <p:attrNameLst>
                                          <p:attrName>style.visibility</p:attrName>
                                        </p:attrNameLst>
                                      </p:cBhvr>
                                      <p:to>
                                        <p:strVal val="visible"/>
                                      </p:to>
                                    </p:set>
                                    <p:anim calcmode="lin" valueType="num">
                                      <p:cBhvr>
                                        <p:cTn id="20" dur="500" fill="hold"/>
                                        <p:tgtEl>
                                          <p:spTgt spid="22536"/>
                                        </p:tgtEl>
                                        <p:attrNameLst>
                                          <p:attrName>ppt_w</p:attrName>
                                        </p:attrNameLst>
                                      </p:cBhvr>
                                      <p:tavLst>
                                        <p:tav tm="0">
                                          <p:val>
                                            <p:fltVal val="0"/>
                                          </p:val>
                                        </p:tav>
                                        <p:tav tm="100000">
                                          <p:val>
                                            <p:strVal val="#ppt_w"/>
                                          </p:val>
                                        </p:tav>
                                      </p:tavLst>
                                    </p:anim>
                                    <p:anim calcmode="lin" valueType="num">
                                      <p:cBhvr>
                                        <p:cTn id="21" dur="500" fill="hold"/>
                                        <p:tgtEl>
                                          <p:spTgt spid="22536"/>
                                        </p:tgtEl>
                                        <p:attrNameLst>
                                          <p:attrName>ppt_h</p:attrName>
                                        </p:attrNameLst>
                                      </p:cBhvr>
                                      <p:tavLst>
                                        <p:tav tm="0">
                                          <p:val>
                                            <p:fltVal val="0"/>
                                          </p:val>
                                        </p:tav>
                                        <p:tav tm="100000">
                                          <p:val>
                                            <p:strVal val="#ppt_h"/>
                                          </p:val>
                                        </p:tav>
                                      </p:tavLst>
                                    </p:anim>
                                  </p:childTnLst>
                                </p:cTn>
                              </p:par>
                            </p:childTnLst>
                          </p:cTn>
                        </p:par>
                        <p:par>
                          <p:cTn id="22" fill="hold" nodeType="afterGroup">
                            <p:stCondLst>
                              <p:cond delay="14000"/>
                            </p:stCondLst>
                            <p:childTnLst>
                              <p:par>
                                <p:cTn id="23" presetID="2" presetClass="entr" presetSubtype="6" fill="hold" grpId="0" nodeType="afterEffect">
                                  <p:stCondLst>
                                    <p:cond delay="3000"/>
                                  </p:stCondLst>
                                  <p:childTnLst>
                                    <p:set>
                                      <p:cBhvr>
                                        <p:cTn id="24" dur="1" fill="hold">
                                          <p:stCondLst>
                                            <p:cond delay="0"/>
                                          </p:stCondLst>
                                        </p:cTn>
                                        <p:tgtEl>
                                          <p:spTgt spid="22532"/>
                                        </p:tgtEl>
                                        <p:attrNameLst>
                                          <p:attrName>style.visibility</p:attrName>
                                        </p:attrNameLst>
                                      </p:cBhvr>
                                      <p:to>
                                        <p:strVal val="visible"/>
                                      </p:to>
                                    </p:set>
                                    <p:anim calcmode="lin" valueType="num">
                                      <p:cBhvr additive="base">
                                        <p:cTn id="25" dur="500" fill="hold"/>
                                        <p:tgtEl>
                                          <p:spTgt spid="22532"/>
                                        </p:tgtEl>
                                        <p:attrNameLst>
                                          <p:attrName>ppt_x</p:attrName>
                                        </p:attrNameLst>
                                      </p:cBhvr>
                                      <p:tavLst>
                                        <p:tav tm="0">
                                          <p:val>
                                            <p:strVal val="1+#ppt_w/2"/>
                                          </p:val>
                                        </p:tav>
                                        <p:tav tm="100000">
                                          <p:val>
                                            <p:strVal val="#ppt_x"/>
                                          </p:val>
                                        </p:tav>
                                      </p:tavLst>
                                    </p:anim>
                                    <p:anim calcmode="lin" valueType="num">
                                      <p:cBhvr additive="base">
                                        <p:cTn id="26" dur="500" fill="hold"/>
                                        <p:tgtEl>
                                          <p:spTgt spid="22532"/>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7500"/>
                            </p:stCondLst>
                            <p:childTnLst>
                              <p:par>
                                <p:cTn id="28" presetID="23" presetClass="entr" presetSubtype="16" fill="hold" grpId="0" nodeType="afterEffect">
                                  <p:stCondLst>
                                    <p:cond delay="3000"/>
                                  </p:stCondLst>
                                  <p:childTnLst>
                                    <p:set>
                                      <p:cBhvr>
                                        <p:cTn id="29" dur="1" fill="hold">
                                          <p:stCondLst>
                                            <p:cond delay="0"/>
                                          </p:stCondLst>
                                        </p:cTn>
                                        <p:tgtEl>
                                          <p:spTgt spid="22537"/>
                                        </p:tgtEl>
                                        <p:attrNameLst>
                                          <p:attrName>style.visibility</p:attrName>
                                        </p:attrNameLst>
                                      </p:cBhvr>
                                      <p:to>
                                        <p:strVal val="visible"/>
                                      </p:to>
                                    </p:set>
                                    <p:anim calcmode="lin" valueType="num">
                                      <p:cBhvr>
                                        <p:cTn id="30" dur="500" fill="hold"/>
                                        <p:tgtEl>
                                          <p:spTgt spid="22537"/>
                                        </p:tgtEl>
                                        <p:attrNameLst>
                                          <p:attrName>ppt_w</p:attrName>
                                        </p:attrNameLst>
                                      </p:cBhvr>
                                      <p:tavLst>
                                        <p:tav tm="0">
                                          <p:val>
                                            <p:fltVal val="0"/>
                                          </p:val>
                                        </p:tav>
                                        <p:tav tm="100000">
                                          <p:val>
                                            <p:strVal val="#ppt_w"/>
                                          </p:val>
                                        </p:tav>
                                      </p:tavLst>
                                    </p:anim>
                                    <p:anim calcmode="lin" valueType="num">
                                      <p:cBhvr>
                                        <p:cTn id="31" dur="500" fill="hold"/>
                                        <p:tgtEl>
                                          <p:spTgt spid="22537"/>
                                        </p:tgtEl>
                                        <p:attrNameLst>
                                          <p:attrName>ppt_h</p:attrName>
                                        </p:attrNameLst>
                                      </p:cBhvr>
                                      <p:tavLst>
                                        <p:tav tm="0">
                                          <p:val>
                                            <p:fltVal val="0"/>
                                          </p:val>
                                        </p:tav>
                                        <p:tav tm="100000">
                                          <p:val>
                                            <p:strVal val="#ppt_h"/>
                                          </p:val>
                                        </p:tav>
                                      </p:tavLst>
                                    </p:anim>
                                  </p:childTnLst>
                                </p:cTn>
                              </p:par>
                            </p:childTnLst>
                          </p:cTn>
                        </p:par>
                        <p:par>
                          <p:cTn id="32" fill="hold" nodeType="afterGroup">
                            <p:stCondLst>
                              <p:cond delay="21000"/>
                            </p:stCondLst>
                            <p:childTnLst>
                              <p:par>
                                <p:cTn id="33" presetID="22" presetClass="entr" presetSubtype="4" fill="hold" grpId="0" nodeType="afterEffect">
                                  <p:stCondLst>
                                    <p:cond delay="3000"/>
                                  </p:stCondLst>
                                  <p:childTnLst>
                                    <p:set>
                                      <p:cBhvr>
                                        <p:cTn id="34" dur="1" fill="hold">
                                          <p:stCondLst>
                                            <p:cond delay="0"/>
                                          </p:stCondLst>
                                        </p:cTn>
                                        <p:tgtEl>
                                          <p:spTgt spid="22533"/>
                                        </p:tgtEl>
                                        <p:attrNameLst>
                                          <p:attrName>style.visibility</p:attrName>
                                        </p:attrNameLst>
                                      </p:cBhvr>
                                      <p:to>
                                        <p:strVal val="visible"/>
                                      </p:to>
                                    </p:set>
                                    <p:animEffect transition="in" filter="wipe(down)">
                                      <p:cBhvr>
                                        <p:cTn id="35" dur="500"/>
                                        <p:tgtEl>
                                          <p:spTgt spid="22533"/>
                                        </p:tgtEl>
                                      </p:cBhvr>
                                    </p:animEffect>
                                  </p:childTnLst>
                                </p:cTn>
                              </p:par>
                            </p:childTnLst>
                          </p:cTn>
                        </p:par>
                        <p:par>
                          <p:cTn id="36" fill="hold" nodeType="afterGroup">
                            <p:stCondLst>
                              <p:cond delay="24500"/>
                            </p:stCondLst>
                            <p:childTnLst>
                              <p:par>
                                <p:cTn id="37" presetID="22" presetClass="entr" presetSubtype="8" fill="hold" nodeType="afterEffect">
                                  <p:stCondLst>
                                    <p:cond delay="300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par>
                          <p:cTn id="40" fill="hold" nodeType="afterGroup">
                            <p:stCondLst>
                              <p:cond delay="28000"/>
                            </p:stCondLst>
                            <p:childTnLst>
                              <p:par>
                                <p:cTn id="41" presetID="23" presetClass="entr" presetSubtype="16" fill="hold" grpId="0" nodeType="afterEffect">
                                  <p:stCondLst>
                                    <p:cond delay="3000"/>
                                  </p:stCondLst>
                                  <p:childTnLst>
                                    <p:set>
                                      <p:cBhvr>
                                        <p:cTn id="42" dur="1" fill="hold">
                                          <p:stCondLst>
                                            <p:cond delay="0"/>
                                          </p:stCondLst>
                                        </p:cTn>
                                        <p:tgtEl>
                                          <p:spTgt spid="22538"/>
                                        </p:tgtEl>
                                        <p:attrNameLst>
                                          <p:attrName>style.visibility</p:attrName>
                                        </p:attrNameLst>
                                      </p:cBhvr>
                                      <p:to>
                                        <p:strVal val="visible"/>
                                      </p:to>
                                    </p:set>
                                    <p:anim calcmode="lin" valueType="num">
                                      <p:cBhvr>
                                        <p:cTn id="43" dur="500" fill="hold"/>
                                        <p:tgtEl>
                                          <p:spTgt spid="22538"/>
                                        </p:tgtEl>
                                        <p:attrNameLst>
                                          <p:attrName>ppt_w</p:attrName>
                                        </p:attrNameLst>
                                      </p:cBhvr>
                                      <p:tavLst>
                                        <p:tav tm="0">
                                          <p:val>
                                            <p:fltVal val="0"/>
                                          </p:val>
                                        </p:tav>
                                        <p:tav tm="100000">
                                          <p:val>
                                            <p:strVal val="#ppt_w"/>
                                          </p:val>
                                        </p:tav>
                                      </p:tavLst>
                                    </p:anim>
                                    <p:anim calcmode="lin" valueType="num">
                                      <p:cBhvr>
                                        <p:cTn id="44" dur="500" fill="hold"/>
                                        <p:tgtEl>
                                          <p:spTgt spid="22538"/>
                                        </p:tgtEl>
                                        <p:attrNameLst>
                                          <p:attrName>ppt_h</p:attrName>
                                        </p:attrNameLst>
                                      </p:cBhvr>
                                      <p:tavLst>
                                        <p:tav tm="0">
                                          <p:val>
                                            <p:fltVal val="0"/>
                                          </p:val>
                                        </p:tav>
                                        <p:tav tm="100000">
                                          <p:val>
                                            <p:strVal val="#ppt_h"/>
                                          </p:val>
                                        </p:tav>
                                      </p:tavLst>
                                    </p:anim>
                                  </p:childTnLst>
                                </p:cTn>
                              </p:par>
                            </p:childTnLst>
                          </p:cTn>
                        </p:par>
                        <p:par>
                          <p:cTn id="45" fill="hold" nodeType="afterGroup">
                            <p:stCondLst>
                              <p:cond delay="31500"/>
                            </p:stCondLst>
                            <p:childTnLst>
                              <p:par>
                                <p:cTn id="46" presetID="22" presetClass="entr" presetSubtype="4" fill="hold" grpId="0" nodeType="afterEffect">
                                  <p:stCondLst>
                                    <p:cond delay="2000"/>
                                  </p:stCondLst>
                                  <p:childTnLst>
                                    <p:set>
                                      <p:cBhvr>
                                        <p:cTn id="47" dur="1" fill="hold">
                                          <p:stCondLst>
                                            <p:cond delay="0"/>
                                          </p:stCondLst>
                                        </p:cTn>
                                        <p:tgtEl>
                                          <p:spTgt spid="22534"/>
                                        </p:tgtEl>
                                        <p:attrNameLst>
                                          <p:attrName>style.visibility</p:attrName>
                                        </p:attrNameLst>
                                      </p:cBhvr>
                                      <p:to>
                                        <p:strVal val="visible"/>
                                      </p:to>
                                    </p:set>
                                    <p:animEffect transition="in" filter="wipe(down)">
                                      <p:cBhvr>
                                        <p:cTn id="48" dur="500"/>
                                        <p:tgtEl>
                                          <p:spTgt spid="2253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8" presetClass="emph" presetSubtype="0" fill="hold" nodeType="clickEffect">
                                  <p:stCondLst>
                                    <p:cond delay="0"/>
                                  </p:stCondLst>
                                  <p:childTnLst>
                                    <p:animRot by="21600000">
                                      <p:cBhvr>
                                        <p:cTn id="52" dur="2000" fill="hold"/>
                                        <p:tgtEl>
                                          <p:spTgt spid="4"/>
                                        </p:tgtEl>
                                        <p:attrNameLst>
                                          <p:attrName>r</p:attrName>
                                        </p:attrNameLst>
                                      </p:cBhvr>
                                    </p:animRo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mph" presetSubtype="0" fill="hold" nodeType="clickEffect">
                                  <p:stCondLst>
                                    <p:cond delay="0"/>
                                  </p:stCondLst>
                                  <p:childTnLst>
                                    <p:animRot by="21600000">
                                      <p:cBhvr>
                                        <p:cTn id="5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p:bldP spid="22534" grpId="0" animBg="1"/>
      <p:bldP spid="22535" grpId="0" animBg="1" autoUpdateAnimBg="0"/>
      <p:bldP spid="22536" grpId="0" animBg="1" autoUpdateAnimBg="0"/>
      <p:bldP spid="22537" grpId="0" animBg="1" autoUpdateAnimBg="0"/>
      <p:bldP spid="22538"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神在大卫之约中重建了以色列的合一</a:t>
            </a:r>
            <a:r>
              <a:rPr lang="en-US" sz="2800" b="1" dirty="0">
                <a:solidFill>
                  <a:srgbClr val="FFFFFF"/>
                </a:solidFill>
                <a:effectLst>
                  <a:glow rad="127000">
                    <a:srgbClr val="000000"/>
                  </a:glow>
                </a:effectLst>
                <a:latin typeface="Arial" charset="0"/>
                <a:ea typeface="ＭＳ Ｐゴシック" charset="0"/>
                <a:cs typeface="ＭＳ Ｐゴシック" charset="0"/>
              </a:rPr>
              <a:t>(7:12-16)</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，此约应许大卫的后裔、王位、国度永远存在并且不以大卫的忠诚为条件</a:t>
            </a:r>
            <a:r>
              <a:rPr lang="en-US" sz="2800" b="1" dirty="0">
                <a:solidFill>
                  <a:srgbClr val="FFFFFF"/>
                </a:solidFill>
                <a:effectLst>
                  <a:glow rad="127000">
                    <a:srgbClr val="000000"/>
                  </a:glow>
                </a:effectLst>
                <a:latin typeface="Arial" charset="0"/>
                <a:ea typeface="ＭＳ Ｐゴシック" charset="0"/>
                <a:cs typeface="ＭＳ Ｐゴシック" charset="0"/>
              </a:rPr>
              <a:t>(11-24)</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撒母耳下</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4295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1447800" y="3505200"/>
            <a:ext cx="6096000" cy="1190625"/>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3600" b="1">
                <a:solidFill>
                  <a:schemeClr val="bg1"/>
                </a:solidFill>
                <a:effectLst>
                  <a:outerShdw blurRad="38100" dist="38100" dir="2700000" algn="tl">
                    <a:srgbClr val="000000"/>
                  </a:outerShdw>
                </a:effectLst>
                <a:latin typeface="Arial" charset="0"/>
              </a:rPr>
              <a:t>行政之约</a:t>
            </a:r>
            <a:r>
              <a:rPr lang="en-US" altLang="zh-CN" sz="3600" b="1">
                <a:solidFill>
                  <a:schemeClr val="bg1"/>
                </a:solidFill>
                <a:effectLst>
                  <a:outerShdw blurRad="38100" dist="38100" dir="2700000" algn="tl">
                    <a:srgbClr val="000000"/>
                  </a:outerShdw>
                </a:effectLst>
                <a:latin typeface="Arial" charset="0"/>
              </a:rPr>
              <a:t> </a:t>
            </a:r>
          </a:p>
          <a:p>
            <a:pPr algn="ctr" eaLnBrk="1" hangingPunct="1">
              <a:defRPr/>
            </a:pPr>
            <a:r>
              <a:rPr lang="zh-CN" altLang="en-US" sz="3600" b="1" i="1">
                <a:solidFill>
                  <a:schemeClr val="bg1"/>
                </a:solidFill>
                <a:effectLst>
                  <a:outerShdw blurRad="38100" dist="38100" dir="2700000" algn="tl">
                    <a:srgbClr val="000000"/>
                  </a:outerShdw>
                </a:effectLst>
                <a:latin typeface="Arial" charset="0"/>
              </a:rPr>
              <a:t>如何体验祝福</a:t>
            </a:r>
            <a:endParaRPr lang="en-US" altLang="zh-CN" sz="3600" b="1" i="1">
              <a:solidFill>
                <a:schemeClr val="bg1"/>
              </a:solidFill>
              <a:effectLst>
                <a:outerShdw blurRad="38100" dist="38100" dir="2700000" algn="tl">
                  <a:srgbClr val="000000"/>
                </a:outerShdw>
              </a:effectLst>
              <a:latin typeface="Arial" charset="0"/>
            </a:endParaRPr>
          </a:p>
        </p:txBody>
      </p:sp>
      <p:sp>
        <p:nvSpPr>
          <p:cNvPr id="3076" name="AutoShape 4"/>
          <p:cNvSpPr>
            <a:spLocks noChangeArrowheads="1"/>
          </p:cNvSpPr>
          <p:nvPr/>
        </p:nvSpPr>
        <p:spPr bwMode="auto">
          <a:xfrm>
            <a:off x="533400" y="990600"/>
            <a:ext cx="762000" cy="4114800"/>
          </a:xfrm>
          <a:prstGeom prst="upArrow">
            <a:avLst>
              <a:gd name="adj1" fmla="val 50000"/>
              <a:gd name="adj2" fmla="val 135000"/>
            </a:avLst>
          </a:prstGeom>
          <a:gradFill rotWithShape="0">
            <a:gsLst>
              <a:gs pos="0">
                <a:srgbClr val="0066CC"/>
              </a:gs>
              <a:gs pos="100000">
                <a:srgbClr val="0066CC">
                  <a:gamma/>
                  <a:shade val="46275"/>
                  <a:invGamma/>
                </a:srgbClr>
              </a:gs>
            </a:gsLst>
            <a:lin ang="5400000" scaled="1"/>
          </a:gradFill>
          <a:ln w="9525">
            <a:solidFill>
              <a:schemeClr val="tx1"/>
            </a:solidFill>
            <a:miter lim="800000"/>
            <a:headEnd/>
            <a:tailEnd/>
          </a:ln>
          <a:effectLst>
            <a:outerShdw blurRad="63500" dist="68978" dir="1379351" algn="ctr" rotWithShape="0">
              <a:srgbClr val="CC9900">
                <a:alpha val="74998"/>
              </a:srgbClr>
            </a:outerShdw>
          </a:effectLst>
        </p:spPr>
        <p:txBody>
          <a:bodyPr wrap="none" anchor="ctr"/>
          <a:lstStyle/>
          <a:p>
            <a:pPr>
              <a:defRPr/>
            </a:pPr>
            <a:endParaRPr lang="en-US">
              <a:latin typeface="Lucida Console" pitchFamily="-112" charset="0"/>
              <a:ea typeface="宋体" pitchFamily="-112" charset="-122"/>
              <a:cs typeface="宋体" pitchFamily="-112" charset="-122"/>
            </a:endParaRPr>
          </a:p>
        </p:txBody>
      </p:sp>
      <p:sp>
        <p:nvSpPr>
          <p:cNvPr id="3077" name="AutoShape 5"/>
          <p:cNvSpPr>
            <a:spLocks noChangeArrowheads="1"/>
          </p:cNvSpPr>
          <p:nvPr/>
        </p:nvSpPr>
        <p:spPr bwMode="auto">
          <a:xfrm>
            <a:off x="7696200" y="838200"/>
            <a:ext cx="838200" cy="4343400"/>
          </a:xfrm>
          <a:prstGeom prst="upArrow">
            <a:avLst>
              <a:gd name="adj1" fmla="val 50000"/>
              <a:gd name="adj2" fmla="val 129545"/>
            </a:avLst>
          </a:prstGeom>
          <a:gradFill rotWithShape="0">
            <a:gsLst>
              <a:gs pos="0">
                <a:srgbClr val="0066CC"/>
              </a:gs>
              <a:gs pos="100000">
                <a:srgbClr val="0066CC">
                  <a:gamma/>
                  <a:shade val="46275"/>
                  <a:invGamma/>
                </a:srgbClr>
              </a:gs>
            </a:gsLst>
            <a:lin ang="5400000" scaled="1"/>
          </a:gradFill>
          <a:ln w="9525">
            <a:solidFill>
              <a:schemeClr val="tx1"/>
            </a:solidFill>
            <a:miter lim="800000"/>
            <a:headEnd/>
            <a:tailEnd/>
          </a:ln>
          <a:effectLst>
            <a:outerShdw blurRad="63500" dist="68978" dir="1379351" algn="ctr" rotWithShape="0">
              <a:srgbClr val="CC9900">
                <a:alpha val="74998"/>
              </a:srgbClr>
            </a:outerShdw>
          </a:effectLst>
        </p:spPr>
        <p:txBody>
          <a:bodyPr wrap="none" anchor="ctr"/>
          <a:lstStyle/>
          <a:p>
            <a:pPr>
              <a:defRPr/>
            </a:pPr>
            <a:endParaRPr lang="en-US">
              <a:latin typeface="Lucida Console" pitchFamily="-112" charset="0"/>
              <a:ea typeface="宋体" pitchFamily="-112" charset="-122"/>
              <a:cs typeface="宋体" pitchFamily="-112" charset="-122"/>
            </a:endParaRPr>
          </a:p>
        </p:txBody>
      </p:sp>
      <p:sp>
        <p:nvSpPr>
          <p:cNvPr id="3078" name="Text Box 6"/>
          <p:cNvSpPr txBox="1">
            <a:spLocks noChangeArrowheads="1"/>
          </p:cNvSpPr>
          <p:nvPr/>
        </p:nvSpPr>
        <p:spPr bwMode="auto">
          <a:xfrm>
            <a:off x="152400" y="2543175"/>
            <a:ext cx="3124200" cy="641350"/>
          </a:xfrm>
          <a:prstGeom prst="rect">
            <a:avLst/>
          </a:prstGeom>
          <a:gradFill rotWithShape="0">
            <a:gsLst>
              <a:gs pos="0">
                <a:srgbClr val="993300"/>
              </a:gs>
              <a:gs pos="100000">
                <a:schemeClr val="tx2"/>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chemeClr val="bg1"/>
                </a:solidFill>
                <a:effectLst>
                  <a:outerShdw blurRad="38100" dist="38100" dir="2700000" algn="tl">
                    <a:srgbClr val="000000"/>
                  </a:outerShdw>
                </a:effectLst>
                <a:latin typeface="Times New Roman" charset="0"/>
              </a:rPr>
              <a:t>亚伯拉罕之约</a:t>
            </a:r>
            <a:endParaRPr lang="en-US" altLang="zh-CN" sz="3600" b="1">
              <a:solidFill>
                <a:schemeClr val="bg1"/>
              </a:solidFill>
              <a:effectLst>
                <a:outerShdw blurRad="38100" dist="38100" dir="2700000" algn="tl">
                  <a:srgbClr val="000000"/>
                </a:outerShdw>
              </a:effectLst>
              <a:latin typeface="Times New Roman" charset="0"/>
            </a:endParaRPr>
          </a:p>
        </p:txBody>
      </p:sp>
      <p:sp>
        <p:nvSpPr>
          <p:cNvPr id="3079" name="Text Box 7"/>
          <p:cNvSpPr txBox="1">
            <a:spLocks noChangeArrowheads="1"/>
          </p:cNvSpPr>
          <p:nvPr/>
        </p:nvSpPr>
        <p:spPr bwMode="auto">
          <a:xfrm>
            <a:off x="5657850" y="2559050"/>
            <a:ext cx="3105150" cy="641350"/>
          </a:xfrm>
          <a:prstGeom prst="rect">
            <a:avLst/>
          </a:prstGeom>
          <a:gradFill rotWithShape="0">
            <a:gsLst>
              <a:gs pos="0">
                <a:srgbClr val="800080">
                  <a:gamma/>
                  <a:shade val="46275"/>
                  <a:invGamma/>
                </a:srgbClr>
              </a:gs>
              <a:gs pos="100000">
                <a:srgbClr val="800080"/>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chemeClr val="bg1"/>
                </a:solidFill>
                <a:effectLst>
                  <a:outerShdw blurRad="38100" dist="38100" dir="2700000" algn="tl">
                    <a:srgbClr val="000000"/>
                  </a:outerShdw>
                </a:effectLst>
                <a:latin typeface="Times New Roman" charset="0"/>
              </a:rPr>
              <a:t>大卫之约</a:t>
            </a:r>
            <a:endParaRPr lang="en-US" altLang="zh-CN" sz="3600" b="1">
              <a:solidFill>
                <a:schemeClr val="bg1"/>
              </a:solidFill>
              <a:effectLst>
                <a:outerShdw blurRad="38100" dist="38100" dir="2700000" algn="tl">
                  <a:srgbClr val="000000"/>
                </a:outerShdw>
              </a:effectLst>
              <a:latin typeface="Times New Roman" charset="0"/>
            </a:endParaRPr>
          </a:p>
        </p:txBody>
      </p:sp>
      <p:sp>
        <p:nvSpPr>
          <p:cNvPr id="3080" name="Text Box 8"/>
          <p:cNvSpPr txBox="1">
            <a:spLocks noChangeArrowheads="1"/>
          </p:cNvSpPr>
          <p:nvPr/>
        </p:nvSpPr>
        <p:spPr bwMode="auto">
          <a:xfrm>
            <a:off x="228600" y="5410200"/>
            <a:ext cx="4410075" cy="1190625"/>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3600" b="1">
                <a:solidFill>
                  <a:schemeClr val="bg1"/>
                </a:solidFill>
                <a:effectLst>
                  <a:outerShdw blurRad="38100" dist="38100" dir="2700000" algn="tl">
                    <a:srgbClr val="000000"/>
                  </a:outerShdw>
                </a:effectLst>
                <a:latin typeface="Arial" charset="0"/>
              </a:rPr>
              <a:t>摩西之约</a:t>
            </a:r>
            <a:r>
              <a:rPr lang="en-US" altLang="zh-CN" sz="3600" b="1">
                <a:solidFill>
                  <a:schemeClr val="bg1"/>
                </a:solidFill>
                <a:effectLst>
                  <a:outerShdw blurRad="38100" dist="38100" dir="2700000" algn="tl">
                    <a:srgbClr val="000000"/>
                  </a:outerShdw>
                </a:effectLst>
                <a:latin typeface="Arial" charset="0"/>
              </a:rPr>
              <a:t>         </a:t>
            </a:r>
          </a:p>
          <a:p>
            <a:pPr algn="ctr" eaLnBrk="1" hangingPunct="1">
              <a:defRPr/>
            </a:pPr>
            <a:r>
              <a:rPr lang="zh-CN" altLang="en-US" sz="3600" b="1">
                <a:solidFill>
                  <a:schemeClr val="bg1"/>
                </a:solidFill>
                <a:effectLst>
                  <a:outerShdw blurRad="38100" dist="38100" dir="2700000" algn="tl">
                    <a:srgbClr val="000000"/>
                  </a:outerShdw>
                </a:effectLst>
                <a:latin typeface="Arial" charset="0"/>
              </a:rPr>
              <a:t>以色列所遵守的条例</a:t>
            </a:r>
            <a:endParaRPr lang="en-US" altLang="zh-CN" sz="3600" b="1">
              <a:solidFill>
                <a:schemeClr val="bg1"/>
              </a:solidFill>
              <a:effectLst>
                <a:outerShdw blurRad="38100" dist="38100" dir="2700000" algn="tl">
                  <a:srgbClr val="000000"/>
                </a:outerShdw>
              </a:effectLst>
              <a:latin typeface="Arial" charset="0"/>
            </a:endParaRPr>
          </a:p>
        </p:txBody>
      </p:sp>
      <p:sp>
        <p:nvSpPr>
          <p:cNvPr id="3081" name="Text Box 9"/>
          <p:cNvSpPr txBox="1">
            <a:spLocks noChangeArrowheads="1"/>
          </p:cNvSpPr>
          <p:nvPr/>
        </p:nvSpPr>
        <p:spPr bwMode="auto">
          <a:xfrm>
            <a:off x="4800600" y="5410200"/>
            <a:ext cx="4200525" cy="1190625"/>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3600" b="1" i="1">
                <a:solidFill>
                  <a:schemeClr val="bg1"/>
                </a:solidFill>
                <a:effectLst>
                  <a:outerShdw blurRad="38100" dist="38100" dir="2700000" algn="tl">
                    <a:srgbClr val="000000"/>
                  </a:outerShdw>
                </a:effectLst>
                <a:latin typeface="Arial" charset="0"/>
              </a:rPr>
              <a:t>在弥赛亚之下</a:t>
            </a:r>
            <a:endParaRPr lang="en-US" altLang="zh-CN" sz="3600" b="1" i="1">
              <a:solidFill>
                <a:schemeClr val="bg1"/>
              </a:solidFill>
              <a:effectLst>
                <a:outerShdw blurRad="38100" dist="38100" dir="2700000" algn="tl">
                  <a:srgbClr val="000000"/>
                </a:outerShdw>
              </a:effectLst>
              <a:latin typeface="Arial" charset="0"/>
            </a:endParaRPr>
          </a:p>
          <a:p>
            <a:pPr algn="ctr" eaLnBrk="1" hangingPunct="1">
              <a:defRPr/>
            </a:pPr>
            <a:r>
              <a:rPr lang="zh-CN" altLang="en-US" sz="3600" b="1">
                <a:solidFill>
                  <a:schemeClr val="bg1"/>
                </a:solidFill>
                <a:effectLst>
                  <a:outerShdw blurRad="38100" dist="38100" dir="2700000" algn="tl">
                    <a:srgbClr val="000000"/>
                  </a:outerShdw>
                </a:effectLst>
                <a:latin typeface="Arial" charset="0"/>
              </a:rPr>
              <a:t>遵守新条例</a:t>
            </a:r>
            <a:endParaRPr lang="en-US" altLang="zh-CN" sz="3600" b="1">
              <a:solidFill>
                <a:schemeClr val="bg1"/>
              </a:solidFill>
              <a:effectLst>
                <a:outerShdw blurRad="38100" dist="38100" dir="2700000" algn="tl">
                  <a:srgbClr val="000000"/>
                </a:outerShdw>
              </a:effectLst>
              <a:latin typeface="Arial" charset="0"/>
            </a:endParaRPr>
          </a:p>
        </p:txBody>
      </p:sp>
      <p:sp>
        <p:nvSpPr>
          <p:cNvPr id="3082" name="Text Box 10"/>
          <p:cNvSpPr txBox="1">
            <a:spLocks noChangeArrowheads="1"/>
          </p:cNvSpPr>
          <p:nvPr/>
        </p:nvSpPr>
        <p:spPr bwMode="auto">
          <a:xfrm>
            <a:off x="1143000" y="533400"/>
            <a:ext cx="6705600" cy="519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ltLang="zh-CN" sz="2800" b="1">
                <a:solidFill>
                  <a:schemeClr val="bg1"/>
                </a:solidFill>
                <a:latin typeface="Times New Roman" pitchFamily="-112" charset="0"/>
                <a:ea typeface="宋体" pitchFamily="-112" charset="-122"/>
                <a:cs typeface="宋体" pitchFamily="-112" charset="-122"/>
              </a:rPr>
              <a:t>Walt Russell, </a:t>
            </a:r>
            <a:r>
              <a:rPr lang="en-US" altLang="zh-CN" sz="2800" b="1" u="sng">
                <a:solidFill>
                  <a:schemeClr val="bg1"/>
                </a:solidFill>
                <a:latin typeface="Times New Roman" pitchFamily="-112" charset="0"/>
                <a:ea typeface="宋体" pitchFamily="-112" charset="-122"/>
                <a:cs typeface="宋体" pitchFamily="-112" charset="-122"/>
              </a:rPr>
              <a:t>Playing with Fire</a:t>
            </a:r>
            <a:r>
              <a:rPr lang="en-US" altLang="zh-CN" sz="2800" b="1">
                <a:solidFill>
                  <a:schemeClr val="bg1"/>
                </a:solidFill>
                <a:latin typeface="Times New Roman" pitchFamily="-112" charset="0"/>
                <a:ea typeface="宋体" pitchFamily="-112" charset="-122"/>
                <a:cs typeface="宋体" pitchFamily="-112" charset="-122"/>
              </a:rPr>
              <a:t>, p. 121</a:t>
            </a:r>
          </a:p>
        </p:txBody>
      </p:sp>
      <p:sp>
        <p:nvSpPr>
          <p:cNvPr id="3083" name="AutoShape 11"/>
          <p:cNvSpPr>
            <a:spLocks noChangeArrowheads="1"/>
          </p:cNvSpPr>
          <p:nvPr/>
        </p:nvSpPr>
        <p:spPr bwMode="auto">
          <a:xfrm>
            <a:off x="228600" y="76200"/>
            <a:ext cx="8686800" cy="1371600"/>
          </a:xfrm>
          <a:prstGeom prst="rightArrow">
            <a:avLst>
              <a:gd name="adj1" fmla="val 50000"/>
              <a:gd name="adj2" fmla="val 158333"/>
            </a:avLst>
          </a:prstGeom>
          <a:gradFill rotWithShape="0">
            <a:gsLst>
              <a:gs pos="0">
                <a:schemeClr val="tx1"/>
              </a:gs>
              <a:gs pos="50000">
                <a:srgbClr val="993300"/>
              </a:gs>
              <a:gs pos="100000">
                <a:schemeClr val="tx1"/>
              </a:gs>
            </a:gsLst>
            <a:lin ang="5400000" scaled="1"/>
          </a:gradFill>
          <a:ln w="9525">
            <a:solidFill>
              <a:schemeClr val="tx1"/>
            </a:solidFill>
            <a:miter lim="800000"/>
            <a:headEnd/>
            <a:tailEnd/>
          </a:ln>
          <a:effectLst>
            <a:outerShdw blurRad="63500" dist="91581" dir="3378596" algn="ctr" rotWithShape="0">
              <a:srgbClr val="CC9900">
                <a:alpha val="74998"/>
              </a:srgbClr>
            </a:outerShdw>
          </a:effectLst>
        </p:spPr>
        <p:txBody>
          <a:bodyPr wrap="none" anchor="ctr"/>
          <a:lstStyle/>
          <a:p>
            <a:pPr>
              <a:defRPr/>
            </a:pPr>
            <a:endParaRPr lang="en-US">
              <a:latin typeface="Lucida Console" pitchFamily="-112" charset="0"/>
              <a:ea typeface="宋体" pitchFamily="-112" charset="-122"/>
              <a:cs typeface="宋体" pitchFamily="-112" charset="-122"/>
            </a:endParaRPr>
          </a:p>
        </p:txBody>
      </p:sp>
      <p:sp>
        <p:nvSpPr>
          <p:cNvPr id="3084" name="Text Box 12"/>
          <p:cNvSpPr txBox="1">
            <a:spLocks noChangeArrowheads="1"/>
          </p:cNvSpPr>
          <p:nvPr/>
        </p:nvSpPr>
        <p:spPr bwMode="auto">
          <a:xfrm>
            <a:off x="838200" y="350838"/>
            <a:ext cx="7207250" cy="823912"/>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4800" b="1">
                <a:solidFill>
                  <a:schemeClr val="bg1"/>
                </a:solidFill>
                <a:latin typeface="Times New Roman" charset="0"/>
              </a:rPr>
              <a:t>祝福</a:t>
            </a:r>
            <a:endParaRPr lang="en-US" altLang="zh-CN" sz="4800" b="1">
              <a:solidFill>
                <a:schemeClr val="bg1"/>
              </a:solidFill>
              <a:latin typeface="Times New Roman" charset="0"/>
            </a:endParaRPr>
          </a:p>
        </p:txBody>
      </p:sp>
      <p:sp>
        <p:nvSpPr>
          <p:cNvPr id="3085" name="AutoShape 13"/>
          <p:cNvSpPr>
            <a:spLocks noChangeArrowheads="1"/>
          </p:cNvSpPr>
          <p:nvPr/>
        </p:nvSpPr>
        <p:spPr bwMode="auto">
          <a:xfrm>
            <a:off x="3048000" y="4876800"/>
            <a:ext cx="2895600" cy="838200"/>
          </a:xfrm>
          <a:prstGeom prst="rightArrow">
            <a:avLst>
              <a:gd name="adj1" fmla="val 50000"/>
              <a:gd name="adj2" fmla="val 86364"/>
            </a:avLst>
          </a:prstGeom>
          <a:gradFill rotWithShape="0">
            <a:gsLst>
              <a:gs pos="0">
                <a:srgbClr val="0066CC"/>
              </a:gs>
              <a:gs pos="100000">
                <a:schemeClr val="tx2"/>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a:latin typeface="Lucida Console" pitchFamily="-112" charset="0"/>
              <a:ea typeface="宋体" pitchFamily="-112" charset="-122"/>
              <a:cs typeface="宋体" pitchFamily="-112" charset="-122"/>
            </a:endParaRPr>
          </a:p>
        </p:txBody>
      </p:sp>
      <p:sp>
        <p:nvSpPr>
          <p:cNvPr id="3086" name="Text Box 14"/>
          <p:cNvSpPr txBox="1">
            <a:spLocks noChangeArrowheads="1"/>
          </p:cNvSpPr>
          <p:nvPr/>
        </p:nvSpPr>
        <p:spPr bwMode="auto">
          <a:xfrm>
            <a:off x="2895600" y="5035550"/>
            <a:ext cx="3200400" cy="3667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1800" b="1">
                <a:solidFill>
                  <a:schemeClr val="bg1"/>
                </a:solidFill>
                <a:latin typeface="Arial" charset="0"/>
              </a:rPr>
              <a:t>被取代</a:t>
            </a:r>
            <a:endParaRPr lang="en-US" altLang="zh-CN" sz="1800" b="1">
              <a:solidFill>
                <a:schemeClr val="bg1"/>
              </a:solidFill>
              <a:latin typeface="Arial" charset="0"/>
            </a:endParaRPr>
          </a:p>
        </p:txBody>
      </p:sp>
      <p:sp>
        <p:nvSpPr>
          <p:cNvPr id="3087" name="AutoShape 15"/>
          <p:cNvSpPr>
            <a:spLocks noChangeArrowheads="1"/>
          </p:cNvSpPr>
          <p:nvPr/>
        </p:nvSpPr>
        <p:spPr bwMode="auto">
          <a:xfrm>
            <a:off x="3200400" y="1997075"/>
            <a:ext cx="2514600" cy="838200"/>
          </a:xfrm>
          <a:prstGeom prst="rightArrow">
            <a:avLst>
              <a:gd name="adj1" fmla="val 50000"/>
              <a:gd name="adj2" fmla="val 75000"/>
            </a:avLst>
          </a:prstGeom>
          <a:gradFill rotWithShape="0">
            <a:gsLst>
              <a:gs pos="0">
                <a:srgbClr val="BE5F00">
                  <a:gamma/>
                  <a:shade val="46275"/>
                  <a:invGamma/>
                </a:srgbClr>
              </a:gs>
              <a:gs pos="100000">
                <a:srgbClr val="BE5F00"/>
              </a:gs>
            </a:gsLst>
            <a:lin ang="5400000" scaled="1"/>
          </a:gradFill>
          <a:ln w="9525">
            <a:solidFill>
              <a:schemeClr val="tx1"/>
            </a:solidFill>
            <a:miter lim="800000"/>
            <a:headEnd/>
            <a:tailEnd/>
          </a:ln>
          <a:effectLst>
            <a:outerShdw blurRad="63500" dist="38099" dir="2700000" algn="ctr" rotWithShape="0">
              <a:srgbClr val="CC9900">
                <a:alpha val="74998"/>
              </a:srgbClr>
            </a:outerShdw>
          </a:effectLst>
        </p:spPr>
        <p:txBody>
          <a:bodyPr wrap="none" anchor="ctr"/>
          <a:lstStyle/>
          <a:p>
            <a:pPr>
              <a:defRPr/>
            </a:pPr>
            <a:endParaRPr lang="en-US">
              <a:latin typeface="Lucida Console" pitchFamily="-112" charset="0"/>
              <a:ea typeface="宋体" pitchFamily="-112" charset="-122"/>
              <a:cs typeface="宋体" pitchFamily="-112" charset="-122"/>
            </a:endParaRPr>
          </a:p>
        </p:txBody>
      </p:sp>
      <p:sp>
        <p:nvSpPr>
          <p:cNvPr id="3088" name="Text Box 16"/>
          <p:cNvSpPr txBox="1">
            <a:spLocks noChangeArrowheads="1"/>
          </p:cNvSpPr>
          <p:nvPr/>
        </p:nvSpPr>
        <p:spPr bwMode="auto">
          <a:xfrm>
            <a:off x="3352800" y="2155825"/>
            <a:ext cx="2209800" cy="519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2800" b="1">
                <a:solidFill>
                  <a:schemeClr val="bg1"/>
                </a:solidFill>
                <a:latin typeface="Times New Roman" charset="0"/>
              </a:rPr>
              <a:t>放大</a:t>
            </a:r>
            <a:endParaRPr lang="en-US" altLang="zh-CN" sz="2800" b="1">
              <a:solidFill>
                <a:schemeClr val="bg1"/>
              </a:solidFill>
              <a:latin typeface="Times New Roman" charset="0"/>
            </a:endParaRPr>
          </a:p>
        </p:txBody>
      </p:sp>
      <p:sp>
        <p:nvSpPr>
          <p:cNvPr id="3089" name="Text Box 17"/>
          <p:cNvSpPr txBox="1">
            <a:spLocks noChangeArrowheads="1"/>
          </p:cNvSpPr>
          <p:nvPr/>
        </p:nvSpPr>
        <p:spPr bwMode="auto">
          <a:xfrm>
            <a:off x="5438775" y="3190875"/>
            <a:ext cx="3505200" cy="519113"/>
          </a:xfrm>
          <a:prstGeom prst="rect">
            <a:avLst/>
          </a:prstGeom>
          <a:gradFill rotWithShape="0">
            <a:gsLst>
              <a:gs pos="0">
                <a:srgbClr val="800080">
                  <a:gamma/>
                  <a:shade val="46275"/>
                  <a:invGamma/>
                </a:srgbClr>
              </a:gs>
              <a:gs pos="100000">
                <a:srgbClr val="800080"/>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2800" b="1">
                <a:solidFill>
                  <a:schemeClr val="bg1"/>
                </a:solidFill>
                <a:effectLst>
                  <a:outerShdw blurRad="38100" dist="38100" dir="2700000" algn="tl">
                    <a:srgbClr val="000000"/>
                  </a:outerShdw>
                </a:effectLst>
                <a:latin typeface="Times New Roman" charset="0"/>
              </a:rPr>
              <a:t>撒母耳记下</a:t>
            </a:r>
            <a:r>
              <a:rPr lang="en-US" altLang="zh-CN" sz="2800" b="1">
                <a:solidFill>
                  <a:schemeClr val="bg1"/>
                </a:solidFill>
                <a:effectLst>
                  <a:outerShdw blurRad="38100" dist="38100" dir="2700000" algn="tl">
                    <a:srgbClr val="000000"/>
                  </a:outerShdw>
                </a:effectLst>
                <a:latin typeface="Times New Roman" charset="0"/>
              </a:rPr>
              <a:t> 7:12-16</a:t>
            </a:r>
          </a:p>
        </p:txBody>
      </p:sp>
      <p:sp>
        <p:nvSpPr>
          <p:cNvPr id="3090" name="Rectangle 18"/>
          <p:cNvSpPr>
            <a:spLocks noGrp="1" noChangeArrowheads="1"/>
          </p:cNvSpPr>
          <p:nvPr>
            <p:ph type="title" idx="4294967295"/>
          </p:nvPr>
        </p:nvSpPr>
        <p:spPr>
          <a:xfrm>
            <a:off x="0" y="1263650"/>
            <a:ext cx="4876800" cy="641350"/>
          </a:xfrm>
          <a:gradFill rotWithShape="0">
            <a:gsLst>
              <a:gs pos="0">
                <a:srgbClr val="993300"/>
              </a:gs>
              <a:gs pos="100000">
                <a:schemeClr val="tx2"/>
              </a:gs>
            </a:gsLst>
            <a:lin ang="5400000" scaled="1"/>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zh-CN" altLang="en-US" sz="3600" b="1">
                <a:solidFill>
                  <a:schemeClr val="bg1"/>
                </a:solidFill>
                <a:effectLst>
                  <a:outerShdw blurRad="38100" dist="38100" dir="2700000" algn="tl">
                    <a:srgbClr val="000000"/>
                  </a:outerShdw>
                </a:effectLst>
                <a:latin typeface="Times New Roman" charset="0"/>
              </a:rPr>
              <a:t>约的应许</a:t>
            </a:r>
            <a:endParaRPr lang="en-US" altLang="zh-CN" sz="3600" b="1">
              <a:solidFill>
                <a:schemeClr val="bg1"/>
              </a:solidFill>
              <a:effectLst>
                <a:outerShdw blurRad="38100" dist="38100" dir="2700000" algn="tl">
                  <a:srgbClr val="000000"/>
                </a:outerShdw>
              </a:effectLst>
              <a:latin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5000"/>
                                  </p:stCondLst>
                                  <p:childTnLst>
                                    <p:set>
                                      <p:cBhvr>
                                        <p:cTn id="6" dur="1" fill="hold">
                                          <p:stCondLst>
                                            <p:cond delay="0"/>
                                          </p:stCondLst>
                                        </p:cTn>
                                        <p:tgtEl>
                                          <p:spTgt spid="3089"/>
                                        </p:tgtEl>
                                        <p:attrNameLst>
                                          <p:attrName>style.visibility</p:attrName>
                                        </p:attrNameLst>
                                      </p:cBhvr>
                                      <p:to>
                                        <p:strVal val="visible"/>
                                      </p:to>
                                    </p:set>
                                    <p:anim calcmode="lin" valueType="num">
                                      <p:cBhvr>
                                        <p:cTn id="7" dur="500" fill="hold"/>
                                        <p:tgtEl>
                                          <p:spTgt spid="3089"/>
                                        </p:tgtEl>
                                        <p:attrNameLst>
                                          <p:attrName>ppt_w</p:attrName>
                                        </p:attrNameLst>
                                      </p:cBhvr>
                                      <p:tavLst>
                                        <p:tav tm="0">
                                          <p:val>
                                            <p:fltVal val="0"/>
                                          </p:val>
                                        </p:tav>
                                        <p:tav tm="100000">
                                          <p:val>
                                            <p:strVal val="#ppt_w"/>
                                          </p:val>
                                        </p:tav>
                                      </p:tavLst>
                                    </p:anim>
                                    <p:anim calcmode="lin" valueType="num">
                                      <p:cBhvr>
                                        <p:cTn id="8" dur="500" fill="hold"/>
                                        <p:tgtEl>
                                          <p:spTgt spid="308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mph" presetSubtype="0" fill="hold" grpId="0" nodeType="clickEffect">
                                  <p:stCondLst>
                                    <p:cond delay="0"/>
                                  </p:stCondLst>
                                  <p:childTnLst>
                                    <p:animScale>
                                      <p:cBhvr>
                                        <p:cTn id="12" dur="2000" fill="hold"/>
                                        <p:tgtEl>
                                          <p:spTgt spid="3079"/>
                                        </p:tgtEl>
                                      </p:cBhvr>
                                      <p:by x="150000" y="150000"/>
                                    </p:animScale>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mph" presetSubtype="0" fill="hold" grpId="1" nodeType="clickEffect">
                                  <p:stCondLst>
                                    <p:cond delay="0"/>
                                  </p:stCondLst>
                                  <p:childTnLst>
                                    <p:animScale>
                                      <p:cBhvr>
                                        <p:cTn id="16" dur="2000" fill="hold"/>
                                        <p:tgtEl>
                                          <p:spTgt spid="308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89" grpId="0" animBg="1" autoUpdateAnimBg="0"/>
      <p:bldP spid="3089" grpId="1"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02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44500"/>
            <a:ext cx="91440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5" name="Rectangle 2"/>
          <p:cNvSpPr>
            <a:spLocks noGrp="1" noChangeArrowheads="1"/>
          </p:cNvSpPr>
          <p:nvPr>
            <p:ph type="title"/>
          </p:nvPr>
        </p:nvSpPr>
        <p:spPr/>
        <p:txBody>
          <a:bodyPr/>
          <a:lstStyle/>
          <a:p>
            <a:pPr algn="ctr" eaLnBrk="1" hangingPunct="1">
              <a:defRPr/>
            </a:pPr>
            <a:r>
              <a:rPr lang="zh-CN" altLang="en-US"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被承诺的后裔</a:t>
            </a:r>
            <a:endParaRPr lang="en-US" dirty="0">
              <a:solidFill>
                <a:srgbClr val="FFFFFF"/>
              </a:solidFill>
              <a:effectLst>
                <a:glow rad="355600">
                  <a:schemeClr val="bg1">
                    <a:alpha val="89000"/>
                  </a:schemeClr>
                </a:glow>
              </a:effectLst>
              <a:latin typeface="arial" panose="020B0604020202020204" pitchFamily="34" charset="0"/>
              <a:cs typeface="arial" panose="020B0604020202020204" pitchFamily="34" charset="0"/>
            </a:endParaRPr>
          </a:p>
        </p:txBody>
      </p:sp>
      <p:sp>
        <p:nvSpPr>
          <p:cNvPr id="62466" name="Rectangle 3"/>
          <p:cNvSpPr>
            <a:spLocks noGrp="1" noChangeArrowheads="1"/>
          </p:cNvSpPr>
          <p:nvPr>
            <p:ph type="body" idx="1"/>
          </p:nvPr>
        </p:nvSpPr>
        <p:spPr>
          <a:xfrm>
            <a:off x="762000" y="1600200"/>
            <a:ext cx="7620000" cy="4530725"/>
          </a:xfrm>
        </p:spPr>
        <p:txBody>
          <a:bodyPr/>
          <a:lstStyle/>
          <a:p>
            <a:pPr eaLnBrk="1" hangingPunct="1">
              <a:buFontTx/>
              <a:buChar char="-"/>
              <a:defRPr/>
            </a:pPr>
            <a:r>
              <a:rPr lang="zh-CN" altLang="en-US"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大卫满足了犹大行的血统要求 </a:t>
            </a:r>
            <a:r>
              <a:rPr lang="en-US" altLang="ja-JP"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a:t>
            </a:r>
            <a:r>
              <a:rPr lang="zh-CN" altLang="en-US"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创世记</a:t>
            </a:r>
            <a:r>
              <a:rPr lang="en-US" altLang="ja-JP"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49:10;</a:t>
            </a:r>
            <a:r>
              <a:rPr lang="en-US"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 </a:t>
            </a:r>
            <a:r>
              <a:rPr lang="zh-CN" altLang="en-US"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民数记 </a:t>
            </a:r>
            <a:r>
              <a:rPr lang="en-US"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24:17)</a:t>
            </a:r>
          </a:p>
        </p:txBody>
      </p:sp>
    </p:spTree>
    <p:extLst>
      <p:ext uri="{BB962C8B-B14F-4D97-AF65-F5344CB8AC3E}">
        <p14:creationId xmlns:p14="http://schemas.microsoft.com/office/powerpoint/2010/main" val="323446343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1249" name="Picture 2"/>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3"/>
          <p:cNvGrpSpPr>
            <a:grpSpLocks/>
          </p:cNvGrpSpPr>
          <p:nvPr/>
        </p:nvGrpSpPr>
        <p:grpSpPr bwMode="auto">
          <a:xfrm>
            <a:off x="2178050" y="185738"/>
            <a:ext cx="7143750" cy="6556375"/>
            <a:chOff x="144" y="192"/>
            <a:chExt cx="4500" cy="4130"/>
          </a:xfrm>
        </p:grpSpPr>
        <p:sp>
          <p:nvSpPr>
            <p:cNvPr id="63492" name="Text Box 5"/>
            <p:cNvSpPr txBox="1">
              <a:spLocks noChangeArrowheads="1"/>
            </p:cNvSpPr>
            <p:nvPr/>
          </p:nvSpPr>
          <p:spPr bwMode="auto">
            <a:xfrm>
              <a:off x="144" y="192"/>
              <a:ext cx="1344"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亚伯拉罕</a:t>
              </a:r>
              <a:endParaRPr kumimoji="0" lang="en-GB" sz="24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grpSp>
          <p:nvGrpSpPr>
            <p:cNvPr id="181254" name="Group 100"/>
            <p:cNvGrpSpPr>
              <a:grpSpLocks/>
            </p:cNvGrpSpPr>
            <p:nvPr/>
          </p:nvGrpSpPr>
          <p:grpSpPr bwMode="auto">
            <a:xfrm>
              <a:off x="576" y="432"/>
              <a:ext cx="4068" cy="3890"/>
              <a:chOff x="576" y="432"/>
              <a:chExt cx="4068" cy="3890"/>
            </a:xfrm>
          </p:grpSpPr>
          <p:cxnSp>
            <p:nvCxnSpPr>
              <p:cNvPr id="181255" name="AutoShape 7"/>
              <p:cNvCxnSpPr>
                <a:cxnSpLocks noChangeShapeType="1"/>
              </p:cNvCxnSpPr>
              <p:nvPr/>
            </p:nvCxnSpPr>
            <p:spPr bwMode="auto">
              <a:xfrm>
                <a:off x="672" y="43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495" name="Text Box 8"/>
              <p:cNvSpPr txBox="1">
                <a:spLocks noChangeArrowheads="1"/>
              </p:cNvSpPr>
              <p:nvPr/>
            </p:nvSpPr>
            <p:spPr bwMode="auto">
              <a:xfrm>
                <a:off x="576" y="480"/>
                <a:ext cx="61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以撒</a:t>
                </a:r>
                <a:endParaRPr kumimoji="0" lang="en-GB" sz="24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57" name="AutoShape 9"/>
              <p:cNvCxnSpPr>
                <a:cxnSpLocks noChangeShapeType="1"/>
              </p:cNvCxnSpPr>
              <p:nvPr/>
            </p:nvCxnSpPr>
            <p:spPr bwMode="auto">
              <a:xfrm rot="16200000" flipH="1">
                <a:off x="879" y="75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497" name="Text Box 10"/>
              <p:cNvSpPr txBox="1">
                <a:spLocks noChangeArrowheads="1"/>
              </p:cNvSpPr>
              <p:nvPr/>
            </p:nvSpPr>
            <p:spPr bwMode="auto">
              <a:xfrm>
                <a:off x="864" y="816"/>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雅各</a:t>
                </a:r>
                <a:endParaRPr kumimoji="0" lang="en-GB"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59" name="AutoShape 11"/>
              <p:cNvCxnSpPr>
                <a:cxnSpLocks noChangeShapeType="1"/>
              </p:cNvCxnSpPr>
              <p:nvPr/>
            </p:nvCxnSpPr>
            <p:spPr bwMode="auto">
              <a:xfrm rot="16200000" flipH="1">
                <a:off x="1119" y="10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499" name="Text Box 12"/>
              <p:cNvSpPr txBox="1">
                <a:spLocks noChangeArrowheads="1"/>
              </p:cNvSpPr>
              <p:nvPr/>
            </p:nvSpPr>
            <p:spPr bwMode="auto">
              <a:xfrm>
                <a:off x="1056" y="1104"/>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犹大</a:t>
                </a:r>
                <a:endParaRPr kumimoji="0" lang="en-GB"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61" name="AutoShape 13"/>
              <p:cNvCxnSpPr>
                <a:cxnSpLocks noChangeShapeType="1"/>
              </p:cNvCxnSpPr>
              <p:nvPr/>
            </p:nvCxnSpPr>
            <p:spPr bwMode="auto">
              <a:xfrm rot="16200000" flipH="1">
                <a:off x="1359" y="13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01" name="Text Box 14"/>
              <p:cNvSpPr txBox="1">
                <a:spLocks noChangeArrowheads="1"/>
              </p:cNvSpPr>
              <p:nvPr/>
            </p:nvSpPr>
            <p:spPr bwMode="auto">
              <a:xfrm>
                <a:off x="1296" y="1392"/>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法勒斯</a:t>
                </a:r>
                <a:endParaRPr kumimoji="0" lang="en-GB"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63" name="AutoShape 15"/>
              <p:cNvCxnSpPr>
                <a:cxnSpLocks noChangeShapeType="1"/>
              </p:cNvCxnSpPr>
              <p:nvPr/>
            </p:nvCxnSpPr>
            <p:spPr bwMode="auto">
              <a:xfrm rot="16200000" flipH="1">
                <a:off x="1599" y="16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03" name="Text Box 16"/>
              <p:cNvSpPr txBox="1">
                <a:spLocks noChangeArrowheads="1"/>
              </p:cNvSpPr>
              <p:nvPr/>
            </p:nvSpPr>
            <p:spPr bwMode="auto">
              <a:xfrm>
                <a:off x="1440" y="1680"/>
                <a:ext cx="87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希斯仑</a:t>
                </a:r>
                <a:endParaRPr kumimoji="0" lang="en-GB"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65" name="AutoShape 17"/>
              <p:cNvCxnSpPr>
                <a:cxnSpLocks noChangeShapeType="1"/>
              </p:cNvCxnSpPr>
              <p:nvPr/>
            </p:nvCxnSpPr>
            <p:spPr bwMode="auto">
              <a:xfrm rot="16200000" flipH="1">
                <a:off x="1839" y="19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05" name="Text Box 18"/>
              <p:cNvSpPr txBox="1">
                <a:spLocks noChangeArrowheads="1"/>
              </p:cNvSpPr>
              <p:nvPr/>
            </p:nvSpPr>
            <p:spPr bwMode="auto">
              <a:xfrm>
                <a:off x="1776" y="1968"/>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亚兰</a:t>
                </a:r>
                <a:endParaRPr kumimoji="0" lang="en-GB"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67" name="AutoShape 19"/>
              <p:cNvCxnSpPr>
                <a:cxnSpLocks noChangeShapeType="1"/>
              </p:cNvCxnSpPr>
              <p:nvPr/>
            </p:nvCxnSpPr>
            <p:spPr bwMode="auto">
              <a:xfrm rot="16200000" flipH="1">
                <a:off x="2031" y="219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07" name="Text Box 20"/>
              <p:cNvSpPr txBox="1">
                <a:spLocks noChangeArrowheads="1"/>
              </p:cNvSpPr>
              <p:nvPr/>
            </p:nvSpPr>
            <p:spPr bwMode="auto">
              <a:xfrm>
                <a:off x="1776" y="2256"/>
                <a:ext cx="100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亚米拿达</a:t>
                </a:r>
                <a:endParaRPr kumimoji="0" lang="en-GB"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69" name="AutoShape 21"/>
              <p:cNvCxnSpPr>
                <a:cxnSpLocks noChangeShapeType="1"/>
              </p:cNvCxnSpPr>
              <p:nvPr/>
            </p:nvCxnSpPr>
            <p:spPr bwMode="auto">
              <a:xfrm rot="16200000" flipH="1">
                <a:off x="2271" y="24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09" name="Text Box 22"/>
              <p:cNvSpPr txBox="1">
                <a:spLocks noChangeArrowheads="1"/>
              </p:cNvSpPr>
              <p:nvPr/>
            </p:nvSpPr>
            <p:spPr bwMode="auto">
              <a:xfrm>
                <a:off x="2064" y="2544"/>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拿顺</a:t>
                </a:r>
                <a:endParaRPr kumimoji="0" lang="en-GB"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71" name="AutoShape 23"/>
              <p:cNvCxnSpPr>
                <a:cxnSpLocks noChangeShapeType="1"/>
              </p:cNvCxnSpPr>
              <p:nvPr/>
            </p:nvCxnSpPr>
            <p:spPr bwMode="auto">
              <a:xfrm rot="16200000" flipH="1">
                <a:off x="2415" y="27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11" name="Text Box 24"/>
              <p:cNvSpPr txBox="1">
                <a:spLocks noChangeArrowheads="1"/>
              </p:cNvSpPr>
              <p:nvPr/>
            </p:nvSpPr>
            <p:spPr bwMode="auto">
              <a:xfrm>
                <a:off x="2304" y="2832"/>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撒门</a:t>
                </a:r>
                <a:endParaRPr kumimoji="0" lang="en-GB"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73" name="AutoShape 25"/>
              <p:cNvCxnSpPr>
                <a:cxnSpLocks noChangeShapeType="1"/>
              </p:cNvCxnSpPr>
              <p:nvPr/>
            </p:nvCxnSpPr>
            <p:spPr bwMode="auto">
              <a:xfrm rot="16200000" flipH="1">
                <a:off x="2703" y="31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13" name="Text Box 26"/>
              <p:cNvSpPr txBox="1">
                <a:spLocks noChangeArrowheads="1"/>
              </p:cNvSpPr>
              <p:nvPr/>
            </p:nvSpPr>
            <p:spPr bwMode="auto">
              <a:xfrm>
                <a:off x="2640" y="3168"/>
                <a:ext cx="62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波阿斯</a:t>
                </a:r>
                <a:endParaRPr kumimoji="0" lang="en-GB"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75" name="AutoShape 27"/>
              <p:cNvCxnSpPr>
                <a:cxnSpLocks noChangeShapeType="1"/>
              </p:cNvCxnSpPr>
              <p:nvPr/>
            </p:nvCxnSpPr>
            <p:spPr bwMode="auto">
              <a:xfrm rot="16200000" flipH="1">
                <a:off x="2895" y="34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15" name="Text Box 28"/>
              <p:cNvSpPr txBox="1">
                <a:spLocks noChangeArrowheads="1"/>
              </p:cNvSpPr>
              <p:nvPr/>
            </p:nvSpPr>
            <p:spPr bwMode="auto">
              <a:xfrm>
                <a:off x="2736" y="3504"/>
                <a:ext cx="85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俄备得</a:t>
                </a:r>
                <a:endParaRPr kumimoji="0" lang="en-GB"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77" name="AutoShape 29"/>
              <p:cNvCxnSpPr>
                <a:cxnSpLocks noChangeShapeType="1"/>
              </p:cNvCxnSpPr>
              <p:nvPr/>
            </p:nvCxnSpPr>
            <p:spPr bwMode="auto">
              <a:xfrm rot="16200000" flipH="1">
                <a:off x="3087" y="37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17" name="Text Box 30"/>
              <p:cNvSpPr txBox="1">
                <a:spLocks noChangeArrowheads="1"/>
              </p:cNvSpPr>
              <p:nvPr/>
            </p:nvSpPr>
            <p:spPr bwMode="auto">
              <a:xfrm>
                <a:off x="2976" y="3744"/>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耶西</a:t>
                </a:r>
                <a:endParaRPr kumimoji="0" lang="en-GB"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79" name="AutoShape 31"/>
              <p:cNvCxnSpPr>
                <a:cxnSpLocks noChangeShapeType="1"/>
              </p:cNvCxnSpPr>
              <p:nvPr/>
            </p:nvCxnSpPr>
            <p:spPr bwMode="auto">
              <a:xfrm rot="16200000" flipH="1">
                <a:off x="3327" y="39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19" name="Text Box 32"/>
              <p:cNvSpPr txBox="1">
                <a:spLocks noChangeArrowheads="1"/>
              </p:cNvSpPr>
              <p:nvPr/>
            </p:nvSpPr>
            <p:spPr bwMode="auto">
              <a:xfrm>
                <a:off x="3312" y="4032"/>
                <a:ext cx="1332"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大卫</a:t>
                </a:r>
                <a:endParaRPr kumimoji="0" lang="en-GB" sz="24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grpSp>
      </p:grpSp>
      <p:sp>
        <p:nvSpPr>
          <p:cNvPr id="197717" name="Text Box 85"/>
          <p:cNvSpPr txBox="1">
            <a:spLocks noChangeArrowheads="1"/>
          </p:cNvSpPr>
          <p:nvPr/>
        </p:nvSpPr>
        <p:spPr bwMode="auto">
          <a:xfrm>
            <a:off x="5902325" y="158750"/>
            <a:ext cx="184150" cy="519113"/>
          </a:xfrm>
          <a:prstGeom prst="rect">
            <a:avLst/>
          </a:prstGeom>
          <a:solidFill>
            <a:schemeClr val="bg1"/>
          </a:solid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CC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63491" name="Rectangle 97"/>
          <p:cNvSpPr>
            <a:spLocks noGrp="1" noChangeArrowheads="1"/>
          </p:cNvSpPr>
          <p:nvPr>
            <p:ph type="title"/>
          </p:nvPr>
        </p:nvSpPr>
        <p:spPr>
          <a:xfrm>
            <a:off x="4739952" y="68833"/>
            <a:ext cx="4800600" cy="3505200"/>
          </a:xfrm>
        </p:spPr>
        <p:txBody>
          <a:bodyPr/>
          <a:lstStyle/>
          <a:p>
            <a:pPr algn="ctr" eaLnBrk="1" hangingPunct="1">
              <a:defRPr/>
            </a:pPr>
            <a:r>
              <a:rPr lang="zh-CN" altLang="en-US" sz="5400" b="1" dirty="0">
                <a:solidFill>
                  <a:schemeClr val="tx1"/>
                </a:solidFill>
                <a:effectLst>
                  <a:glow rad="241300">
                    <a:schemeClr val="bg1">
                      <a:alpha val="89000"/>
                    </a:schemeClr>
                  </a:glow>
                </a:effectLst>
                <a:latin typeface="arial" panose="020B0604020202020204" pitchFamily="34" charset="0"/>
                <a:cs typeface="arial" panose="020B0604020202020204" pitchFamily="34" charset="0"/>
              </a:rPr>
              <a:t>大卫的血统</a:t>
            </a:r>
            <a:endParaRPr lang="en-US" sz="5400" b="1" dirty="0">
              <a:solidFill>
                <a:schemeClr val="tx1"/>
              </a:solidFill>
              <a:effectLst>
                <a:glow rad="241300">
                  <a:schemeClr val="bg1">
                    <a:alpha val="89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4975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descr="king-davi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067800" cy="1097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4"/>
          <p:cNvSpPr>
            <a:spLocks noGrp="1" noChangeArrowheads="1"/>
          </p:cNvSpPr>
          <p:nvPr>
            <p:ph type="title" idx="4294967295"/>
          </p:nvPr>
        </p:nvSpPr>
        <p:spPr>
          <a:xfrm>
            <a:off x="2133600" y="609600"/>
            <a:ext cx="6324600" cy="1066800"/>
          </a:xfrm>
        </p:spPr>
        <p:txBody>
          <a:bodyPr/>
          <a:lstStyle/>
          <a:p>
            <a:pPr eaLnBrk="1" hangingPunct="1"/>
            <a:r>
              <a:rPr lang="zh-CN" altLang="en-US" sz="2800" b="1" dirty="0">
                <a:solidFill>
                  <a:srgbClr val="FFFF00"/>
                </a:solidFill>
                <a:latin typeface="Century Gothic" charset="0"/>
                <a:ea typeface="ＭＳ Ｐゴシック" charset="0"/>
                <a:cs typeface="ＭＳ Ｐゴシック" charset="0"/>
              </a:rPr>
              <a:t>拿单先知把上帝的应许传递给大卫王</a:t>
            </a:r>
            <a:r>
              <a:rPr lang="en-US" sz="2800" b="1" dirty="0">
                <a:solidFill>
                  <a:srgbClr val="FFFF00"/>
                </a:solidFill>
                <a:latin typeface="Century Gothic" charset="0"/>
                <a:ea typeface="ＭＳ Ｐゴシック" charset="0"/>
                <a:cs typeface="ＭＳ Ｐゴシック" charset="0"/>
              </a:rPr>
              <a:t> </a:t>
            </a:r>
            <a:r>
              <a:rPr lang="en-US" altLang="ja-JP" sz="2800" b="1" dirty="0">
                <a:solidFill>
                  <a:srgbClr val="FFFF00"/>
                </a:solidFill>
                <a:latin typeface="Century Gothic" charset="0"/>
                <a:ea typeface="ＭＳ Ｐゴシック" charset="0"/>
                <a:cs typeface="ＭＳ Ｐゴシック" charset="0"/>
              </a:rPr>
              <a:t>(</a:t>
            </a:r>
            <a:r>
              <a:rPr lang="zh-CN" altLang="en-US" sz="2800" b="1" dirty="0">
                <a:solidFill>
                  <a:srgbClr val="FFFF00"/>
                </a:solidFill>
                <a:latin typeface="Century Gothic" charset="0"/>
                <a:ea typeface="ＭＳ Ｐゴシック" charset="0"/>
                <a:cs typeface="ＭＳ Ｐゴシック" charset="0"/>
              </a:rPr>
              <a:t>撒下</a:t>
            </a:r>
            <a:r>
              <a:rPr lang="en-US" altLang="ja-JP" sz="2800" b="1" dirty="0">
                <a:solidFill>
                  <a:srgbClr val="FFFF00"/>
                </a:solidFill>
                <a:latin typeface="Century Gothic" charset="0"/>
                <a:ea typeface="ＭＳ Ｐゴシック" charset="0"/>
                <a:cs typeface="ＭＳ Ｐゴシック" charset="0"/>
              </a:rPr>
              <a:t> 7)</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656476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297" name="Rectangle 2"/>
          <p:cNvSpPr>
            <a:spLocks noGrp="1" noChangeArrowheads="1"/>
          </p:cNvSpPr>
          <p:nvPr>
            <p:ph type="title"/>
          </p:nvPr>
        </p:nvSpPr>
        <p:spPr>
          <a:xfrm>
            <a:off x="152400" y="381000"/>
            <a:ext cx="3048000" cy="2111375"/>
          </a:xfrm>
        </p:spPr>
        <p:txBody>
          <a:bodyPr/>
          <a:lstStyle/>
          <a:p>
            <a:pPr algn="ctr" eaLnBrk="1" hangingPunct="1"/>
            <a:r>
              <a:rPr lang="zh-CN" altLang="en-US" sz="4000" dirty="0">
                <a:solidFill>
                  <a:schemeClr val="tx1"/>
                </a:solidFill>
                <a:latin typeface="arial" panose="020B0604020202020204" pitchFamily="34" charset="0"/>
                <a:cs typeface="arial" panose="020B0604020202020204" pitchFamily="34" charset="0"/>
              </a:rPr>
              <a:t>大卫的圣殿</a:t>
            </a:r>
            <a:endParaRPr lang="en-US" sz="3200" dirty="0">
              <a:solidFill>
                <a:schemeClr val="tx1"/>
              </a:solidFill>
              <a:latin typeface="arial" panose="020B0604020202020204" pitchFamily="34" charset="0"/>
              <a:cs typeface="arial" panose="020B0604020202020204" pitchFamily="34" charset="0"/>
            </a:endParaRPr>
          </a:p>
        </p:txBody>
      </p:sp>
      <p:pic>
        <p:nvPicPr>
          <p:cNvPr id="183298" name="Picture 4" descr="Man"/>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33400" y="4419600"/>
            <a:ext cx="838200" cy="2286000"/>
          </a:xfrm>
          <a:noFill/>
        </p:spPr>
      </p:pic>
      <p:pic>
        <p:nvPicPr>
          <p:cNvPr id="283653" name="Picture 5" descr="C0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352800" y="1143000"/>
            <a:ext cx="4800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6"/>
          <p:cNvSpPr txBox="1">
            <a:spLocks noChangeArrowheads="1"/>
          </p:cNvSpPr>
          <p:nvPr/>
        </p:nvSpPr>
        <p:spPr bwMode="auto">
          <a:xfrm>
            <a:off x="1468082" y="5105400"/>
            <a:ext cx="3988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大卫</a:t>
            </a:r>
            <a:endParaRPr kumimoji="0" lang="en-US" sz="2000" b="0"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pic>
        <p:nvPicPr>
          <p:cNvPr id="183301" name="Picture 7" descr="crown option A small"/>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33400" y="3886200"/>
            <a:ext cx="838200" cy="452438"/>
          </a:xfrm>
          <a:noFill/>
        </p:spPr>
      </p:pic>
      <p:sp>
        <p:nvSpPr>
          <p:cNvPr id="283656" name="AutoShape 8"/>
          <p:cNvSpPr>
            <a:spLocks noChangeArrowheads="1"/>
          </p:cNvSpPr>
          <p:nvPr/>
        </p:nvSpPr>
        <p:spPr bwMode="auto">
          <a:xfrm>
            <a:off x="2514600" y="0"/>
            <a:ext cx="6629400" cy="6400800"/>
          </a:xfrm>
          <a:prstGeom prst="cloudCallout">
            <a:avLst>
              <a:gd name="adj1" fmla="val -64222"/>
              <a:gd name="adj2" fmla="val 2090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15800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3656"/>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nodeType="clickEffect">
                                  <p:stCondLst>
                                    <p:cond delay="0"/>
                                  </p:stCondLst>
                                  <p:childTnLst>
                                    <p:set>
                                      <p:cBhvr>
                                        <p:cTn id="10" dur="1" fill="hold">
                                          <p:stCondLst>
                                            <p:cond delay="0"/>
                                          </p:stCondLst>
                                        </p:cTn>
                                        <p:tgtEl>
                                          <p:spTgt spid="283653"/>
                                        </p:tgtEl>
                                        <p:attrNameLst>
                                          <p:attrName>style.visibility</p:attrName>
                                        </p:attrNameLst>
                                      </p:cBhvr>
                                      <p:to>
                                        <p:strVal val="visible"/>
                                      </p:to>
                                    </p:set>
                                    <p:anim calcmode="lin" valueType="num">
                                      <p:cBhvr additive="base">
                                        <p:cTn id="11" dur="2000" fill="hold"/>
                                        <p:tgtEl>
                                          <p:spTgt spid="283653"/>
                                        </p:tgtEl>
                                        <p:attrNameLst>
                                          <p:attrName>ppt_x</p:attrName>
                                        </p:attrNameLst>
                                      </p:cBhvr>
                                      <p:tavLst>
                                        <p:tav tm="0">
                                          <p:val>
                                            <p:strVal val="#ppt_x"/>
                                          </p:val>
                                        </p:tav>
                                        <p:tav tm="100000">
                                          <p:val>
                                            <p:strVal val="#ppt_x"/>
                                          </p:val>
                                        </p:tav>
                                      </p:tavLst>
                                    </p:anim>
                                    <p:anim calcmode="lin" valueType="num">
                                      <p:cBhvr additive="base">
                                        <p:cTn id="12" dur="2000" fill="hold"/>
                                        <p:tgtEl>
                                          <p:spTgt spid="283653"/>
                                        </p:tgtEl>
                                        <p:attrNameLst>
                                          <p:attrName>ppt_y</p:attrName>
                                        </p:attrNameLst>
                                      </p:cBhvr>
                                      <p:tavLst>
                                        <p:tav tm="0">
                                          <p:val>
                                            <p:strVal val="1+#ppt_h/2"/>
                                          </p:val>
                                        </p:tav>
                                        <p:tav tm="100000">
                                          <p:val>
                                            <p:strVal val="#ppt_y"/>
                                          </p:val>
                                        </p:tav>
                                      </p:tavLst>
                                    </p:anim>
                                  </p:childTnLst>
                                  <p:subTnLst>
                                    <p:audio>
                                      <p:cMediaNode vol="100000">
                                        <p:cTn display="0" masterRel="sameClick">
                                          <p:stCondLst>
                                            <p:cond evt="begin" delay="0">
                                              <p:tn val="9"/>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21" name="Rectangle 2"/>
          <p:cNvSpPr>
            <a:spLocks noGrp="1" noChangeArrowheads="1"/>
          </p:cNvSpPr>
          <p:nvPr>
            <p:ph type="title"/>
          </p:nvPr>
        </p:nvSpPr>
        <p:spPr>
          <a:xfrm>
            <a:off x="611188" y="620713"/>
            <a:ext cx="7772400" cy="2182812"/>
          </a:xfrm>
        </p:spPr>
        <p:txBody>
          <a:bodyPr/>
          <a:lstStyle/>
          <a:p>
            <a:pPr algn="ctr" eaLnBrk="1" hangingPunct="1"/>
            <a:r>
              <a:rPr lang="zh-CN" altLang="en-US" sz="6000" dirty="0">
                <a:solidFill>
                  <a:srgbClr val="FFFFFF"/>
                </a:solidFill>
                <a:latin typeface="arial" panose="020B0604020202020204" pitchFamily="34" charset="0"/>
                <a:cs typeface="arial" panose="020B0604020202020204" pitchFamily="34" charset="0"/>
              </a:rPr>
              <a:t>但谁会建造圣殿？</a:t>
            </a:r>
            <a:endParaRPr lang="en-US" sz="6000" dirty="0">
              <a:solidFill>
                <a:srgbClr val="FFFFFF"/>
              </a:solidFill>
              <a:latin typeface="arial" panose="020B0604020202020204" pitchFamily="34" charset="0"/>
              <a:cs typeface="arial" panose="020B0604020202020204" pitchFamily="34" charset="0"/>
            </a:endParaRPr>
          </a:p>
        </p:txBody>
      </p:sp>
      <p:pic>
        <p:nvPicPr>
          <p:cNvPr id="1843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708275"/>
            <a:ext cx="57150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6706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79408" y="152400"/>
            <a:ext cx="4698992" cy="1036638"/>
          </a:xfrm>
        </p:spPr>
        <p:txBody>
          <a:bodyPr/>
          <a:lstStyle/>
          <a:p>
            <a:pPr algn="l" eaLnBrk="1" hangingPunct="1">
              <a:defRPr/>
            </a:pPr>
            <a:r>
              <a:rPr lang="zh-CN" altLang="en-US" sz="4000" b="1" dirty="0">
                <a:solidFill>
                  <a:schemeClr val="bg1"/>
                </a:solidFill>
                <a:effectLst>
                  <a:glow rad="177800">
                    <a:schemeClr val="tx1"/>
                  </a:glow>
                </a:effectLst>
                <a:ea typeface="ＭＳ Ｐゴシック" charset="0"/>
                <a:cs typeface="Arial"/>
              </a:rPr>
              <a:t>关键经文</a:t>
            </a:r>
            <a:br>
              <a:rPr lang="en-US" sz="4000" b="1" dirty="0">
                <a:solidFill>
                  <a:schemeClr val="bg1"/>
                </a:solidFill>
                <a:effectLst>
                  <a:glow rad="177800">
                    <a:schemeClr val="tx1"/>
                  </a:glow>
                </a:effectLst>
                <a:latin typeface="Arial"/>
                <a:ea typeface="ＭＳ Ｐゴシック" charset="0"/>
                <a:cs typeface="Arial"/>
              </a:rPr>
            </a:br>
            <a:r>
              <a:rPr lang="zh-CN" altLang="en-US" sz="4000" b="1" dirty="0">
                <a:solidFill>
                  <a:schemeClr val="bg1"/>
                </a:solidFill>
                <a:effectLst>
                  <a:glow rad="177800">
                    <a:schemeClr val="tx1"/>
                  </a:glow>
                </a:effectLst>
                <a:latin typeface="Arial"/>
                <a:ea typeface="ＭＳ Ｐゴシック" charset="0"/>
                <a:cs typeface="Arial"/>
              </a:rPr>
              <a:t>撒母耳下 </a:t>
            </a:r>
            <a:r>
              <a:rPr lang="en-US" sz="4000" b="1" dirty="0">
                <a:solidFill>
                  <a:schemeClr val="bg1"/>
                </a:solidFill>
                <a:effectLst>
                  <a:glow rad="177800">
                    <a:schemeClr val="tx1"/>
                  </a:glow>
                </a:effectLst>
                <a:latin typeface="Arial"/>
                <a:ea typeface="ＭＳ Ｐゴシック" charset="0"/>
                <a:cs typeface="Arial"/>
              </a:rPr>
              <a:t>7:12-13</a:t>
            </a:r>
          </a:p>
        </p:txBody>
      </p:sp>
      <p:sp>
        <p:nvSpPr>
          <p:cNvPr id="189443" name="Text Box 8"/>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p>
        </p:txBody>
      </p:sp>
      <p:sp>
        <p:nvSpPr>
          <p:cNvPr id="46089" name="Rectangle 9"/>
          <p:cNvSpPr>
            <a:spLocks noChangeArrowheads="1"/>
          </p:cNvSpPr>
          <p:nvPr/>
        </p:nvSpPr>
        <p:spPr bwMode="auto">
          <a:xfrm>
            <a:off x="4572000" y="152400"/>
            <a:ext cx="457200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   </a:t>
            </a:r>
            <a:r>
              <a:rPr kumimoji="0" lang="ru-RU" altLang="ja-JP"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你 </a:t>
            </a:r>
            <a:r>
              <a:rPr kumimoji="0" lang="en-US" altLang="zh-CN"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大为</a:t>
            </a:r>
            <a:r>
              <a:rPr kumimoji="0" lang="en-US" altLang="zh-CN"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 ,</a:t>
            </a: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寿数满足、与你列祖同睡的时候， 我必使你的后裔接续你的位，我也必坚定他的国 。他必为我的名建造殿宇， 我必坚定他的国位，直到永远。</a:t>
            </a:r>
            <a:r>
              <a:rPr kumimoji="0" lang="ru-RU" altLang="ja-JP"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932845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9" name="Rectangle 3"/>
          <p:cNvSpPr>
            <a:spLocks noGrp="1" noChangeArrowheads="1"/>
          </p:cNvSpPr>
          <p:nvPr>
            <p:ph type="title"/>
          </p:nvPr>
        </p:nvSpPr>
        <p:spPr>
          <a:xfrm>
            <a:off x="0" y="533400"/>
            <a:ext cx="8763000" cy="838200"/>
          </a:xfrm>
        </p:spPr>
        <p:txBody>
          <a:bodyPr/>
          <a:lstStyle/>
          <a:p>
            <a:pPr eaLnBrk="1" hangingPunct="1">
              <a:defRPr/>
            </a:pPr>
            <a:r>
              <a:rPr lang="zh-CN" altLang="en-US" sz="4000" b="1" dirty="0">
                <a:solidFill>
                  <a:srgbClr val="FFFFFF"/>
                </a:solidFill>
                <a:effectLst>
                  <a:glow rad="228600">
                    <a:schemeClr val="tx1"/>
                  </a:glow>
                </a:effectLst>
                <a:latin typeface="Arial" charset="0"/>
                <a:ea typeface="ＭＳ Ｐゴシック" charset="0"/>
                <a:cs typeface="ＭＳ Ｐゴシック" charset="0"/>
              </a:rPr>
              <a:t>大卫之约的应许</a:t>
            </a:r>
            <a:endParaRPr lang="en-US" sz="40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80900" name="Rectangle 4"/>
          <p:cNvSpPr>
            <a:spLocks noGrp="1" noChangeArrowheads="1"/>
          </p:cNvSpPr>
          <p:nvPr>
            <p:ph type="body" idx="1"/>
          </p:nvPr>
        </p:nvSpPr>
        <p:spPr>
          <a:xfrm>
            <a:off x="8384" y="1600201"/>
            <a:ext cx="9172128" cy="676672"/>
          </a:xfrm>
        </p:spPr>
        <p:txBody>
          <a:bodyPr anchor="ctr"/>
          <a:lstStyle/>
          <a:p>
            <a:pPr marL="0" indent="0" algn="ctr" eaLnBrk="1" hangingPunct="1">
              <a:spcBef>
                <a:spcPct val="0"/>
              </a:spcBef>
              <a:buFontTx/>
              <a:buNone/>
              <a:defRPr/>
            </a:pPr>
            <a:r>
              <a:rPr lang="zh-CN" altLang="en-US" sz="2800" b="1" dirty="0">
                <a:solidFill>
                  <a:srgbClr val="FFFFFF"/>
                </a:solidFill>
                <a:effectLst>
                  <a:glow rad="228600">
                    <a:schemeClr val="tx1"/>
                  </a:glow>
                </a:effectLst>
                <a:latin typeface="Arial" charset="0"/>
                <a:ea typeface="ＭＳ Ｐゴシック" charset="0"/>
                <a:cs typeface="ＭＳ Ｐゴシック" charset="0"/>
              </a:rPr>
              <a:t>神在撒母耳记下</a:t>
            </a:r>
            <a:r>
              <a:rPr lang="en-US" altLang="zh-CN" sz="2800" b="1" dirty="0">
                <a:solidFill>
                  <a:srgbClr val="FFFFFF"/>
                </a:solidFill>
                <a:effectLst>
                  <a:glow rad="228600">
                    <a:schemeClr val="tx1"/>
                  </a:glow>
                </a:effectLst>
                <a:latin typeface="Arial" charset="0"/>
                <a:ea typeface="ＭＳ Ｐゴシック" charset="0"/>
                <a:cs typeface="ＭＳ Ｐゴシック" charset="0"/>
              </a:rPr>
              <a:t>7:12-16</a:t>
            </a:r>
            <a:r>
              <a:rPr lang="zh-CN" altLang="en-US" sz="2800" b="1" dirty="0">
                <a:solidFill>
                  <a:srgbClr val="FFFFFF"/>
                </a:solidFill>
                <a:effectLst>
                  <a:glow rad="228600">
                    <a:schemeClr val="tx1"/>
                  </a:glow>
                </a:effectLst>
                <a:latin typeface="Arial" charset="0"/>
                <a:ea typeface="ＭＳ Ｐゴシック" charset="0"/>
                <a:cs typeface="ＭＳ Ｐゴシック" charset="0"/>
              </a:rPr>
              <a:t>给大卫什么允诺呢？</a:t>
            </a:r>
          </a:p>
        </p:txBody>
      </p:sp>
      <p:sp>
        <p:nvSpPr>
          <p:cNvPr id="80901"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rPr>
              <a:t>22</a:t>
            </a:r>
            <a:endParaRPr lang="en-US" sz="1800">
              <a:solidFill>
                <a:srgbClr val="000000"/>
              </a:solidFill>
            </a:endParaRPr>
          </a:p>
        </p:txBody>
      </p:sp>
      <p:sp>
        <p:nvSpPr>
          <p:cNvPr id="195589"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3200" b="1" dirty="0">
                <a:solidFill>
                  <a:srgbClr val="FFFFFF"/>
                </a:solidFill>
                <a:latin typeface="Arial" charset="0"/>
                <a:ea typeface="ＭＳ Ｐゴシック" charset="0"/>
              </a:rPr>
              <a:t>新王朝</a:t>
            </a:r>
            <a:br>
              <a:rPr lang="zh-CN" altLang="en-US" sz="3200" b="1" dirty="0">
                <a:solidFill>
                  <a:srgbClr val="FFFFFF"/>
                </a:solidFill>
                <a:latin typeface="Arial" charset="0"/>
                <a:ea typeface="ＭＳ Ｐゴシック" charset="0"/>
              </a:rPr>
            </a:br>
            <a:r>
              <a:rPr lang="en-US" altLang="zh-CN" sz="3200" b="1" dirty="0">
                <a:solidFill>
                  <a:srgbClr val="FFFFFF"/>
                </a:solidFill>
                <a:latin typeface="Arial" charset="0"/>
                <a:ea typeface="ＭＳ Ｐゴシック" charset="0"/>
              </a:rPr>
              <a:t>(</a:t>
            </a:r>
            <a:r>
              <a:rPr lang="zh-CN" altLang="en-US" sz="3200" b="1" dirty="0">
                <a:solidFill>
                  <a:srgbClr val="FFFFFF"/>
                </a:solidFill>
                <a:latin typeface="Arial" charset="0"/>
                <a:ea typeface="ＭＳ Ｐゴシック" charset="0"/>
              </a:rPr>
              <a:t>撒下 </a:t>
            </a:r>
            <a:r>
              <a:rPr lang="en-US" altLang="zh-CN" sz="3200" b="1" dirty="0">
                <a:solidFill>
                  <a:srgbClr val="FFFFFF"/>
                </a:solidFill>
                <a:latin typeface="Arial" charset="0"/>
                <a:ea typeface="ＭＳ Ｐゴシック" charset="0"/>
              </a:rPr>
              <a:t>7)</a:t>
            </a:r>
          </a:p>
        </p:txBody>
      </p:sp>
    </p:spTree>
    <p:extLst>
      <p:ext uri="{BB962C8B-B14F-4D97-AF65-F5344CB8AC3E}">
        <p14:creationId xmlns:p14="http://schemas.microsoft.com/office/powerpoint/2010/main" val="42636561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circle(in)">
                                      <p:cBhvr>
                                        <p:cTn id="7" dur="2000"/>
                                        <p:tgtEl>
                                          <p:spTgt spid="809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0901"/>
                                        </p:tgtEl>
                                        <p:attrNameLst>
                                          <p:attrName>style.visibility</p:attrName>
                                        </p:attrNameLst>
                                      </p:cBhvr>
                                      <p:to>
                                        <p:strVal val="visible"/>
                                      </p:to>
                                    </p:set>
                                    <p:animEffect transition="in" filter="circle(in)">
                                      <p:cBhvr>
                                        <p:cTn id="12" dur="2000"/>
                                        <p:tgtEl>
                                          <p:spTgt spid="80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p:bldP spid="80901" grpId="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5" name="Rectangle 2"/>
          <p:cNvSpPr>
            <a:spLocks noGrp="1" noChangeArrowheads="1"/>
          </p:cNvSpPr>
          <p:nvPr>
            <p:ph type="title"/>
          </p:nvPr>
        </p:nvSpPr>
        <p:spPr>
          <a:xfrm>
            <a:off x="38100" y="-26988"/>
            <a:ext cx="8997950" cy="1462088"/>
          </a:xfrm>
        </p:spPr>
        <p:txBody>
          <a:bodyPr/>
          <a:lstStyle/>
          <a:p>
            <a:pPr algn="ctr" eaLnBrk="1" hangingPunct="1"/>
            <a:r>
              <a:rPr lang="zh-CN" altLang="en-US" sz="4800" b="1" dirty="0">
                <a:solidFill>
                  <a:schemeClr val="tx1"/>
                </a:solidFill>
                <a:latin typeface="Arial" charset="0"/>
              </a:rPr>
              <a:t>大卫之约</a:t>
            </a:r>
            <a:endParaRPr lang="en-US" sz="4800" b="1" dirty="0">
              <a:solidFill>
                <a:schemeClr val="tx1"/>
              </a:solidFill>
              <a:latin typeface="Arial" charset="0"/>
            </a:endParaRPr>
          </a:p>
        </p:txBody>
      </p:sp>
      <p:sp>
        <p:nvSpPr>
          <p:cNvPr id="269315" name="Rectangle 3"/>
          <p:cNvSpPr>
            <a:spLocks noGrp="1" noChangeArrowheads="1"/>
          </p:cNvSpPr>
          <p:nvPr>
            <p:ph type="body" idx="1"/>
          </p:nvPr>
        </p:nvSpPr>
        <p:spPr>
          <a:xfrm>
            <a:off x="38100" y="1195388"/>
            <a:ext cx="8997950" cy="6194425"/>
          </a:xfrm>
        </p:spPr>
        <p:txBody>
          <a:bodyPr/>
          <a:lstStyle/>
          <a:p>
            <a:pPr algn="ctr" eaLnBrk="1" hangingPunct="1">
              <a:lnSpc>
                <a:spcPct val="80000"/>
              </a:lnSpc>
              <a:buFontTx/>
              <a:buNone/>
            </a:pPr>
            <a:r>
              <a:rPr lang="zh-CN" altLang="en-US" sz="2400" b="1" dirty="0">
                <a:latin typeface="arial" panose="020B0604020202020204" pitchFamily="34" charset="0"/>
                <a:ea typeface="SimSun" panose="02010600030101010101" pitchFamily="2" charset="-122"/>
                <a:cs typeface="arial" panose="020B0604020202020204" pitchFamily="34" charset="0"/>
              </a:rPr>
              <a:t>撒母耳记下 </a:t>
            </a:r>
            <a:r>
              <a:rPr lang="en-US" sz="2400" b="1" dirty="0">
                <a:latin typeface="arial" panose="020B0604020202020204" pitchFamily="34" charset="0"/>
                <a:ea typeface="SimSun" panose="02010600030101010101" pitchFamily="2" charset="-122"/>
                <a:cs typeface="arial" panose="020B0604020202020204" pitchFamily="34" charset="0"/>
              </a:rPr>
              <a:t>7:12-16 CNV</a:t>
            </a:r>
          </a:p>
          <a:p>
            <a:pPr algn="ctr" eaLnBrk="1" hangingPunct="1">
              <a:lnSpc>
                <a:spcPct val="80000"/>
              </a:lnSpc>
              <a:buFontTx/>
              <a:buNone/>
            </a:pPr>
            <a:endParaRPr lang="en-US" sz="2400" b="1" dirty="0">
              <a:latin typeface="arial" panose="020B0604020202020204" pitchFamily="34" charset="0"/>
              <a:ea typeface="SimSun" panose="02010600030101010101" pitchFamily="2" charset="-122"/>
              <a:cs typeface="arial" panose="020B0604020202020204" pitchFamily="34" charset="0"/>
            </a:endParaRPr>
          </a:p>
          <a:p>
            <a:pPr marL="0" indent="0" algn="ctr">
              <a:buNone/>
            </a:pPr>
            <a:r>
              <a:rPr lang="zh-CN" altLang="en-US" sz="2400" dirty="0">
                <a:latin typeface="arial" panose="020B0604020202020204" pitchFamily="34" charset="0"/>
                <a:cs typeface="arial" panose="020B0604020202020204" pitchFamily="34" charset="0"/>
              </a:rPr>
              <a:t>到了你的寿数满足，你与你的列祖一起长眠的时候，我必兴起你亲生的</a:t>
            </a:r>
            <a:r>
              <a:rPr lang="zh-CN" altLang="en-US" sz="2400" dirty="0">
                <a:solidFill>
                  <a:schemeClr val="tx2"/>
                </a:solidFill>
                <a:latin typeface="arial" panose="020B0604020202020204" pitchFamily="34" charset="0"/>
                <a:cs typeface="arial" panose="020B0604020202020204" pitchFamily="34" charset="0"/>
              </a:rPr>
              <a:t>后裔</a:t>
            </a:r>
            <a:r>
              <a:rPr lang="zh-CN" altLang="en-US" sz="2400" dirty="0">
                <a:latin typeface="arial" panose="020B0604020202020204" pitchFamily="34" charset="0"/>
                <a:cs typeface="arial" panose="020B0604020202020204" pitchFamily="34" charset="0"/>
              </a:rPr>
              <a:t>接替你，并且我要坚固</a:t>
            </a:r>
            <a:r>
              <a:rPr lang="zh-CN" altLang="en-US" sz="2400" dirty="0">
                <a:solidFill>
                  <a:schemeClr val="tx2"/>
                </a:solidFill>
                <a:latin typeface="arial" panose="020B0604020202020204" pitchFamily="34" charset="0"/>
                <a:cs typeface="arial" panose="020B0604020202020204" pitchFamily="34" charset="0"/>
              </a:rPr>
              <a:t>他的国</a:t>
            </a:r>
            <a:r>
              <a:rPr lang="zh-CN" altLang="en-US" sz="2400" dirty="0">
                <a:latin typeface="arial" panose="020B0604020202020204" pitchFamily="34" charset="0"/>
                <a:cs typeface="arial" panose="020B0604020202020204" pitchFamily="34" charset="0"/>
              </a:rPr>
              <a:t>。</a:t>
            </a:r>
            <a:endParaRPr lang="en-SG" altLang="zh-CN" sz="2400" dirty="0">
              <a:latin typeface="arial" panose="020B0604020202020204" pitchFamily="34" charset="0"/>
              <a:cs typeface="arial" panose="020B0604020202020204" pitchFamily="34" charset="0"/>
            </a:endParaRPr>
          </a:p>
          <a:p>
            <a:pPr marL="0" indent="0" algn="ctr">
              <a:buNone/>
            </a:pPr>
            <a:endParaRPr lang="en-SG" altLang="zh-CN" sz="2400" b="1" baseline="30000" dirty="0">
              <a:latin typeface="arial" panose="020B0604020202020204" pitchFamily="34" charset="0"/>
              <a:cs typeface="arial" panose="020B0604020202020204" pitchFamily="34" charset="0"/>
            </a:endParaRPr>
          </a:p>
          <a:p>
            <a:pPr marL="0" indent="0" algn="ctr">
              <a:buNone/>
            </a:pPr>
            <a:r>
              <a:rPr lang="en-US" altLang="zh-CN" sz="2400" b="1" baseline="30000" dirty="0">
                <a:latin typeface="arial" panose="020B0604020202020204" pitchFamily="34" charset="0"/>
                <a:cs typeface="arial" panose="020B0604020202020204" pitchFamily="34" charset="0"/>
              </a:rPr>
              <a:t> </a:t>
            </a:r>
            <a:r>
              <a:rPr lang="zh-CN" altLang="en-US" sz="2400" dirty="0">
                <a:solidFill>
                  <a:schemeClr val="tx2"/>
                </a:solidFill>
                <a:latin typeface="arial" panose="020B0604020202020204" pitchFamily="34" charset="0"/>
                <a:cs typeface="arial" panose="020B0604020202020204" pitchFamily="34" charset="0"/>
              </a:rPr>
              <a:t>他必为我的名建造一座殿宇</a:t>
            </a:r>
            <a:r>
              <a:rPr lang="zh-CN" altLang="en-US" sz="2400" dirty="0">
                <a:latin typeface="arial" panose="020B0604020202020204" pitchFamily="34" charset="0"/>
                <a:cs typeface="arial" panose="020B0604020202020204" pitchFamily="34" charset="0"/>
              </a:rPr>
              <a:t>，我要</a:t>
            </a:r>
            <a:r>
              <a:rPr lang="zh-CN" altLang="en-US" sz="2400" dirty="0">
                <a:solidFill>
                  <a:schemeClr val="tx2"/>
                </a:solidFill>
                <a:latin typeface="arial" panose="020B0604020202020204" pitchFamily="34" charset="0"/>
                <a:cs typeface="arial" panose="020B0604020202020204" pitchFamily="34" charset="0"/>
              </a:rPr>
              <a:t>永远</a:t>
            </a:r>
            <a:r>
              <a:rPr lang="zh-CN" altLang="en-US" sz="2400" dirty="0">
                <a:latin typeface="arial" panose="020B0604020202020204" pitchFamily="34" charset="0"/>
                <a:cs typeface="arial" panose="020B0604020202020204" pitchFamily="34" charset="0"/>
              </a:rPr>
              <a:t>坚固</a:t>
            </a:r>
            <a:r>
              <a:rPr lang="zh-CN" altLang="en-US" sz="2400" dirty="0">
                <a:solidFill>
                  <a:schemeClr val="tx2"/>
                </a:solidFill>
                <a:latin typeface="arial" panose="020B0604020202020204" pitchFamily="34" charset="0"/>
                <a:cs typeface="arial" panose="020B0604020202020204" pitchFamily="34" charset="0"/>
              </a:rPr>
              <a:t>他的国位</a:t>
            </a:r>
            <a:r>
              <a:rPr lang="zh-CN" altLang="en-US" sz="2400" dirty="0">
                <a:latin typeface="arial" panose="020B0604020202020204" pitchFamily="34" charset="0"/>
                <a:cs typeface="arial" panose="020B0604020202020204" pitchFamily="34" charset="0"/>
              </a:rPr>
              <a:t>。</a:t>
            </a:r>
            <a:endParaRPr lang="en-SG" altLang="zh-CN" sz="2400" dirty="0">
              <a:latin typeface="arial" panose="020B0604020202020204" pitchFamily="34" charset="0"/>
              <a:cs typeface="arial" panose="020B0604020202020204" pitchFamily="34" charset="0"/>
            </a:endParaRPr>
          </a:p>
          <a:p>
            <a:pPr marL="0" indent="0" algn="ctr">
              <a:buNone/>
            </a:pPr>
            <a:endParaRPr lang="en-SG" altLang="zh-CN" sz="2400" b="1" baseline="30000" dirty="0">
              <a:latin typeface="arial" panose="020B0604020202020204" pitchFamily="34" charset="0"/>
              <a:cs typeface="arial" panose="020B0604020202020204" pitchFamily="34" charset="0"/>
            </a:endParaRPr>
          </a:p>
          <a:p>
            <a:pPr marL="0" indent="0" algn="ctr">
              <a:buNone/>
            </a:pPr>
            <a:r>
              <a:rPr lang="en-US" altLang="zh-CN" sz="2400" b="1" baseline="30000" dirty="0">
                <a:solidFill>
                  <a:schemeClr val="tx2"/>
                </a:solidFill>
                <a:latin typeface="arial" panose="020B0604020202020204" pitchFamily="34" charset="0"/>
                <a:cs typeface="arial" panose="020B0604020202020204" pitchFamily="34" charset="0"/>
              </a:rPr>
              <a:t> </a:t>
            </a:r>
            <a:r>
              <a:rPr lang="zh-CN" altLang="en-US" sz="2400" dirty="0">
                <a:solidFill>
                  <a:schemeClr val="tx2"/>
                </a:solidFill>
                <a:latin typeface="arial" panose="020B0604020202020204" pitchFamily="34" charset="0"/>
                <a:cs typeface="arial" panose="020B0604020202020204" pitchFamily="34" charset="0"/>
              </a:rPr>
              <a:t>我要作他的父亲，他要作我的儿子，</a:t>
            </a:r>
            <a:r>
              <a:rPr lang="zh-CN" altLang="en-US" sz="2400" dirty="0">
                <a:latin typeface="arial" panose="020B0604020202020204" pitchFamily="34" charset="0"/>
                <a:cs typeface="arial" panose="020B0604020202020204" pitchFamily="34" charset="0"/>
              </a:rPr>
              <a:t>他若是犯了罪，我要用人的刑杖、用世人的鞭子纠正他。</a:t>
            </a:r>
            <a:endParaRPr lang="en-SG" altLang="zh-CN" sz="2400" dirty="0">
              <a:latin typeface="arial" panose="020B0604020202020204" pitchFamily="34" charset="0"/>
              <a:cs typeface="arial" panose="020B0604020202020204" pitchFamily="34" charset="0"/>
            </a:endParaRPr>
          </a:p>
          <a:p>
            <a:pPr marL="0" indent="0" algn="ctr">
              <a:buNone/>
            </a:pPr>
            <a:endParaRPr lang="en-SG" altLang="zh-CN" sz="2400" b="1" baseline="30000" dirty="0">
              <a:latin typeface="arial" panose="020B0604020202020204" pitchFamily="34" charset="0"/>
              <a:cs typeface="arial" panose="020B0604020202020204" pitchFamily="34" charset="0"/>
            </a:endParaRPr>
          </a:p>
          <a:p>
            <a:pPr marL="0" indent="0" algn="ctr">
              <a:buNone/>
            </a:pPr>
            <a:r>
              <a:rPr lang="en-US" altLang="zh-CN" sz="2400" b="1" baseline="30000" dirty="0">
                <a:latin typeface="arial" panose="020B0604020202020204" pitchFamily="34" charset="0"/>
                <a:cs typeface="arial" panose="020B0604020202020204" pitchFamily="34" charset="0"/>
              </a:rPr>
              <a:t> </a:t>
            </a:r>
            <a:r>
              <a:rPr lang="zh-CN" altLang="en-US" sz="2400" dirty="0">
                <a:latin typeface="arial" panose="020B0604020202020204" pitchFamily="34" charset="0"/>
                <a:cs typeface="arial" panose="020B0604020202020204" pitchFamily="34" charset="0"/>
              </a:rPr>
              <a:t>但我的慈爱</a:t>
            </a:r>
            <a:r>
              <a:rPr lang="zh-CN" altLang="en-US" sz="2400" dirty="0">
                <a:solidFill>
                  <a:schemeClr val="tx2"/>
                </a:solidFill>
                <a:latin typeface="arial" panose="020B0604020202020204" pitchFamily="34" charset="0"/>
                <a:cs typeface="arial" panose="020B0604020202020204" pitchFamily="34" charset="0"/>
              </a:rPr>
              <a:t>必不离开</a:t>
            </a:r>
            <a:r>
              <a:rPr lang="zh-CN" altLang="en-US" sz="2400" dirty="0">
                <a:latin typeface="arial" panose="020B0604020202020204" pitchFamily="34" charset="0"/>
                <a:cs typeface="arial" panose="020B0604020202020204" pitchFamily="34" charset="0"/>
              </a:rPr>
              <a:t>他，像离开在你面前的扫罗一样。 </a:t>
            </a:r>
            <a:endParaRPr lang="en-US" altLang="zh-CN" sz="2400" b="1" baseline="30000" dirty="0">
              <a:latin typeface="arial" panose="020B0604020202020204" pitchFamily="34" charset="0"/>
              <a:cs typeface="arial" panose="020B0604020202020204" pitchFamily="34" charset="0"/>
            </a:endParaRPr>
          </a:p>
          <a:p>
            <a:pPr marL="0" indent="0" algn="ctr">
              <a:buNone/>
            </a:pPr>
            <a:endParaRPr lang="en-US" altLang="zh-CN" sz="2400" b="1" baseline="30000" dirty="0">
              <a:latin typeface="arial" panose="020B0604020202020204" pitchFamily="34" charset="0"/>
              <a:cs typeface="arial" panose="020B0604020202020204" pitchFamily="34" charset="0"/>
            </a:endParaRPr>
          </a:p>
          <a:p>
            <a:pPr marL="0" indent="0" algn="ctr">
              <a:buNone/>
            </a:pPr>
            <a:r>
              <a:rPr lang="zh-CN" altLang="en-US" sz="2400" dirty="0">
                <a:latin typeface="arial" panose="020B0604020202020204" pitchFamily="34" charset="0"/>
                <a:cs typeface="arial" panose="020B0604020202020204" pitchFamily="34" charset="0"/>
              </a:rPr>
              <a:t>你的家和你的王国，也必在你的面前永远坚定，</a:t>
            </a:r>
            <a:r>
              <a:rPr lang="zh-CN" altLang="en-US" sz="2400" dirty="0">
                <a:solidFill>
                  <a:schemeClr val="tx2"/>
                </a:solidFill>
                <a:latin typeface="arial" panose="020B0604020202020204" pitchFamily="34" charset="0"/>
                <a:cs typeface="arial" panose="020B0604020202020204" pitchFamily="34" charset="0"/>
              </a:rPr>
              <a:t>你的王位</a:t>
            </a:r>
            <a:r>
              <a:rPr lang="zh-CN" altLang="en-US" sz="2400" dirty="0">
                <a:latin typeface="arial" panose="020B0604020202020204" pitchFamily="34" charset="0"/>
                <a:cs typeface="arial" panose="020B0604020202020204" pitchFamily="34" charset="0"/>
              </a:rPr>
              <a:t>也必</a:t>
            </a:r>
            <a:r>
              <a:rPr lang="zh-CN" altLang="en-US" sz="2400" dirty="0">
                <a:solidFill>
                  <a:schemeClr val="tx2"/>
                </a:solidFill>
                <a:latin typeface="arial" panose="020B0604020202020204" pitchFamily="34" charset="0"/>
                <a:cs typeface="arial" panose="020B0604020202020204" pitchFamily="34" charset="0"/>
              </a:rPr>
              <a:t>永远坚立</a:t>
            </a:r>
            <a:r>
              <a:rPr lang="zh-CN" altLang="en-US" sz="2400" dirty="0">
                <a:latin typeface="arial" panose="020B0604020202020204" pitchFamily="34" charset="0"/>
                <a:cs typeface="arial" panose="020B0604020202020204" pitchFamily="34" charset="0"/>
              </a:rPr>
              <a:t>。</a:t>
            </a:r>
            <a:endParaRPr lang="en-US" sz="2400" b="1" dirty="0">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19643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9315">
                                            <p:txEl>
                                              <p:pRg st="2" end="2"/>
                                            </p:txEl>
                                          </p:spTgt>
                                        </p:tgtEl>
                                        <p:attrNameLst>
                                          <p:attrName>style.visibility</p:attrName>
                                        </p:attrNameLst>
                                      </p:cBhvr>
                                      <p:to>
                                        <p:strVal val="visible"/>
                                      </p:to>
                                    </p:set>
                                    <p:animEffect transition="in" filter="box(in)">
                                      <p:cBhvr>
                                        <p:cTn id="7" dur="500"/>
                                        <p:tgtEl>
                                          <p:spTgt spid="26931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69315">
                                            <p:txEl>
                                              <p:pRg st="4" end="4"/>
                                            </p:txEl>
                                          </p:spTgt>
                                        </p:tgtEl>
                                        <p:attrNameLst>
                                          <p:attrName>style.visibility</p:attrName>
                                        </p:attrNameLst>
                                      </p:cBhvr>
                                      <p:to>
                                        <p:strVal val="visible"/>
                                      </p:to>
                                    </p:set>
                                    <p:animEffect transition="in" filter="box(in)">
                                      <p:cBhvr>
                                        <p:cTn id="12" dur="500"/>
                                        <p:tgtEl>
                                          <p:spTgt spid="26931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69315">
                                            <p:txEl>
                                              <p:pRg st="6" end="6"/>
                                            </p:txEl>
                                          </p:spTgt>
                                        </p:tgtEl>
                                        <p:attrNameLst>
                                          <p:attrName>style.visibility</p:attrName>
                                        </p:attrNameLst>
                                      </p:cBhvr>
                                      <p:to>
                                        <p:strVal val="visible"/>
                                      </p:to>
                                    </p:set>
                                    <p:animEffect transition="in" filter="box(in)">
                                      <p:cBhvr>
                                        <p:cTn id="17" dur="500"/>
                                        <p:tgtEl>
                                          <p:spTgt spid="26931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69315">
                                            <p:txEl>
                                              <p:pRg st="8" end="8"/>
                                            </p:txEl>
                                          </p:spTgt>
                                        </p:tgtEl>
                                        <p:attrNameLst>
                                          <p:attrName>style.visibility</p:attrName>
                                        </p:attrNameLst>
                                      </p:cBhvr>
                                      <p:to>
                                        <p:strVal val="visible"/>
                                      </p:to>
                                    </p:set>
                                    <p:animEffect transition="in" filter="box(in)">
                                      <p:cBhvr>
                                        <p:cTn id="22" dur="500"/>
                                        <p:tgtEl>
                                          <p:spTgt spid="269315">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69315">
                                            <p:txEl>
                                              <p:pRg st="10" end="10"/>
                                            </p:txEl>
                                          </p:spTgt>
                                        </p:tgtEl>
                                        <p:attrNameLst>
                                          <p:attrName>style.visibility</p:attrName>
                                        </p:attrNameLst>
                                      </p:cBhvr>
                                      <p:to>
                                        <p:strVal val="visible"/>
                                      </p:to>
                                    </p:set>
                                    <p:animEffect transition="in" filter="box(in)">
                                      <p:cBhvr>
                                        <p:cTn id="27" dur="500"/>
                                        <p:tgtEl>
                                          <p:spTgt spid="26931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636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7" name="Rectangle 2"/>
          <p:cNvSpPr>
            <a:spLocks noGrp="1" noChangeArrowheads="1"/>
          </p:cNvSpPr>
          <p:nvPr>
            <p:ph type="title"/>
          </p:nvPr>
        </p:nvSpPr>
        <p:spPr>
          <a:xfrm>
            <a:off x="0" y="-1687"/>
            <a:ext cx="9144000" cy="1462088"/>
          </a:xfrm>
        </p:spPr>
        <p:txBody>
          <a:bodyPr/>
          <a:lstStyle/>
          <a:p>
            <a:pPr algn="ctr" eaLnBrk="1" hangingPunct="1">
              <a:defRPr/>
            </a:pPr>
            <a:r>
              <a:rPr lang="zh-CN" altLang="en-US" sz="6000" b="1" dirty="0">
                <a:solidFill>
                  <a:schemeClr val="tx1"/>
                </a:solidFill>
                <a:effectLst>
                  <a:glow rad="406400">
                    <a:schemeClr val="bg1">
                      <a:alpha val="92000"/>
                    </a:schemeClr>
                  </a:glow>
                </a:effectLst>
                <a:latin typeface="arial" panose="020B0604020202020204" pitchFamily="34" charset="0"/>
                <a:cs typeface="arial" panose="020B0604020202020204" pitchFamily="34" charset="0"/>
              </a:rPr>
              <a:t>大卫之约是。。。</a:t>
            </a:r>
            <a:endParaRPr lang="en-US" sz="6000" b="1" dirty="0">
              <a:solidFill>
                <a:schemeClr val="tx1"/>
              </a:solidFill>
              <a:effectLst>
                <a:glow rad="406400">
                  <a:schemeClr val="bg1">
                    <a:alpha val="92000"/>
                  </a:schemeClr>
                </a:glow>
              </a:effectLst>
              <a:latin typeface="arial" panose="020B0604020202020204" pitchFamily="34" charset="0"/>
              <a:cs typeface="arial" panose="020B0604020202020204" pitchFamily="34" charset="0"/>
            </a:endParaRPr>
          </a:p>
        </p:txBody>
      </p:sp>
      <p:sp>
        <p:nvSpPr>
          <p:cNvPr id="70658" name="Rectangle 3"/>
          <p:cNvSpPr>
            <a:spLocks noGrp="1" noChangeArrowheads="1"/>
          </p:cNvSpPr>
          <p:nvPr>
            <p:ph type="body" idx="1"/>
          </p:nvPr>
        </p:nvSpPr>
        <p:spPr>
          <a:xfrm>
            <a:off x="152400" y="1906488"/>
            <a:ext cx="8763000" cy="4114800"/>
          </a:xfrm>
        </p:spPr>
        <p:txBody>
          <a:bodyPr/>
          <a:lstStyle/>
          <a:p>
            <a:pPr algn="ctr" eaLnBrk="1" hangingPunct="1">
              <a:buFontTx/>
              <a:buNone/>
              <a:defRPr/>
            </a:pPr>
            <a:r>
              <a:rPr lang="zh-CN" altLang="en-US" sz="4800" b="1" dirty="0">
                <a:effectLst>
                  <a:glow rad="406400">
                    <a:schemeClr val="bg1">
                      <a:alpha val="92000"/>
                    </a:schemeClr>
                  </a:glow>
                </a:effectLst>
                <a:latin typeface="arial" panose="020B0604020202020204" pitchFamily="34" charset="0"/>
                <a:ea typeface="SimSun" panose="02010600030101010101" pitchFamily="2" charset="-122"/>
                <a:cs typeface="arial" panose="020B0604020202020204" pitchFamily="34" charset="0"/>
              </a:rPr>
              <a:t>延续亚伯拉罕圣约中的后裔方面，也是延续国王来自亚伯拉罕的应许</a:t>
            </a:r>
            <a:endParaRPr lang="en-SG" altLang="zh-CN" sz="4800" b="1" dirty="0">
              <a:effectLst>
                <a:glow rad="406400">
                  <a:schemeClr val="bg1">
                    <a:alpha val="92000"/>
                  </a:schemeClr>
                </a:glow>
              </a:effectLst>
              <a:latin typeface="arial" panose="020B0604020202020204" pitchFamily="34" charset="0"/>
              <a:ea typeface="SimSun" panose="02010600030101010101" pitchFamily="2" charset="-122"/>
              <a:cs typeface="arial" panose="020B0604020202020204" pitchFamily="34" charset="0"/>
            </a:endParaRPr>
          </a:p>
          <a:p>
            <a:pPr algn="ctr" eaLnBrk="1" hangingPunct="1">
              <a:buFontTx/>
              <a:buNone/>
              <a:defRPr/>
            </a:pPr>
            <a:r>
              <a:rPr lang="en-US" sz="4800" b="1" dirty="0">
                <a:effectLst>
                  <a:glow rad="406400">
                    <a:schemeClr val="bg1">
                      <a:alpha val="92000"/>
                    </a:schemeClr>
                  </a:glow>
                </a:effectLst>
                <a:latin typeface="arial" panose="020B0604020202020204" pitchFamily="34" charset="0"/>
                <a:ea typeface="SimSun" panose="02010600030101010101" pitchFamily="2" charset="-122"/>
                <a:cs typeface="arial" panose="020B0604020202020204" pitchFamily="34" charset="0"/>
              </a:rPr>
              <a:t>(</a:t>
            </a:r>
            <a:r>
              <a:rPr lang="zh-CN" altLang="en-US" sz="4800" b="1" dirty="0">
                <a:effectLst>
                  <a:glow rad="406400">
                    <a:schemeClr val="bg1">
                      <a:alpha val="92000"/>
                    </a:schemeClr>
                  </a:glow>
                </a:effectLst>
                <a:latin typeface="arial" panose="020B0604020202020204" pitchFamily="34" charset="0"/>
                <a:ea typeface="SimSun" panose="02010600030101010101" pitchFamily="2" charset="-122"/>
                <a:cs typeface="arial" panose="020B0604020202020204" pitchFamily="34" charset="0"/>
              </a:rPr>
              <a:t>创世记</a:t>
            </a:r>
            <a:r>
              <a:rPr lang="en-US" sz="4800" b="1" dirty="0">
                <a:effectLst>
                  <a:glow rad="406400">
                    <a:schemeClr val="bg1">
                      <a:alpha val="92000"/>
                    </a:schemeClr>
                  </a:glow>
                </a:effectLst>
                <a:latin typeface="arial" panose="020B0604020202020204" pitchFamily="34" charset="0"/>
                <a:ea typeface="SimSun" panose="02010600030101010101" pitchFamily="2" charset="-122"/>
                <a:cs typeface="arial" panose="020B0604020202020204" pitchFamily="34" charset="0"/>
              </a:rPr>
              <a:t>17:6-7)</a:t>
            </a:r>
          </a:p>
          <a:p>
            <a:pPr eaLnBrk="1" hangingPunct="1">
              <a:defRPr/>
            </a:pPr>
            <a:endParaRPr lang="en-US" sz="4800" b="1" dirty="0">
              <a:effectLst>
                <a:glow rad="406400">
                  <a:schemeClr val="bg1">
                    <a:alpha val="92000"/>
                  </a:schemeClr>
                </a:glow>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591149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大卫描绘了被神拣选作王施行公义永久统治的耶稣基督</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太</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12:23; 21:15;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路</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1:32, 69;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启</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撒母耳下</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173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9537" name="Group 2"/>
          <p:cNvGrpSpPr>
            <a:grpSpLocks/>
          </p:cNvGrpSpPr>
          <p:nvPr/>
        </p:nvGrpSpPr>
        <p:grpSpPr bwMode="auto">
          <a:xfrm>
            <a:off x="1292225" y="357188"/>
            <a:ext cx="7110413" cy="1797050"/>
            <a:chOff x="814" y="225"/>
            <a:chExt cx="4479" cy="1132"/>
          </a:xfrm>
        </p:grpSpPr>
        <p:sp>
          <p:nvSpPr>
            <p:cNvPr id="668675" name="Rectangle 3"/>
            <p:cNvSpPr>
              <a:spLocks noChangeArrowheads="1"/>
            </p:cNvSpPr>
            <p:nvPr/>
          </p:nvSpPr>
          <p:spPr bwMode="auto">
            <a:xfrm>
              <a:off x="814" y="225"/>
              <a:ext cx="4479" cy="1132"/>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eaLnBrk="0" hangingPunct="0">
                <a:defRPr/>
              </a:pPr>
              <a:r>
                <a:rPr lang="zh-CN" altLang="en-US" sz="2800" b="1">
                  <a:solidFill>
                    <a:srgbClr val="FAFD00"/>
                  </a:solidFill>
                  <a:latin typeface="Arial" charset="0"/>
                </a:rPr>
                <a:t>创世记 </a:t>
              </a:r>
              <a:r>
                <a:rPr lang="en-US" altLang="zh-CN" sz="2800" b="1">
                  <a:solidFill>
                    <a:srgbClr val="FAFD00"/>
                  </a:solidFill>
                  <a:latin typeface="Arial" charset="0"/>
                </a:rPr>
                <a:t>12</a:t>
              </a:r>
            </a:p>
            <a:p>
              <a:pPr algn="ctr" eaLnBrk="0" hangingPunct="0">
                <a:defRPr/>
              </a:pPr>
              <a:r>
                <a:rPr lang="en-US" altLang="zh-CN" sz="2800" b="1">
                  <a:solidFill>
                    <a:srgbClr val="FAFD00"/>
                  </a:solidFill>
                  <a:latin typeface="Arial" charset="0"/>
                  <a:ea typeface="ＭＳ Ｐゴシック" charset="0"/>
                </a:rPr>
                <a:t>	</a:t>
              </a:r>
              <a:r>
                <a:rPr lang="zh-CN" altLang="en-US" sz="2800" b="1">
                  <a:solidFill>
                    <a:srgbClr val="FAFD00"/>
                  </a:solidFill>
                  <a:latin typeface="Arial" charset="0"/>
                  <a:ea typeface="ＭＳ Ｐゴシック" charset="0"/>
                </a:rPr>
                <a:t>耶和华对亚伯兰说： </a:t>
              </a:r>
            </a:p>
            <a:p>
              <a:pPr algn="ctr" eaLnBrk="0" hangingPunct="0">
                <a:defRPr/>
              </a:pPr>
              <a:r>
                <a:rPr lang="zh-CN" altLang="en-US" sz="2800" b="1">
                  <a:solidFill>
                    <a:srgbClr val="FAFD00"/>
                  </a:solidFill>
                  <a:latin typeface="Arial" charset="0"/>
                  <a:ea typeface="ＭＳ Ｐゴシック" charset="0"/>
                </a:rPr>
                <a:t>        “你要离开本地、本族、</a:t>
              </a:r>
            </a:p>
            <a:p>
              <a:pPr algn="ctr" eaLnBrk="0" hangingPunct="0">
                <a:defRPr/>
              </a:pPr>
              <a:r>
                <a:rPr lang="zh-CN" altLang="en-US" sz="2800" b="1">
                  <a:solidFill>
                    <a:srgbClr val="FAFD00"/>
                  </a:solidFill>
                  <a:latin typeface="Arial" charset="0"/>
                  <a:ea typeface="ＭＳ Ｐゴシック" charset="0"/>
                </a:rPr>
                <a:t>父家，到我指示你的</a:t>
              </a:r>
              <a:r>
                <a:rPr lang="zh-CN" altLang="en-US" sz="2800" b="1">
                  <a:solidFill>
                    <a:srgbClr val="00DFCA"/>
                  </a:solidFill>
                  <a:latin typeface="Arial" charset="0"/>
                  <a:ea typeface="ＭＳ Ｐゴシック" charset="0"/>
                </a:rPr>
                <a:t>地方</a:t>
              </a:r>
              <a:r>
                <a:rPr lang="zh-CN" altLang="en-US" sz="2800" b="1">
                  <a:solidFill>
                    <a:srgbClr val="FAFD00"/>
                  </a:solidFill>
                  <a:latin typeface="Arial" charset="0"/>
                  <a:ea typeface="ＭＳ Ｐゴシック" charset="0"/>
                </a:rPr>
                <a:t>去。</a:t>
              </a:r>
              <a:endParaRPr lang="en-US" altLang="zh-CN" sz="2800" b="1">
                <a:solidFill>
                  <a:srgbClr val="FAFD00"/>
                </a:solidFill>
                <a:latin typeface="Arial" charset="0"/>
                <a:ea typeface="ＭＳ Ｐゴシック" charset="0"/>
              </a:endParaRPr>
            </a:p>
          </p:txBody>
        </p:sp>
        <p:sp>
          <p:nvSpPr>
            <p:cNvPr id="668676" name="Rectangle 4"/>
            <p:cNvSpPr>
              <a:spLocks noChangeArrowheads="1"/>
            </p:cNvSpPr>
            <p:nvPr/>
          </p:nvSpPr>
          <p:spPr bwMode="auto">
            <a:xfrm>
              <a:off x="1207" y="440"/>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altLang="zh-CN" b="1">
                  <a:solidFill>
                    <a:srgbClr val="FAFD00"/>
                  </a:solidFill>
                  <a:latin typeface="Times" pitchFamily="-112" charset="0"/>
                  <a:ea typeface="SimSun" pitchFamily="2" charset="-128"/>
                  <a:cs typeface="SimSun" pitchFamily="2" charset="-128"/>
                </a:rPr>
                <a:t>1</a:t>
              </a:r>
            </a:p>
          </p:txBody>
        </p:sp>
      </p:grpSp>
      <p:grpSp>
        <p:nvGrpSpPr>
          <p:cNvPr id="449538" name="Group 5"/>
          <p:cNvGrpSpPr>
            <a:grpSpLocks/>
          </p:cNvGrpSpPr>
          <p:nvPr/>
        </p:nvGrpSpPr>
        <p:grpSpPr bwMode="auto">
          <a:xfrm>
            <a:off x="1154113" y="2125663"/>
            <a:ext cx="7110412" cy="2224087"/>
            <a:chOff x="727" y="1339"/>
            <a:chExt cx="4479" cy="1401"/>
          </a:xfrm>
        </p:grpSpPr>
        <p:sp>
          <p:nvSpPr>
            <p:cNvPr id="668678" name="Rectangle 6"/>
            <p:cNvSpPr>
              <a:spLocks noChangeArrowheads="1"/>
            </p:cNvSpPr>
            <p:nvPr/>
          </p:nvSpPr>
          <p:spPr bwMode="auto">
            <a:xfrm>
              <a:off x="727" y="1339"/>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endParaRPr lang="zh-CN" altLang="en-US" sz="2800" b="1">
                <a:solidFill>
                  <a:srgbClr val="FAFD00"/>
                </a:solidFill>
                <a:latin typeface="Times" charset="0"/>
              </a:endParaRPr>
            </a:p>
            <a:p>
              <a:pPr eaLnBrk="0" hangingPunct="0">
                <a:defRPr/>
              </a:pPr>
              <a:r>
                <a:rPr lang="zh-CN" altLang="en-US" sz="2800" b="1">
                  <a:solidFill>
                    <a:srgbClr val="FAFD00"/>
                  </a:solidFill>
                  <a:latin typeface="Times" charset="0"/>
                </a:rPr>
                <a:t>	 </a:t>
              </a:r>
              <a:r>
                <a:rPr lang="zh-CN" altLang="en-US" sz="2800" b="1">
                  <a:solidFill>
                    <a:srgbClr val="FAFD00"/>
                  </a:solidFill>
                  <a:latin typeface="Arial" charset="0"/>
                </a:rPr>
                <a:t>“我必使你成为</a:t>
              </a:r>
              <a:r>
                <a:rPr lang="zh-CN" altLang="en-US" sz="2800" b="1">
                  <a:solidFill>
                    <a:srgbClr val="00DFCA"/>
                  </a:solidFill>
                  <a:latin typeface="Arial" charset="0"/>
                </a:rPr>
                <a:t>大国</a:t>
              </a:r>
              <a:r>
                <a:rPr lang="zh-CN" altLang="en-US" sz="2800" b="1">
                  <a:solidFill>
                    <a:srgbClr val="FAFD00"/>
                  </a:solidFill>
                  <a:latin typeface="Arial" charset="0"/>
                </a:rPr>
                <a:t>，</a:t>
              </a:r>
            </a:p>
            <a:p>
              <a:pPr eaLnBrk="0" hangingPunct="0">
                <a:defRPr/>
              </a:pPr>
              <a:r>
                <a:rPr lang="zh-CN" altLang="en-US" sz="2800" b="1">
                  <a:solidFill>
                    <a:srgbClr val="FAFD00"/>
                  </a:solidFill>
                  <a:latin typeface="Arial" charset="0"/>
                </a:rPr>
                <a:t>	      赐福给你</a:t>
              </a:r>
              <a:r>
                <a:rPr lang="en-US" altLang="zh-CN" sz="2800" b="1">
                  <a:solidFill>
                    <a:srgbClr val="FAFD00"/>
                  </a:solidFill>
                  <a:latin typeface="Arial" charset="0"/>
                </a:rPr>
                <a:t>;</a:t>
              </a:r>
            </a:p>
            <a:p>
              <a:pPr eaLnBrk="0" hangingPunct="0">
                <a:defRPr/>
              </a:pPr>
              <a:r>
                <a:rPr lang="en-US" altLang="zh-CN" sz="2800" b="1">
                  <a:solidFill>
                    <a:srgbClr val="FAFD00"/>
                  </a:solidFill>
                  <a:latin typeface="Arial" charset="0"/>
                </a:rPr>
                <a:t>	   </a:t>
              </a:r>
              <a:r>
                <a:rPr lang="zh-CN" altLang="en-US" sz="2800" b="1">
                  <a:solidFill>
                    <a:srgbClr val="FAFD00"/>
                  </a:solidFill>
                  <a:latin typeface="Arial" charset="0"/>
                </a:rPr>
                <a:t>我必使你的名为大</a:t>
              </a:r>
              <a:r>
                <a:rPr lang="en-US" altLang="zh-CN" sz="2800" b="1">
                  <a:solidFill>
                    <a:srgbClr val="FAFD00"/>
                  </a:solidFill>
                  <a:latin typeface="Arial" charset="0"/>
                </a:rPr>
                <a:t>,</a:t>
              </a:r>
            </a:p>
            <a:p>
              <a:pPr eaLnBrk="0" hangingPunct="0">
                <a:defRPr/>
              </a:pPr>
              <a:r>
                <a:rPr lang="en-US" altLang="zh-CN" sz="2800" b="1">
                  <a:solidFill>
                    <a:srgbClr val="FAFD00"/>
                  </a:solidFill>
                  <a:latin typeface="Arial" charset="0"/>
                </a:rPr>
                <a:t>	      </a:t>
              </a:r>
              <a:r>
                <a:rPr lang="zh-CN" altLang="en-US" sz="2800" b="1">
                  <a:solidFill>
                    <a:srgbClr val="FAFD00"/>
                  </a:solidFill>
                  <a:latin typeface="Arial" charset="0"/>
                </a:rPr>
                <a:t>你也必使别人得福。</a:t>
              </a:r>
              <a:endParaRPr lang="en-US" altLang="zh-CN" sz="2800" b="1">
                <a:solidFill>
                  <a:srgbClr val="FAFD00"/>
                </a:solidFill>
                <a:latin typeface="Arial" charset="0"/>
              </a:endParaRPr>
            </a:p>
          </p:txBody>
        </p:sp>
        <p:sp>
          <p:nvSpPr>
            <p:cNvPr id="668679" name="Rectangle 7"/>
            <p:cNvSpPr>
              <a:spLocks noChangeArrowheads="1"/>
            </p:cNvSpPr>
            <p:nvPr/>
          </p:nvSpPr>
          <p:spPr bwMode="auto">
            <a:xfrm>
              <a:off x="1227" y="1513"/>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altLang="zh-CN" b="1">
                  <a:solidFill>
                    <a:srgbClr val="FAFD00"/>
                  </a:solidFill>
                  <a:latin typeface="Times" pitchFamily="-112" charset="0"/>
                  <a:ea typeface="SimSun" pitchFamily="2" charset="-128"/>
                  <a:cs typeface="SimSun" pitchFamily="2" charset="-128"/>
                </a:rPr>
                <a:t>2</a:t>
              </a:r>
            </a:p>
          </p:txBody>
        </p:sp>
      </p:grpSp>
      <p:grpSp>
        <p:nvGrpSpPr>
          <p:cNvPr id="449539" name="Group 8"/>
          <p:cNvGrpSpPr>
            <a:grpSpLocks/>
          </p:cNvGrpSpPr>
          <p:nvPr/>
        </p:nvGrpSpPr>
        <p:grpSpPr bwMode="auto">
          <a:xfrm>
            <a:off x="1131888" y="3856038"/>
            <a:ext cx="7110412" cy="2651125"/>
            <a:chOff x="713" y="2429"/>
            <a:chExt cx="4479" cy="1670"/>
          </a:xfrm>
        </p:grpSpPr>
        <p:sp>
          <p:nvSpPr>
            <p:cNvPr id="668681" name="Rectangle 9"/>
            <p:cNvSpPr>
              <a:spLocks noChangeArrowheads="1"/>
            </p:cNvSpPr>
            <p:nvPr/>
          </p:nvSpPr>
          <p:spPr bwMode="auto">
            <a:xfrm>
              <a:off x="713" y="2429"/>
              <a:ext cx="4479" cy="167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endParaRPr lang="zh-CN" altLang="en-US" sz="2800" b="1">
                <a:solidFill>
                  <a:srgbClr val="FAFD00"/>
                </a:solidFill>
                <a:latin typeface="Times" charset="0"/>
              </a:endParaRPr>
            </a:p>
            <a:p>
              <a:pPr algn="ctr" eaLnBrk="0" hangingPunct="0">
                <a:defRPr/>
              </a:pPr>
              <a:r>
                <a:rPr lang="zh-CN" altLang="en-US" sz="2800" b="1">
                  <a:solidFill>
                    <a:srgbClr val="FAFD00"/>
                  </a:solidFill>
                  <a:latin typeface="Arial" charset="0"/>
                  <a:ea typeface="ＭＳ Ｐゴシック" charset="0"/>
                </a:rPr>
                <a:t>给你祝福的，我必赐福给他</a:t>
              </a:r>
              <a:r>
                <a:rPr lang="en-US" altLang="zh-CN" sz="2800" b="1">
                  <a:solidFill>
                    <a:srgbClr val="FAFD00"/>
                  </a:solidFill>
                  <a:latin typeface="Arial" charset="0"/>
                  <a:ea typeface="ＭＳ Ｐゴシック" charset="0"/>
                </a:rPr>
                <a:t>,</a:t>
              </a:r>
            </a:p>
            <a:p>
              <a:pPr algn="ctr" eaLnBrk="0" hangingPunct="0">
                <a:defRPr/>
              </a:pPr>
              <a:r>
                <a:rPr lang="en-US" altLang="zh-CN" sz="2800" b="1">
                  <a:solidFill>
                    <a:srgbClr val="FAFD00"/>
                  </a:solidFill>
                  <a:latin typeface="Arial" charset="0"/>
                  <a:ea typeface="ＭＳ Ｐゴシック" charset="0"/>
                </a:rPr>
                <a:t>	    </a:t>
              </a:r>
              <a:r>
                <a:rPr lang="zh-CN" altLang="en-US" sz="2800" b="1">
                  <a:solidFill>
                    <a:srgbClr val="FAFD00"/>
                  </a:solidFill>
                  <a:latin typeface="Arial" charset="0"/>
                  <a:ea typeface="ＭＳ Ｐゴシック" charset="0"/>
                </a:rPr>
                <a:t>咒诅你的，我必咒诅他； 		    </a:t>
              </a:r>
            </a:p>
            <a:p>
              <a:pPr algn="ctr" eaLnBrk="0" hangingPunct="0">
                <a:defRPr/>
              </a:pPr>
              <a:endParaRPr lang="zh-CN" altLang="en-US" sz="2800" b="1">
                <a:solidFill>
                  <a:srgbClr val="00DFCA"/>
                </a:solidFill>
                <a:latin typeface="Arial" charset="0"/>
                <a:ea typeface="ＭＳ Ｐゴシック" charset="0"/>
              </a:endParaRPr>
            </a:p>
            <a:p>
              <a:pPr algn="ctr" eaLnBrk="0" hangingPunct="0">
                <a:defRPr/>
              </a:pPr>
              <a:r>
                <a:rPr lang="zh-CN" altLang="en-US" sz="2800" b="1">
                  <a:solidFill>
                    <a:srgbClr val="00DFCA"/>
                  </a:solidFill>
                  <a:latin typeface="Arial" charset="0"/>
                  <a:ea typeface="ＭＳ Ｐゴシック" charset="0"/>
                </a:rPr>
                <a:t>地上的万族，都必因你得福。</a:t>
              </a:r>
              <a:r>
                <a:rPr lang="zh-CN" altLang="en-US" sz="2800" b="1">
                  <a:solidFill>
                    <a:srgbClr val="FAFD00"/>
                  </a:solidFill>
                  <a:latin typeface="Arial" charset="0"/>
                  <a:ea typeface="ＭＳ Ｐゴシック" charset="0"/>
                </a:rPr>
                <a:t>”</a:t>
              </a:r>
              <a:endParaRPr lang="en-US" altLang="zh-CN" sz="2800" b="1">
                <a:solidFill>
                  <a:srgbClr val="FAFD00"/>
                </a:solidFill>
                <a:latin typeface="Arial" charset="0"/>
                <a:ea typeface="ＭＳ Ｐゴシック" charset="0"/>
              </a:endParaRPr>
            </a:p>
            <a:p>
              <a:pPr algn="ctr" eaLnBrk="0" hangingPunct="0">
                <a:defRPr/>
              </a:pPr>
              <a:endParaRPr lang="en-US" altLang="zh-CN" sz="2800" b="1">
                <a:solidFill>
                  <a:srgbClr val="00DFCA"/>
                </a:solidFill>
                <a:latin typeface="Times" charset="0"/>
              </a:endParaRPr>
            </a:p>
          </p:txBody>
        </p:sp>
        <p:sp>
          <p:nvSpPr>
            <p:cNvPr id="668682" name="Rectangle 10"/>
            <p:cNvSpPr>
              <a:spLocks noChangeArrowheads="1"/>
            </p:cNvSpPr>
            <p:nvPr/>
          </p:nvSpPr>
          <p:spPr bwMode="auto">
            <a:xfrm>
              <a:off x="1207" y="2589"/>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altLang="zh-CN" b="1">
                  <a:solidFill>
                    <a:srgbClr val="FAFD00"/>
                  </a:solidFill>
                  <a:latin typeface="Times" pitchFamily="-112" charset="0"/>
                  <a:ea typeface="SimSun" pitchFamily="2" charset="-128"/>
                  <a:cs typeface="SimSun" pitchFamily="2" charset="-128"/>
                </a:rPr>
                <a:t>3</a:t>
              </a:r>
            </a:p>
          </p:txBody>
        </p:sp>
      </p:grpSp>
      <p:sp>
        <p:nvSpPr>
          <p:cNvPr id="668683" name="Rectangle 11"/>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zh-CN" altLang="en-US" sz="2800" b="1">
                <a:solidFill>
                  <a:srgbClr val="FAFD00"/>
                </a:solidFill>
                <a:latin typeface="Times" pitchFamily="-112" charset="0"/>
                <a:ea typeface="SimSun" pitchFamily="2" charset="-128"/>
                <a:cs typeface="SimSun" pitchFamily="2" charset="-128"/>
              </a:rPr>
              <a:t>                            </a:t>
            </a:r>
          </a:p>
        </p:txBody>
      </p:sp>
      <p:grpSp>
        <p:nvGrpSpPr>
          <p:cNvPr id="5" name="Group 12"/>
          <p:cNvGrpSpPr>
            <a:grpSpLocks/>
          </p:cNvGrpSpPr>
          <p:nvPr/>
        </p:nvGrpSpPr>
        <p:grpSpPr bwMode="auto">
          <a:xfrm>
            <a:off x="3775075" y="5084763"/>
            <a:ext cx="3306763" cy="625475"/>
            <a:chOff x="2488" y="3104"/>
            <a:chExt cx="1808" cy="394"/>
          </a:xfrm>
        </p:grpSpPr>
        <p:sp>
          <p:nvSpPr>
            <p:cNvPr id="668685" name="Oval 13"/>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668686" name="Rectangle 14"/>
            <p:cNvSpPr>
              <a:spLocks noChangeArrowheads="1"/>
            </p:cNvSpPr>
            <p:nvPr/>
          </p:nvSpPr>
          <p:spPr bwMode="auto">
            <a:xfrm>
              <a:off x="2652" y="3147"/>
              <a:ext cx="983"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zh-CN" altLang="en-US" sz="2800" dirty="0">
                  <a:solidFill>
                    <a:srgbClr val="FFFFFF"/>
                  </a:solidFill>
                  <a:latin typeface="Times" charset="0"/>
                </a:rPr>
                <a:t>     祝福</a:t>
              </a:r>
            </a:p>
          </p:txBody>
        </p:sp>
      </p:grpSp>
      <p:grpSp>
        <p:nvGrpSpPr>
          <p:cNvPr id="6" name="Group 15"/>
          <p:cNvGrpSpPr>
            <a:grpSpLocks/>
          </p:cNvGrpSpPr>
          <p:nvPr/>
        </p:nvGrpSpPr>
        <p:grpSpPr bwMode="auto">
          <a:xfrm>
            <a:off x="4997450" y="2133600"/>
            <a:ext cx="2166938" cy="582613"/>
            <a:chOff x="3083" y="1268"/>
            <a:chExt cx="1365" cy="367"/>
          </a:xfrm>
        </p:grpSpPr>
        <p:sp>
          <p:nvSpPr>
            <p:cNvPr id="668688" name="Oval 16"/>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668689" name="Rectangle 17"/>
            <p:cNvSpPr>
              <a:spLocks noChangeArrowheads="1"/>
            </p:cNvSpPr>
            <p:nvPr/>
          </p:nvSpPr>
          <p:spPr bwMode="auto">
            <a:xfrm>
              <a:off x="3389" y="1268"/>
              <a:ext cx="632"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zh-CN" altLang="en-US" sz="3200" dirty="0">
                  <a:solidFill>
                    <a:srgbClr val="FFFFFF"/>
                  </a:solidFill>
                  <a:latin typeface="Times" charset="0"/>
                </a:rPr>
                <a:t>后裔</a:t>
              </a:r>
            </a:p>
          </p:txBody>
        </p:sp>
      </p:grpSp>
      <p:grpSp>
        <p:nvGrpSpPr>
          <p:cNvPr id="7" name="Group 18"/>
          <p:cNvGrpSpPr>
            <a:grpSpLocks/>
          </p:cNvGrpSpPr>
          <p:nvPr/>
        </p:nvGrpSpPr>
        <p:grpSpPr bwMode="auto">
          <a:xfrm>
            <a:off x="6711950" y="1052513"/>
            <a:ext cx="2252663" cy="534987"/>
            <a:chOff x="4165" y="741"/>
            <a:chExt cx="1419" cy="337"/>
          </a:xfrm>
        </p:grpSpPr>
        <p:sp>
          <p:nvSpPr>
            <p:cNvPr id="668691" name="Oval 19"/>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668692" name="Rectangle 20"/>
            <p:cNvSpPr>
              <a:spLocks noChangeArrowheads="1"/>
            </p:cNvSpPr>
            <p:nvPr/>
          </p:nvSpPr>
          <p:spPr bwMode="auto">
            <a:xfrm>
              <a:off x="4380" y="750"/>
              <a:ext cx="681"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zh-CN" altLang="en-US" sz="2800" dirty="0">
                  <a:solidFill>
                    <a:srgbClr val="FFFFFF"/>
                  </a:solidFill>
                  <a:latin typeface="Times" charset="0"/>
                </a:rPr>
                <a:t> 土地</a:t>
              </a:r>
            </a:p>
          </p:txBody>
        </p:sp>
      </p:grpSp>
      <p:sp>
        <p:nvSpPr>
          <p:cNvPr id="668693" name="Rectangle 2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altLang="zh-CN" sz="8800">
                <a:solidFill>
                  <a:srgbClr val="FFD34A"/>
                </a:solidFill>
                <a:latin typeface="Times" pitchFamily="-112" charset="0"/>
                <a:ea typeface="SimSun" pitchFamily="2" charset="-128"/>
                <a:cs typeface="SimSun" pitchFamily="2" charset="-128"/>
              </a:rPr>
              <a:t>7</a:t>
            </a:r>
          </a:p>
        </p:txBody>
      </p:sp>
      <p:sp>
        <p:nvSpPr>
          <p:cNvPr id="668694"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449546" name="Freeform 23"/>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2000">
              <a:solidFill>
                <a:srgbClr val="FFFFFF"/>
              </a:solidFill>
              <a:latin typeface="Arial" charset="0"/>
              <a:ea typeface="ＭＳ Ｐゴシック" charset="0"/>
            </a:endParaRPr>
          </a:p>
        </p:txBody>
      </p:sp>
      <p:sp>
        <p:nvSpPr>
          <p:cNvPr id="449547" name="AutoShape 2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49548" name="Rectangle 2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49549" name="AutoShape 26"/>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49550" name="Line 27"/>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49551" name="Line 28"/>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49552" name="Rectangle 29"/>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49553" name="Rectangle 30"/>
          <p:cNvSpPr>
            <a:spLocks noChangeArrowheads="1"/>
          </p:cNvSpPr>
          <p:nvPr/>
        </p:nvSpPr>
        <p:spPr bwMode="auto">
          <a:xfrm>
            <a:off x="8027988" y="3832225"/>
            <a:ext cx="908050"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1100" b="1">
                <a:solidFill>
                  <a:srgbClr val="000000"/>
                </a:solidFill>
                <a:latin typeface="Helvetica" charset="0"/>
              </a:rPr>
              <a:t>地 </a:t>
            </a:r>
            <a:r>
              <a:rPr lang="en-US" altLang="zh-CN" sz="1100" b="1">
                <a:solidFill>
                  <a:srgbClr val="000000"/>
                </a:solidFill>
                <a:latin typeface="Helvetica" charset="0"/>
              </a:rPr>
              <a:t>– </a:t>
            </a:r>
            <a:r>
              <a:rPr lang="zh-CN" altLang="en-US" sz="1100" b="1">
                <a:solidFill>
                  <a:srgbClr val="000000"/>
                </a:solidFill>
                <a:latin typeface="Helvetica" charset="0"/>
              </a:rPr>
              <a:t>裔 </a:t>
            </a:r>
            <a:r>
              <a:rPr lang="en-US" altLang="zh-CN" sz="1100" b="1">
                <a:solidFill>
                  <a:srgbClr val="000000"/>
                </a:solidFill>
                <a:latin typeface="Helvetica" charset="0"/>
              </a:rPr>
              <a:t>– </a:t>
            </a:r>
            <a:r>
              <a:rPr lang="zh-CN" altLang="en-US" sz="1100" b="1">
                <a:solidFill>
                  <a:srgbClr val="000000"/>
                </a:solidFill>
                <a:latin typeface="Helvetica" charset="0"/>
              </a:rPr>
              <a:t>福</a:t>
            </a:r>
          </a:p>
        </p:txBody>
      </p:sp>
      <p:sp>
        <p:nvSpPr>
          <p:cNvPr id="449554" name="Rectangle 31"/>
          <p:cNvSpPr>
            <a:spLocks noChangeArrowheads="1"/>
          </p:cNvSpPr>
          <p:nvPr/>
        </p:nvSpPr>
        <p:spPr bwMode="auto">
          <a:xfrm>
            <a:off x="8175625" y="3644900"/>
            <a:ext cx="5746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1100" b="1">
                <a:solidFill>
                  <a:srgbClr val="000000"/>
                </a:solidFill>
                <a:latin typeface="Helvetica" charset="0"/>
              </a:rPr>
              <a:t>   呼召</a:t>
            </a:r>
          </a:p>
        </p:txBody>
      </p:sp>
      <p:sp>
        <p:nvSpPr>
          <p:cNvPr id="449555" name="Rectangle 32"/>
          <p:cNvSpPr>
            <a:spLocks noChangeArrowheads="1"/>
          </p:cNvSpPr>
          <p:nvPr/>
        </p:nvSpPr>
        <p:spPr bwMode="auto">
          <a:xfrm>
            <a:off x="8004175" y="3432175"/>
            <a:ext cx="7397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1100" b="1">
                <a:solidFill>
                  <a:srgbClr val="000000"/>
                </a:solidFill>
                <a:latin typeface="Chicago" charset="0"/>
              </a:rPr>
              <a:t>亚伯拉罕</a:t>
            </a:r>
          </a:p>
        </p:txBody>
      </p:sp>
      <p:sp>
        <p:nvSpPr>
          <p:cNvPr id="449556" name="Line 33"/>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49557" name="Line 34"/>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49558" name="Line 35"/>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49559"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endParaRPr lang="zh-CN" altLang="en-US">
              <a:solidFill>
                <a:srgbClr val="FFA27C"/>
              </a:solidFill>
              <a:latin typeface="B VAG Rounded Bold" charset="0"/>
              <a:ea typeface="SimSun" charset="0"/>
              <a:cs typeface="SimSun" charset="0"/>
            </a:endParaRPr>
          </a:p>
        </p:txBody>
      </p:sp>
      <p:sp>
        <p:nvSpPr>
          <p:cNvPr id="449560" name="Text Box 37"/>
          <p:cNvSpPr txBox="1">
            <a:spLocks noChangeArrowheads="1"/>
          </p:cNvSpPr>
          <p:nvPr/>
        </p:nvSpPr>
        <p:spPr bwMode="auto">
          <a:xfrm>
            <a:off x="8591550"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ltLang="zh-CN">
                <a:solidFill>
                  <a:srgbClr val="FFFFFF"/>
                </a:solidFill>
                <a:ea typeface="SimSun" charset="0"/>
                <a:cs typeface="SimSun" charset="0"/>
              </a:rPr>
              <a:t>2</a:t>
            </a:r>
          </a:p>
        </p:txBody>
      </p:sp>
      <p:sp>
        <p:nvSpPr>
          <p:cNvPr id="668710" name="Rectangle 3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rPr>
              <a:t>14</a:t>
            </a:r>
          </a:p>
        </p:txBody>
      </p:sp>
      <p:sp>
        <p:nvSpPr>
          <p:cNvPr id="449562" name="Text Box 39"/>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ltLang="zh-CN" sz="1200" b="1">
                <a:solidFill>
                  <a:srgbClr val="FFFFFF"/>
                </a:solidFill>
                <a:ea typeface="SimSun" charset="0"/>
                <a:cs typeface="SimSun" charset="0"/>
              </a:rPr>
              <a:t>Handbook pg. 19-24</a:t>
            </a:r>
          </a:p>
        </p:txBody>
      </p:sp>
      <p:sp>
        <p:nvSpPr>
          <p:cNvPr id="668712" name="Rectangle 40"/>
          <p:cNvSpPr>
            <a:spLocks noGrp="1" noChangeArrowheads="1"/>
          </p:cNvSpPr>
          <p:nvPr>
            <p:ph type="title" idx="4294967295"/>
          </p:nvPr>
        </p:nvSpPr>
        <p:spPr bwMode="auto">
          <a:xfrm>
            <a:off x="0" y="-76200"/>
            <a:ext cx="4038600" cy="457200"/>
          </a:xfrm>
          <a:prstGeom prst="rect">
            <a:avLst/>
          </a:prstGeom>
          <a:ln>
            <a:miter lim="800000"/>
            <a:headEnd/>
            <a:tailEnd/>
          </a:ln>
        </p:spPr>
        <p:txBody>
          <a:bodyPr/>
          <a:lstStyle/>
          <a:p>
            <a:pPr eaLnBrk="1" hangingPunct="1">
              <a:defRPr/>
            </a:pPr>
            <a:r>
              <a:rPr lang="zh-CN" altLang="en-US" sz="2800">
                <a:latin typeface="Times" charset="0"/>
                <a:ea typeface="SimSun" charset="0"/>
                <a:cs typeface="SimSun" charset="0"/>
              </a:rPr>
              <a:t>三个基本要素</a:t>
            </a:r>
          </a:p>
        </p:txBody>
      </p:sp>
    </p:spTree>
    <p:extLst>
      <p:ext uri="{BB962C8B-B14F-4D97-AF65-F5344CB8AC3E}">
        <p14:creationId xmlns:p14="http://schemas.microsoft.com/office/powerpoint/2010/main" val="166778592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722" name="Line 2"/>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82723" name="Line 3"/>
          <p:cNvSpPr>
            <a:spLocks noChangeShapeType="1"/>
          </p:cNvSpPr>
          <p:nvPr/>
        </p:nvSpPr>
        <p:spPr bwMode="auto">
          <a:xfrm>
            <a:off x="7316788" y="3019425"/>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82724" name="Line 4"/>
          <p:cNvSpPr>
            <a:spLocks noChangeShapeType="1"/>
          </p:cNvSpPr>
          <p:nvPr/>
        </p:nvSpPr>
        <p:spPr bwMode="auto">
          <a:xfrm>
            <a:off x="4538663" y="3052763"/>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82725" name="Line 5"/>
          <p:cNvSpPr>
            <a:spLocks noChangeShapeType="1"/>
          </p:cNvSpPr>
          <p:nvPr/>
        </p:nvSpPr>
        <p:spPr bwMode="auto">
          <a:xfrm>
            <a:off x="1778000" y="3019425"/>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82726" name="Line 6"/>
          <p:cNvSpPr>
            <a:spLocks noChangeShapeType="1"/>
          </p:cNvSpPr>
          <p:nvPr/>
        </p:nvSpPr>
        <p:spPr bwMode="auto">
          <a:xfrm>
            <a:off x="4545013" y="2100263"/>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grpSp>
        <p:nvGrpSpPr>
          <p:cNvPr id="2" name="Group 7"/>
          <p:cNvGrpSpPr>
            <a:grpSpLocks/>
          </p:cNvGrpSpPr>
          <p:nvPr/>
        </p:nvGrpSpPr>
        <p:grpSpPr bwMode="auto">
          <a:xfrm>
            <a:off x="939800" y="4151313"/>
            <a:ext cx="6945313" cy="1981200"/>
            <a:chOff x="658" y="2615"/>
            <a:chExt cx="4375" cy="1248"/>
          </a:xfrm>
        </p:grpSpPr>
        <p:sp>
          <p:nvSpPr>
            <p:cNvPr id="1182728" name="Rectangle 8"/>
            <p:cNvSpPr>
              <a:spLocks noChangeArrowheads="1"/>
            </p:cNvSpPr>
            <p:nvPr/>
          </p:nvSpPr>
          <p:spPr bwMode="auto">
            <a:xfrm>
              <a:off x="658" y="2617"/>
              <a:ext cx="847" cy="9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altLang="zh-CN" sz="4400" b="1" i="1">
                  <a:solidFill>
                    <a:srgbClr val="66FF66"/>
                  </a:solidFill>
                  <a:latin typeface="Times" charset="0"/>
                </a:rPr>
                <a:t>12: 1</a:t>
              </a:r>
            </a:p>
            <a:p>
              <a:pPr eaLnBrk="0" hangingPunct="0">
                <a:defRPr/>
              </a:pPr>
              <a:endParaRPr lang="zh-CN" altLang="en-US" sz="4400" b="1" i="1">
                <a:solidFill>
                  <a:srgbClr val="66FF66"/>
                </a:solidFill>
                <a:latin typeface="Times" charset="0"/>
              </a:endParaRPr>
            </a:p>
          </p:txBody>
        </p:sp>
        <p:sp>
          <p:nvSpPr>
            <p:cNvPr id="1182729" name="Rectangle 9"/>
            <p:cNvSpPr>
              <a:spLocks noChangeArrowheads="1"/>
            </p:cNvSpPr>
            <p:nvPr/>
          </p:nvSpPr>
          <p:spPr bwMode="auto">
            <a:xfrm>
              <a:off x="2455" y="2616"/>
              <a:ext cx="861" cy="9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altLang="zh-CN" sz="4400" b="1" i="1">
                  <a:solidFill>
                    <a:srgbClr val="66FF66"/>
                  </a:solidFill>
                  <a:latin typeface="Times" charset="0"/>
                </a:rPr>
                <a:t>12: 2</a:t>
              </a:r>
            </a:p>
            <a:p>
              <a:pPr algn="ctr" eaLnBrk="0" hangingPunct="0">
                <a:defRPr/>
              </a:pPr>
              <a:endParaRPr lang="zh-CN" altLang="en-US" sz="4400" b="1" i="1">
                <a:solidFill>
                  <a:srgbClr val="66FF66"/>
                </a:solidFill>
                <a:latin typeface="Times" charset="0"/>
              </a:endParaRPr>
            </a:p>
          </p:txBody>
        </p:sp>
        <p:sp>
          <p:nvSpPr>
            <p:cNvPr id="1182730" name="Rectangle 10"/>
            <p:cNvSpPr>
              <a:spLocks noChangeArrowheads="1"/>
            </p:cNvSpPr>
            <p:nvPr/>
          </p:nvSpPr>
          <p:spPr bwMode="auto">
            <a:xfrm>
              <a:off x="4172" y="2615"/>
              <a:ext cx="861" cy="9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altLang="zh-CN" sz="4400" b="1" i="1">
                  <a:solidFill>
                    <a:srgbClr val="66FF66"/>
                  </a:solidFill>
                  <a:latin typeface="Times" charset="0"/>
                </a:rPr>
                <a:t>12: 3</a:t>
              </a:r>
            </a:p>
            <a:p>
              <a:pPr algn="ctr" eaLnBrk="0" hangingPunct="0">
                <a:defRPr/>
              </a:pPr>
              <a:endParaRPr lang="zh-CN" altLang="en-US" sz="4400" b="1" i="1">
                <a:solidFill>
                  <a:srgbClr val="66FF66"/>
                </a:solidFill>
                <a:latin typeface="Times" charset="0"/>
              </a:endParaRPr>
            </a:p>
          </p:txBody>
        </p:sp>
        <p:sp>
          <p:nvSpPr>
            <p:cNvPr id="1182731" name="Rectangle 11"/>
            <p:cNvSpPr>
              <a:spLocks noChangeArrowheads="1"/>
            </p:cNvSpPr>
            <p:nvPr/>
          </p:nvSpPr>
          <p:spPr bwMode="auto">
            <a:xfrm>
              <a:off x="1682" y="3039"/>
              <a:ext cx="3172" cy="82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zh-CN" altLang="en-US" sz="8000" i="1">
                  <a:solidFill>
                    <a:srgbClr val="66FF66"/>
                  </a:solidFill>
                  <a:latin typeface="Times" charset="0"/>
                </a:rPr>
                <a:t>“地</a:t>
              </a:r>
              <a:r>
                <a:rPr lang="en-US" altLang="zh-CN" sz="8000" i="1">
                  <a:solidFill>
                    <a:srgbClr val="66FF66"/>
                  </a:solidFill>
                  <a:latin typeface="Times" charset="0"/>
                </a:rPr>
                <a:t>-</a:t>
              </a:r>
              <a:r>
                <a:rPr lang="zh-CN" altLang="en-US" sz="8000" i="1">
                  <a:solidFill>
                    <a:srgbClr val="66FF66"/>
                  </a:solidFill>
                  <a:latin typeface="Times" charset="0"/>
                </a:rPr>
                <a:t>裔</a:t>
              </a:r>
              <a:r>
                <a:rPr lang="en-US" altLang="zh-CN" sz="8000" i="1">
                  <a:solidFill>
                    <a:srgbClr val="66FF66"/>
                  </a:solidFill>
                  <a:latin typeface="Times" charset="0"/>
                </a:rPr>
                <a:t>-</a:t>
              </a:r>
              <a:r>
                <a:rPr lang="zh-CN" altLang="en-US" sz="8000" i="1">
                  <a:solidFill>
                    <a:srgbClr val="66FF66"/>
                  </a:solidFill>
                  <a:latin typeface="Times" charset="0"/>
                </a:rPr>
                <a:t>福”</a:t>
              </a:r>
            </a:p>
          </p:txBody>
        </p:sp>
      </p:grpSp>
      <p:sp>
        <p:nvSpPr>
          <p:cNvPr id="1182732" name="Rectangle 1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altLang="zh-CN" sz="8800">
                <a:solidFill>
                  <a:srgbClr val="FFD34A"/>
                </a:solidFill>
                <a:latin typeface="Times" pitchFamily="-112" charset="0"/>
                <a:ea typeface="SimSun" pitchFamily="2" charset="-128"/>
                <a:cs typeface="SimSun" pitchFamily="2" charset="-128"/>
              </a:rPr>
              <a:t>7</a:t>
            </a:r>
          </a:p>
        </p:txBody>
      </p:sp>
      <p:sp>
        <p:nvSpPr>
          <p:cNvPr id="1182733" name="Line 1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82734" name="Rectangle 14"/>
          <p:cNvSpPr>
            <a:spLocks noChangeArrowheads="1"/>
          </p:cNvSpPr>
          <p:nvPr/>
        </p:nvSpPr>
        <p:spPr bwMode="auto">
          <a:xfrm>
            <a:off x="103188" y="604838"/>
            <a:ext cx="8942387" cy="3690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eaLnBrk="0" hangingPunct="0">
              <a:defRPr/>
            </a:pPr>
            <a:r>
              <a:rPr lang="zh-CN" altLang="en-US" sz="5400" b="1" dirty="0">
                <a:solidFill>
                  <a:srgbClr val="FAFD00"/>
                </a:solidFill>
                <a:latin typeface="Times" charset="0"/>
              </a:rPr>
              <a:t>亚伯拉罕之约</a:t>
            </a:r>
          </a:p>
          <a:p>
            <a:pPr algn="ctr" eaLnBrk="0" hangingPunct="0">
              <a:defRPr/>
            </a:pPr>
            <a:r>
              <a:rPr lang="zh-CN" altLang="en-US" sz="4400" b="1" i="1" dirty="0">
                <a:solidFill>
                  <a:srgbClr val="00FF00"/>
                </a:solidFill>
                <a:latin typeface="Times" charset="0"/>
              </a:rPr>
              <a:t>创</a:t>
            </a:r>
            <a:r>
              <a:rPr lang="en-US" altLang="zh-CN" sz="4400" b="1" i="1" dirty="0">
                <a:solidFill>
                  <a:srgbClr val="00FF00"/>
                </a:solidFill>
                <a:latin typeface="Times" charset="0"/>
              </a:rPr>
              <a:t>. 12:1-3</a:t>
            </a:r>
          </a:p>
          <a:p>
            <a:pPr algn="ctr" eaLnBrk="0" hangingPunct="0">
              <a:defRPr/>
            </a:pPr>
            <a:endParaRPr lang="en-US" altLang="zh-CN" sz="3200" i="1" dirty="0">
              <a:solidFill>
                <a:srgbClr val="00FF00"/>
              </a:solidFill>
              <a:latin typeface="Times" charset="0"/>
            </a:endParaRPr>
          </a:p>
          <a:p>
            <a:pPr algn="ctr" eaLnBrk="0" hangingPunct="0">
              <a:defRPr/>
            </a:pPr>
            <a:endParaRPr lang="en-US" altLang="zh-CN" sz="3200" i="1" dirty="0">
              <a:solidFill>
                <a:srgbClr val="00FF00"/>
              </a:solidFill>
              <a:latin typeface="Times" charset="0"/>
            </a:endParaRPr>
          </a:p>
          <a:p>
            <a:pPr algn="ctr" eaLnBrk="0" hangingPunct="0">
              <a:defRPr/>
            </a:pPr>
            <a:endParaRPr lang="en-US" altLang="zh-CN" sz="3600" dirty="0">
              <a:solidFill>
                <a:srgbClr val="00DFCA"/>
              </a:solidFill>
              <a:latin typeface="Times" charset="0"/>
            </a:endParaRPr>
          </a:p>
          <a:p>
            <a:pPr eaLnBrk="0" hangingPunct="0">
              <a:defRPr/>
            </a:pPr>
            <a:r>
              <a:rPr lang="en-US" altLang="zh-CN" sz="3600" dirty="0">
                <a:solidFill>
                  <a:srgbClr val="FAFD00"/>
                </a:solidFill>
                <a:latin typeface="Times" charset="0"/>
              </a:rPr>
              <a:t>         </a:t>
            </a:r>
            <a:r>
              <a:rPr lang="zh-CN" altLang="en-US" sz="3600" b="1" dirty="0">
                <a:solidFill>
                  <a:srgbClr val="FAFD00"/>
                </a:solidFill>
                <a:latin typeface="Times" charset="0"/>
              </a:rPr>
              <a:t>土地        后裔        祝福</a:t>
            </a:r>
          </a:p>
        </p:txBody>
      </p:sp>
      <p:sp>
        <p:nvSpPr>
          <p:cNvPr id="1182735" name="Oval 15"/>
          <p:cNvSpPr>
            <a:spLocks noChangeArrowheads="1"/>
          </p:cNvSpPr>
          <p:nvPr/>
        </p:nvSpPr>
        <p:spPr bwMode="auto">
          <a:xfrm>
            <a:off x="5518150" y="3386138"/>
            <a:ext cx="29638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455691" name="Freeform 16"/>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2000">
              <a:solidFill>
                <a:srgbClr val="FFFFFF"/>
              </a:solidFill>
              <a:latin typeface="Arial" charset="0"/>
              <a:ea typeface="ＭＳ Ｐゴシック" charset="0"/>
            </a:endParaRPr>
          </a:p>
        </p:txBody>
      </p:sp>
      <p:sp>
        <p:nvSpPr>
          <p:cNvPr id="455692" name="AutoShape 17"/>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55693" name="Rectangle 18"/>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55694" name="AutoShape 19"/>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55695" name="Line 20"/>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55696" name="Line 21"/>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55697" name="Rectangle 22"/>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55698" name="Rectangle 23"/>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zh-CN" sz="1000" b="1">
                <a:solidFill>
                  <a:srgbClr val="000000"/>
                </a:solidFill>
                <a:latin typeface="Helvetica" charset="0"/>
              </a:rPr>
              <a:t>L - S - B</a:t>
            </a:r>
          </a:p>
        </p:txBody>
      </p:sp>
      <p:sp>
        <p:nvSpPr>
          <p:cNvPr id="455699" name="Rectangle 24"/>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zh-CN" sz="900" b="1">
                <a:solidFill>
                  <a:srgbClr val="000000"/>
                </a:solidFill>
                <a:latin typeface="Helvetica" charset="0"/>
              </a:rPr>
              <a:t>The CALL</a:t>
            </a:r>
          </a:p>
        </p:txBody>
      </p:sp>
      <p:sp>
        <p:nvSpPr>
          <p:cNvPr id="455700" name="Rectangle 25"/>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zh-CN" sz="900" b="1">
                <a:solidFill>
                  <a:srgbClr val="000000"/>
                </a:solidFill>
                <a:latin typeface="Chicago" charset="0"/>
              </a:rPr>
              <a:t>ABRAHAM</a:t>
            </a:r>
          </a:p>
        </p:txBody>
      </p:sp>
      <p:sp>
        <p:nvSpPr>
          <p:cNvPr id="455701" name="Line 26"/>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55702" name="Line 27"/>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55703" name="Line 28"/>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55704" name="Text Box 2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endParaRPr lang="zh-CN" altLang="en-US">
              <a:solidFill>
                <a:srgbClr val="FFA27C"/>
              </a:solidFill>
              <a:latin typeface="B VAG Rounded Bold" charset="0"/>
              <a:ea typeface="SimSun" charset="0"/>
              <a:cs typeface="SimSun" charset="0"/>
            </a:endParaRPr>
          </a:p>
        </p:txBody>
      </p:sp>
      <p:sp>
        <p:nvSpPr>
          <p:cNvPr id="1182750" name="Oval 30"/>
          <p:cNvSpPr>
            <a:spLocks noChangeArrowheads="1"/>
          </p:cNvSpPr>
          <p:nvPr/>
        </p:nvSpPr>
        <p:spPr bwMode="auto">
          <a:xfrm>
            <a:off x="3633788" y="3386138"/>
            <a:ext cx="1871662"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82751" name="Oval 31"/>
          <p:cNvSpPr>
            <a:spLocks noChangeArrowheads="1"/>
          </p:cNvSpPr>
          <p:nvPr/>
        </p:nvSpPr>
        <p:spPr bwMode="auto">
          <a:xfrm>
            <a:off x="603250" y="3411538"/>
            <a:ext cx="21256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82752"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rPr>
              <a:t>15</a:t>
            </a:r>
          </a:p>
        </p:txBody>
      </p:sp>
      <p:sp>
        <p:nvSpPr>
          <p:cNvPr id="455708" name="Text Box 3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ltLang="zh-CN" sz="1200" b="1">
                <a:solidFill>
                  <a:srgbClr val="FFFFFF"/>
                </a:solidFill>
                <a:ea typeface="SimSun" charset="0"/>
                <a:cs typeface="SimSun" charset="0"/>
              </a:rPr>
              <a:t>Handbook pg. 19-24</a:t>
            </a:r>
          </a:p>
        </p:txBody>
      </p:sp>
      <p:sp>
        <p:nvSpPr>
          <p:cNvPr id="1182754" name="Text Box 34"/>
          <p:cNvSpPr txBox="1">
            <a:spLocks noChangeArrowheads="1"/>
          </p:cNvSpPr>
          <p:nvPr/>
        </p:nvSpPr>
        <p:spPr bwMode="auto">
          <a:xfrm>
            <a:off x="8496300" y="33338"/>
            <a:ext cx="573088"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0" hangingPunct="0">
              <a:defRPr/>
            </a:pPr>
            <a:r>
              <a:rPr lang="en-US" altLang="zh-CN" b="1">
                <a:solidFill>
                  <a:srgbClr val="FFFFFF"/>
                </a:solidFill>
                <a:latin typeface="Tahoma" pitchFamily="-108" charset="-52"/>
                <a:ea typeface="SimSun" pitchFamily="2" charset="-128"/>
                <a:cs typeface="SimSun" pitchFamily="2" charset="-128"/>
              </a:rPr>
              <a:t>60</a:t>
            </a:r>
          </a:p>
        </p:txBody>
      </p:sp>
      <p:sp>
        <p:nvSpPr>
          <p:cNvPr id="1182755" name="Rectangle 35"/>
          <p:cNvSpPr>
            <a:spLocks noGrp="1" noChangeArrowheads="1"/>
          </p:cNvSpPr>
          <p:nvPr>
            <p:ph type="title" idx="4294967295"/>
          </p:nvPr>
        </p:nvSpPr>
        <p:spPr bwMode="auto">
          <a:xfrm>
            <a:off x="0" y="-76200"/>
            <a:ext cx="4267200" cy="457200"/>
          </a:xfrm>
          <a:prstGeom prst="rect">
            <a:avLst/>
          </a:prstGeom>
          <a:ln>
            <a:miter lim="800000"/>
            <a:headEnd/>
            <a:tailEnd/>
          </a:ln>
        </p:spPr>
        <p:txBody>
          <a:bodyPr/>
          <a:lstStyle/>
          <a:p>
            <a:pPr eaLnBrk="1" hangingPunct="1">
              <a:defRPr/>
            </a:pPr>
            <a:r>
              <a:rPr lang="zh-CN" altLang="en-US" sz="2800">
                <a:latin typeface="Times" charset="0"/>
                <a:ea typeface="SimSun" charset="0"/>
                <a:cs typeface="SimSun" charset="0"/>
              </a:rPr>
              <a:t>范围扩大</a:t>
            </a:r>
          </a:p>
        </p:txBody>
      </p:sp>
    </p:spTree>
    <p:extLst>
      <p:ext uri="{BB962C8B-B14F-4D97-AF65-F5344CB8AC3E}">
        <p14:creationId xmlns:p14="http://schemas.microsoft.com/office/powerpoint/2010/main" val="1105304739"/>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500"/>
                            </p:stCondLst>
                            <p:childTnLst>
                              <p:par>
                                <p:cTn id="12" presetID="9" presetClass="entr" presetSubtype="0" fill="hold" grpId="0" nodeType="afterEffect">
                                  <p:stCondLst>
                                    <p:cond delay="0"/>
                                  </p:stCondLst>
                                  <p:childTnLst>
                                    <p:set>
                                      <p:cBhvr>
                                        <p:cTn id="13" dur="1" fill="hold">
                                          <p:stCondLst>
                                            <p:cond delay="0"/>
                                          </p:stCondLst>
                                        </p:cTn>
                                        <p:tgtEl>
                                          <p:spTgt spid="1182751"/>
                                        </p:tgtEl>
                                        <p:attrNameLst>
                                          <p:attrName>style.visibility</p:attrName>
                                        </p:attrNameLst>
                                      </p:cBhvr>
                                      <p:to>
                                        <p:strVal val="visible"/>
                                      </p:to>
                                    </p:set>
                                    <p:animEffect transition="in" filter="dissolve">
                                      <p:cBhvr>
                                        <p:cTn id="14" dur="500"/>
                                        <p:tgtEl>
                                          <p:spTgt spid="1182751"/>
                                        </p:tgtEl>
                                      </p:cBhvr>
                                    </p:animEffect>
                                  </p:childTnLst>
                                </p:cTn>
                              </p:par>
                            </p:childTnLst>
                          </p:cTn>
                        </p:par>
                        <p:par>
                          <p:cTn id="15" fill="hold" nodeType="afterGroup">
                            <p:stCondLst>
                              <p:cond delay="2000"/>
                            </p:stCondLst>
                            <p:childTnLst>
                              <p:par>
                                <p:cTn id="16" presetID="9" presetClass="entr" presetSubtype="0" fill="hold" grpId="0" nodeType="afterEffect">
                                  <p:stCondLst>
                                    <p:cond delay="0"/>
                                  </p:stCondLst>
                                  <p:childTnLst>
                                    <p:set>
                                      <p:cBhvr>
                                        <p:cTn id="17" dur="1" fill="hold">
                                          <p:stCondLst>
                                            <p:cond delay="0"/>
                                          </p:stCondLst>
                                        </p:cTn>
                                        <p:tgtEl>
                                          <p:spTgt spid="1182750"/>
                                        </p:tgtEl>
                                        <p:attrNameLst>
                                          <p:attrName>style.visibility</p:attrName>
                                        </p:attrNameLst>
                                      </p:cBhvr>
                                      <p:to>
                                        <p:strVal val="visible"/>
                                      </p:to>
                                    </p:set>
                                    <p:animEffect transition="in" filter="dissolve">
                                      <p:cBhvr>
                                        <p:cTn id="18" dur="500"/>
                                        <p:tgtEl>
                                          <p:spTgt spid="1182750"/>
                                        </p:tgtEl>
                                      </p:cBhvr>
                                    </p:animEffect>
                                  </p:childTnLst>
                                </p:cTn>
                              </p:par>
                            </p:childTnLst>
                          </p:cTn>
                        </p:par>
                        <p:par>
                          <p:cTn id="19" fill="hold" nodeType="afterGroup">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1182735"/>
                                        </p:tgtEl>
                                        <p:attrNameLst>
                                          <p:attrName>style.visibility</p:attrName>
                                        </p:attrNameLst>
                                      </p:cBhvr>
                                      <p:to>
                                        <p:strVal val="visible"/>
                                      </p:to>
                                    </p:set>
                                    <p:animEffect transition="in" filter="dissolve">
                                      <p:cBhvr>
                                        <p:cTn id="22" dur="500"/>
                                        <p:tgtEl>
                                          <p:spTgt spid="1182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2735" grpId="0" animBg="1"/>
      <p:bldP spid="1182750" grpId="0" animBg="1"/>
      <p:bldP spid="118275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770" name="Rectangle 2"/>
          <p:cNvSpPr>
            <a:spLocks noChangeArrowheads="1"/>
          </p:cNvSpPr>
          <p:nvPr/>
        </p:nvSpPr>
        <p:spPr bwMode="auto">
          <a:xfrm>
            <a:off x="103188" y="604838"/>
            <a:ext cx="8942387" cy="3690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eaLnBrk="0" hangingPunct="0">
              <a:defRPr/>
            </a:pPr>
            <a:r>
              <a:rPr lang="zh-CN" altLang="en-US" sz="5400" b="1" dirty="0">
                <a:solidFill>
                  <a:srgbClr val="FAFD00"/>
                </a:solidFill>
                <a:latin typeface="Times" charset="0"/>
              </a:rPr>
              <a:t>亚伯拉罕之约</a:t>
            </a:r>
          </a:p>
          <a:p>
            <a:pPr algn="ctr" eaLnBrk="0" hangingPunct="0">
              <a:defRPr/>
            </a:pPr>
            <a:r>
              <a:rPr lang="zh-CN" altLang="en-US" sz="4400" b="1" i="1" dirty="0">
                <a:solidFill>
                  <a:srgbClr val="00FF00"/>
                </a:solidFill>
                <a:latin typeface="Times" charset="0"/>
              </a:rPr>
              <a:t>创</a:t>
            </a:r>
            <a:r>
              <a:rPr lang="en-US" altLang="zh-CN" sz="4400" b="1" i="1" dirty="0">
                <a:solidFill>
                  <a:srgbClr val="00FF00"/>
                </a:solidFill>
                <a:latin typeface="Times" charset="0"/>
              </a:rPr>
              <a:t>. 12:1-3</a:t>
            </a:r>
          </a:p>
          <a:p>
            <a:pPr algn="ctr" eaLnBrk="0" hangingPunct="0">
              <a:defRPr/>
            </a:pPr>
            <a:endParaRPr lang="en-US" altLang="zh-CN" sz="3200" i="1" dirty="0">
              <a:solidFill>
                <a:srgbClr val="00FF00"/>
              </a:solidFill>
              <a:latin typeface="Times" charset="0"/>
            </a:endParaRPr>
          </a:p>
          <a:p>
            <a:pPr algn="ctr" eaLnBrk="0" hangingPunct="0">
              <a:defRPr/>
            </a:pPr>
            <a:endParaRPr lang="en-US" altLang="zh-CN" sz="3200" i="1" dirty="0">
              <a:solidFill>
                <a:srgbClr val="00FF00"/>
              </a:solidFill>
              <a:latin typeface="Times" charset="0"/>
            </a:endParaRPr>
          </a:p>
          <a:p>
            <a:pPr algn="ctr" eaLnBrk="0" hangingPunct="0">
              <a:defRPr/>
            </a:pPr>
            <a:endParaRPr lang="en-US" altLang="zh-CN" sz="3600" dirty="0">
              <a:solidFill>
                <a:srgbClr val="00DFCA"/>
              </a:solidFill>
              <a:latin typeface="Times" charset="0"/>
            </a:endParaRPr>
          </a:p>
          <a:p>
            <a:pPr eaLnBrk="0" hangingPunct="0">
              <a:defRPr/>
            </a:pPr>
            <a:r>
              <a:rPr lang="en-US" altLang="zh-CN" sz="3600" dirty="0">
                <a:solidFill>
                  <a:srgbClr val="FAFD00"/>
                </a:solidFill>
                <a:latin typeface="Times" charset="0"/>
              </a:rPr>
              <a:t>          </a:t>
            </a:r>
            <a:r>
              <a:rPr lang="zh-CN" altLang="en-US" sz="3600" b="1" dirty="0">
                <a:solidFill>
                  <a:srgbClr val="FAFD00"/>
                </a:solidFill>
                <a:latin typeface="Times" charset="0"/>
              </a:rPr>
              <a:t>土地     后裔      祝福</a:t>
            </a:r>
          </a:p>
        </p:txBody>
      </p:sp>
      <p:sp>
        <p:nvSpPr>
          <p:cNvPr id="1184771" name="Line 3"/>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84772" name="Line 4"/>
          <p:cNvSpPr>
            <a:spLocks noChangeShapeType="1"/>
          </p:cNvSpPr>
          <p:nvPr/>
        </p:nvSpPr>
        <p:spPr bwMode="auto">
          <a:xfrm>
            <a:off x="7316788" y="3019425"/>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84773" name="Line 5"/>
          <p:cNvSpPr>
            <a:spLocks noChangeShapeType="1"/>
          </p:cNvSpPr>
          <p:nvPr/>
        </p:nvSpPr>
        <p:spPr bwMode="auto">
          <a:xfrm>
            <a:off x="4538663" y="3052763"/>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84774" name="Line 6"/>
          <p:cNvSpPr>
            <a:spLocks noChangeShapeType="1"/>
          </p:cNvSpPr>
          <p:nvPr/>
        </p:nvSpPr>
        <p:spPr bwMode="auto">
          <a:xfrm>
            <a:off x="1778000" y="3019425"/>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84775" name="Line 7"/>
          <p:cNvSpPr>
            <a:spLocks noChangeShapeType="1"/>
          </p:cNvSpPr>
          <p:nvPr/>
        </p:nvSpPr>
        <p:spPr bwMode="auto">
          <a:xfrm>
            <a:off x="4545013" y="2100263"/>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grpSp>
        <p:nvGrpSpPr>
          <p:cNvPr id="457735" name="Group 8"/>
          <p:cNvGrpSpPr>
            <a:grpSpLocks/>
          </p:cNvGrpSpPr>
          <p:nvPr/>
        </p:nvGrpSpPr>
        <p:grpSpPr bwMode="auto">
          <a:xfrm>
            <a:off x="620713" y="160338"/>
            <a:ext cx="739775" cy="1430337"/>
            <a:chOff x="391" y="101"/>
            <a:chExt cx="466" cy="901"/>
          </a:xfrm>
        </p:grpSpPr>
        <p:sp>
          <p:nvSpPr>
            <p:cNvPr id="1184777" name="Rectangle 9"/>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altLang="zh-CN" sz="8800">
                  <a:solidFill>
                    <a:srgbClr val="FFD34A"/>
                  </a:solidFill>
                  <a:latin typeface="Times" pitchFamily="-112" charset="0"/>
                  <a:ea typeface="SimSun" pitchFamily="2" charset="-128"/>
                  <a:cs typeface="SimSun" pitchFamily="2" charset="-128"/>
                </a:rPr>
                <a:t>7</a:t>
              </a:r>
            </a:p>
          </p:txBody>
        </p:sp>
        <p:sp>
          <p:nvSpPr>
            <p:cNvPr id="1184778" name="Line 1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grpSp>
      <p:sp>
        <p:nvSpPr>
          <p:cNvPr id="1184779" name="Text Box 11"/>
          <p:cNvSpPr txBox="1">
            <a:spLocks noChangeArrowheads="1"/>
          </p:cNvSpPr>
          <p:nvPr/>
        </p:nvSpPr>
        <p:spPr bwMode="auto">
          <a:xfrm>
            <a:off x="3851275" y="5759450"/>
            <a:ext cx="48355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defRPr/>
            </a:pPr>
            <a:r>
              <a:rPr lang="en-US" altLang="zh-CN" sz="3600" b="1">
                <a:solidFill>
                  <a:srgbClr val="00FF00"/>
                </a:solidFill>
                <a:latin typeface="Times" charset="0"/>
                <a:ea typeface="SimSun" charset="0"/>
                <a:cs typeface="SimSun" charset="0"/>
              </a:rPr>
              <a:t>               • </a:t>
            </a:r>
            <a:r>
              <a:rPr lang="zh-CN" altLang="en-US" sz="3600" b="1">
                <a:solidFill>
                  <a:srgbClr val="00FF00"/>
                </a:solidFill>
                <a:latin typeface="Times" charset="0"/>
                <a:ea typeface="SimSun" charset="0"/>
                <a:cs typeface="SimSun" charset="0"/>
              </a:rPr>
              <a:t>无条件的</a:t>
            </a:r>
          </a:p>
        </p:txBody>
      </p:sp>
      <p:sp>
        <p:nvSpPr>
          <p:cNvPr id="1184780" name="Text Box 12"/>
          <p:cNvSpPr txBox="1">
            <a:spLocks noChangeArrowheads="1"/>
          </p:cNvSpPr>
          <p:nvPr/>
        </p:nvSpPr>
        <p:spPr bwMode="auto">
          <a:xfrm>
            <a:off x="2976563" y="4997450"/>
            <a:ext cx="2819400"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defRPr/>
            </a:pPr>
            <a:r>
              <a:rPr lang="en-US" altLang="zh-CN" sz="3600" b="1">
                <a:solidFill>
                  <a:srgbClr val="00FF00"/>
                </a:solidFill>
                <a:latin typeface="Times" charset="0"/>
                <a:ea typeface="SimSun" charset="0"/>
                <a:cs typeface="SimSun" charset="0"/>
              </a:rPr>
              <a:t>   • </a:t>
            </a:r>
            <a:r>
              <a:rPr lang="zh-CN" altLang="en-US" sz="3600" b="1">
                <a:solidFill>
                  <a:srgbClr val="00FF00"/>
                </a:solidFill>
                <a:latin typeface="Times" charset="0"/>
                <a:ea typeface="SimSun" charset="0"/>
                <a:cs typeface="SimSun" charset="0"/>
              </a:rPr>
              <a:t>永恒的</a:t>
            </a:r>
          </a:p>
        </p:txBody>
      </p:sp>
      <p:sp>
        <p:nvSpPr>
          <p:cNvPr id="1184781" name="Rectangle 13"/>
          <p:cNvSpPr>
            <a:spLocks noChangeArrowheads="1"/>
          </p:cNvSpPr>
          <p:nvPr/>
        </p:nvSpPr>
        <p:spPr bwMode="auto">
          <a:xfrm>
            <a:off x="836613" y="4267200"/>
            <a:ext cx="1835150"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a:spAutoFit/>
          </a:bodyPr>
          <a:lstStyle/>
          <a:p>
            <a:pPr eaLnBrk="0" hangingPunct="0">
              <a:defRPr/>
            </a:pPr>
            <a:r>
              <a:rPr lang="en-US" altLang="zh-CN" sz="3600" b="1">
                <a:solidFill>
                  <a:srgbClr val="00FF00"/>
                </a:solidFill>
                <a:latin typeface="Times" charset="0"/>
              </a:rPr>
              <a:t>• </a:t>
            </a:r>
            <a:r>
              <a:rPr lang="zh-CN" altLang="en-US" sz="3600" b="1">
                <a:solidFill>
                  <a:srgbClr val="00FF00"/>
                </a:solidFill>
                <a:latin typeface="Times" charset="0"/>
              </a:rPr>
              <a:t>实在的</a:t>
            </a:r>
          </a:p>
        </p:txBody>
      </p:sp>
      <p:sp>
        <p:nvSpPr>
          <p:cNvPr id="457739" name="Text Box 1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endParaRPr lang="zh-CN" altLang="en-US" sz="1600">
              <a:solidFill>
                <a:srgbClr val="FFFFFF"/>
              </a:solidFill>
              <a:latin typeface="Comic Sans MS" charset="0"/>
              <a:ea typeface="SimSun" charset="0"/>
              <a:cs typeface="SimSun" charset="0"/>
            </a:endParaRPr>
          </a:p>
        </p:txBody>
      </p:sp>
      <p:sp>
        <p:nvSpPr>
          <p:cNvPr id="1184783" name="Text Box 15"/>
          <p:cNvSpPr txBox="1">
            <a:spLocks noChangeArrowheads="1"/>
          </p:cNvSpPr>
          <p:nvPr/>
        </p:nvSpPr>
        <p:spPr bwMode="auto">
          <a:xfrm>
            <a:off x="5791200"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altLang="zh-CN" sz="1200" b="1">
                <a:solidFill>
                  <a:srgbClr val="FFFFFF"/>
                </a:solidFill>
                <a:latin typeface="Comic Sans MS" pitchFamily="-128" charset="0"/>
                <a:ea typeface="SimSun" pitchFamily="2" charset="-128"/>
                <a:cs typeface="SimSun" pitchFamily="2" charset="-128"/>
              </a:rPr>
              <a:t>Gen. 13:15; Gen. 15</a:t>
            </a:r>
          </a:p>
        </p:txBody>
      </p:sp>
      <p:pic>
        <p:nvPicPr>
          <p:cNvPr id="457741" name="Picture 16"/>
          <p:cNvPicPr>
            <a:picLocks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97138" y="2235200"/>
            <a:ext cx="4276725" cy="13462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57742" name="Freeform 17"/>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2000">
              <a:solidFill>
                <a:srgbClr val="FFFFFF"/>
              </a:solidFill>
              <a:latin typeface="Arial" charset="0"/>
              <a:ea typeface="ＭＳ Ｐゴシック" charset="0"/>
            </a:endParaRPr>
          </a:p>
        </p:txBody>
      </p:sp>
      <p:sp>
        <p:nvSpPr>
          <p:cNvPr id="457743" name="AutoShape 1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57744" name="Rectangle 19"/>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57745" name="AutoShape 20"/>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57746" name="Line 21"/>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57747" name="Line 22"/>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57748" name="Rectangle 24"/>
          <p:cNvSpPr>
            <a:spLocks noChangeArrowheads="1"/>
          </p:cNvSpPr>
          <p:nvPr/>
        </p:nvSpPr>
        <p:spPr bwMode="auto">
          <a:xfrm>
            <a:off x="8186738" y="3832225"/>
            <a:ext cx="779462"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1000" b="1">
                <a:solidFill>
                  <a:srgbClr val="000000"/>
                </a:solidFill>
                <a:latin typeface="Helvetica" charset="0"/>
              </a:rPr>
              <a:t>地</a:t>
            </a:r>
            <a:r>
              <a:rPr lang="en-US" altLang="zh-CN" sz="1000" b="1">
                <a:solidFill>
                  <a:srgbClr val="000000"/>
                </a:solidFill>
                <a:latin typeface="Helvetica" charset="0"/>
              </a:rPr>
              <a:t>- </a:t>
            </a:r>
            <a:r>
              <a:rPr lang="zh-CN" altLang="en-US" sz="1000" b="1">
                <a:solidFill>
                  <a:srgbClr val="000000"/>
                </a:solidFill>
                <a:latin typeface="Helvetica" charset="0"/>
              </a:rPr>
              <a:t>裔 </a:t>
            </a:r>
            <a:r>
              <a:rPr lang="en-US" altLang="zh-CN" sz="1000" b="1">
                <a:solidFill>
                  <a:srgbClr val="000000"/>
                </a:solidFill>
                <a:latin typeface="Helvetica" charset="0"/>
              </a:rPr>
              <a:t>– </a:t>
            </a:r>
            <a:r>
              <a:rPr lang="zh-CN" altLang="en-US" sz="1000" b="1">
                <a:solidFill>
                  <a:srgbClr val="000000"/>
                </a:solidFill>
                <a:latin typeface="Helvetica" charset="0"/>
              </a:rPr>
              <a:t>福</a:t>
            </a:r>
          </a:p>
        </p:txBody>
      </p:sp>
      <p:sp>
        <p:nvSpPr>
          <p:cNvPr id="457749" name="Rectangle 25"/>
          <p:cNvSpPr>
            <a:spLocks noChangeArrowheads="1"/>
          </p:cNvSpPr>
          <p:nvPr/>
        </p:nvSpPr>
        <p:spPr bwMode="auto">
          <a:xfrm>
            <a:off x="8172450" y="3644900"/>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zh-CN" sz="900" b="1">
                <a:solidFill>
                  <a:srgbClr val="000000"/>
                </a:solidFill>
                <a:latin typeface="Helvetica" charset="0"/>
              </a:rPr>
              <a:t>The CALL</a:t>
            </a:r>
          </a:p>
        </p:txBody>
      </p:sp>
      <p:sp>
        <p:nvSpPr>
          <p:cNvPr id="457750" name="Rectangle 26"/>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zh-CN" sz="900" b="1">
                <a:solidFill>
                  <a:srgbClr val="000000"/>
                </a:solidFill>
                <a:latin typeface="Chicago" charset="0"/>
              </a:rPr>
              <a:t>ABRAHAM</a:t>
            </a:r>
          </a:p>
        </p:txBody>
      </p:sp>
      <p:sp>
        <p:nvSpPr>
          <p:cNvPr id="457751" name="Line 27"/>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57752" name="Line 28"/>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57753" name="Line 29"/>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57754"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endParaRPr lang="zh-CN" altLang="en-US">
              <a:solidFill>
                <a:srgbClr val="FFA27C"/>
              </a:solidFill>
              <a:latin typeface="B VAG Rounded Bold" charset="0"/>
              <a:ea typeface="SimSun" charset="0"/>
              <a:cs typeface="SimSun" charset="0"/>
            </a:endParaRPr>
          </a:p>
        </p:txBody>
      </p:sp>
      <p:sp>
        <p:nvSpPr>
          <p:cNvPr id="457755" name="Text Box 31"/>
          <p:cNvSpPr txBox="1">
            <a:spLocks noChangeArrowheads="1"/>
          </p:cNvSpPr>
          <p:nvPr/>
        </p:nvSpPr>
        <p:spPr bwMode="auto">
          <a:xfrm>
            <a:off x="8591550" y="641667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ltLang="zh-CN">
                <a:solidFill>
                  <a:srgbClr val="FFFFFF"/>
                </a:solidFill>
                <a:ea typeface="SimSun" charset="0"/>
                <a:cs typeface="SimSun" charset="0"/>
              </a:rPr>
              <a:t>3</a:t>
            </a:r>
          </a:p>
        </p:txBody>
      </p:sp>
      <p:sp>
        <p:nvSpPr>
          <p:cNvPr id="1184800"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rPr>
              <a:t>16</a:t>
            </a:r>
          </a:p>
        </p:txBody>
      </p:sp>
      <p:sp>
        <p:nvSpPr>
          <p:cNvPr id="457757" name="Text Box 3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ltLang="zh-CN" sz="1200" b="1">
                <a:solidFill>
                  <a:srgbClr val="FFFFFF"/>
                </a:solidFill>
                <a:ea typeface="SimSun" charset="0"/>
                <a:cs typeface="SimSun" charset="0"/>
              </a:rPr>
              <a:t>Handbook pg. 19-24</a:t>
            </a:r>
          </a:p>
        </p:txBody>
      </p:sp>
      <p:sp>
        <p:nvSpPr>
          <p:cNvPr id="1184802" name="Text Box 34"/>
          <p:cNvSpPr txBox="1">
            <a:spLocks noChangeArrowheads="1"/>
          </p:cNvSpPr>
          <p:nvPr/>
        </p:nvSpPr>
        <p:spPr bwMode="auto">
          <a:xfrm>
            <a:off x="8496300" y="33338"/>
            <a:ext cx="573088"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0" hangingPunct="0">
              <a:defRPr/>
            </a:pPr>
            <a:r>
              <a:rPr lang="en-US" altLang="zh-CN" b="1">
                <a:solidFill>
                  <a:srgbClr val="FFFFFF"/>
                </a:solidFill>
                <a:latin typeface="Tahoma" pitchFamily="-108" charset="-52"/>
                <a:ea typeface="SimSun" pitchFamily="2" charset="-128"/>
                <a:cs typeface="SimSun" pitchFamily="2" charset="-128"/>
              </a:rPr>
              <a:t>60</a:t>
            </a:r>
          </a:p>
        </p:txBody>
      </p:sp>
      <p:sp>
        <p:nvSpPr>
          <p:cNvPr id="1184803" name="Rectangle 35"/>
          <p:cNvSpPr>
            <a:spLocks noGrp="1" noChangeArrowheads="1"/>
          </p:cNvSpPr>
          <p:nvPr>
            <p:ph type="title" idx="4294967295"/>
          </p:nvPr>
        </p:nvSpPr>
        <p:spPr bwMode="auto">
          <a:xfrm>
            <a:off x="0" y="-76200"/>
            <a:ext cx="5219700" cy="457200"/>
          </a:xfrm>
          <a:prstGeom prst="rect">
            <a:avLst/>
          </a:prstGeom>
          <a:ln>
            <a:miter lim="800000"/>
            <a:headEnd/>
            <a:tailEnd/>
          </a:ln>
        </p:spPr>
        <p:txBody>
          <a:bodyPr/>
          <a:lstStyle/>
          <a:p>
            <a:pPr eaLnBrk="1" hangingPunct="1">
              <a:defRPr/>
            </a:pPr>
            <a:r>
              <a:rPr lang="zh-CN" altLang="en-US" sz="2800">
                <a:latin typeface="Times" charset="0"/>
                <a:ea typeface="SimSun" charset="0"/>
                <a:cs typeface="SimSun" charset="0"/>
              </a:rPr>
              <a:t>实在的 </a:t>
            </a:r>
            <a:r>
              <a:rPr lang="en-US" altLang="zh-CN" sz="2800">
                <a:latin typeface="Times" charset="0"/>
                <a:ea typeface="SimSun" charset="0"/>
                <a:cs typeface="SimSun" charset="0"/>
              </a:rPr>
              <a:t>- </a:t>
            </a:r>
            <a:r>
              <a:rPr lang="zh-CN" altLang="en-US" sz="2800">
                <a:latin typeface="Times" charset="0"/>
                <a:ea typeface="SimSun" charset="0"/>
                <a:cs typeface="SimSun" charset="0"/>
              </a:rPr>
              <a:t>永恒的 </a:t>
            </a:r>
            <a:r>
              <a:rPr lang="en-US" altLang="zh-CN" sz="2800">
                <a:latin typeface="Times" charset="0"/>
                <a:ea typeface="SimSun" charset="0"/>
                <a:cs typeface="SimSun" charset="0"/>
              </a:rPr>
              <a:t>– </a:t>
            </a:r>
            <a:r>
              <a:rPr lang="zh-CN" altLang="en-US" sz="2800">
                <a:latin typeface="Times" charset="0"/>
                <a:ea typeface="SimSun" charset="0"/>
                <a:cs typeface="SimSun" charset="0"/>
              </a:rPr>
              <a:t>无附加条件</a:t>
            </a:r>
          </a:p>
        </p:txBody>
      </p:sp>
    </p:spTree>
    <p:extLst>
      <p:ext uri="{BB962C8B-B14F-4D97-AF65-F5344CB8AC3E}">
        <p14:creationId xmlns:p14="http://schemas.microsoft.com/office/powerpoint/2010/main" val="1552073311"/>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84781">
                                            <p:txEl>
                                              <p:pRg st="0" end="0"/>
                                            </p:txEl>
                                          </p:spTgt>
                                        </p:tgtEl>
                                        <p:attrNameLst>
                                          <p:attrName>style.visibility</p:attrName>
                                        </p:attrNameLst>
                                      </p:cBhvr>
                                      <p:to>
                                        <p:strVal val="visible"/>
                                      </p:to>
                                    </p:set>
                                    <p:animEffect transition="in" filter="box(out)">
                                      <p:cBhvr>
                                        <p:cTn id="7" dur="500"/>
                                        <p:tgtEl>
                                          <p:spTgt spid="118478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84780">
                                            <p:txEl>
                                              <p:pRg st="0" end="0"/>
                                            </p:txEl>
                                          </p:spTgt>
                                        </p:tgtEl>
                                        <p:attrNameLst>
                                          <p:attrName>style.visibility</p:attrName>
                                        </p:attrNameLst>
                                      </p:cBhvr>
                                      <p:to>
                                        <p:strVal val="visible"/>
                                      </p:to>
                                    </p:set>
                                    <p:animEffect transition="in" filter="box(out)">
                                      <p:cBhvr>
                                        <p:cTn id="12" dur="500"/>
                                        <p:tgtEl>
                                          <p:spTgt spid="118478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184779">
                                            <p:txEl>
                                              <p:pRg st="0" end="0"/>
                                            </p:txEl>
                                          </p:spTgt>
                                        </p:tgtEl>
                                        <p:attrNameLst>
                                          <p:attrName>style.visibility</p:attrName>
                                        </p:attrNameLst>
                                      </p:cBhvr>
                                      <p:to>
                                        <p:strVal val="visible"/>
                                      </p:to>
                                    </p:set>
                                    <p:animEffect transition="in" filter="box(out)">
                                      <p:cBhvr>
                                        <p:cTn id="17" dur="500"/>
                                        <p:tgtEl>
                                          <p:spTgt spid="11847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4779" grpId="0" build="p" autoUpdateAnimBg="0"/>
      <p:bldP spid="1184780" grpId="0" build="p" autoUpdateAnimBg="0"/>
      <p:bldP spid="1184781"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7" name="Picture 34" descr="12th century Church of Gamla Uppsala. Uppland, Sweden"/>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677400" cy="715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6818" name="Rectangle 2"/>
          <p:cNvSpPr>
            <a:spLocks noGrp="1" noChangeArrowheads="1"/>
          </p:cNvSpPr>
          <p:nvPr>
            <p:ph type="title"/>
          </p:nvPr>
        </p:nvSpPr>
        <p:spPr/>
        <p:txBody>
          <a:bodyPr/>
          <a:lstStyle/>
          <a:p>
            <a:pPr eaLnBrk="1" hangingPunct="1">
              <a:defRPr/>
            </a:pPr>
            <a:r>
              <a:rPr lang="zh-CN" altLang="en-US">
                <a:latin typeface="Arial" charset="0"/>
                <a:ea typeface="SimSun" charset="0"/>
                <a:cs typeface="SimSun" charset="0"/>
              </a:rPr>
              <a:t>无条件契约的各层面</a:t>
            </a:r>
            <a:endParaRPr lang="en-US" altLang="zh-CN">
              <a:latin typeface="Arial" charset="0"/>
              <a:ea typeface="SimSun" charset="0"/>
              <a:cs typeface="SimSun" charset="0"/>
            </a:endParaRPr>
          </a:p>
        </p:txBody>
      </p:sp>
      <p:grpSp>
        <p:nvGrpSpPr>
          <p:cNvPr id="2" name="Group 3"/>
          <p:cNvGrpSpPr>
            <a:grpSpLocks noGrp="1" noChangeAspect="1"/>
          </p:cNvGrpSpPr>
          <p:nvPr/>
        </p:nvGrpSpPr>
        <p:grpSpPr bwMode="auto">
          <a:xfrm>
            <a:off x="-9525" y="1143000"/>
            <a:ext cx="9266238" cy="1676400"/>
            <a:chOff x="-5" y="449"/>
            <a:chExt cx="2883" cy="1161"/>
          </a:xfrm>
        </p:grpSpPr>
        <p:sp>
          <p:nvSpPr>
            <p:cNvPr id="459791"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000">
                <a:solidFill>
                  <a:srgbClr val="FFFFFF"/>
                </a:solidFill>
                <a:latin typeface="Arial" charset="0"/>
                <a:ea typeface="ＭＳ Ｐゴシック" charset="0"/>
              </a:endParaRPr>
            </a:p>
          </p:txBody>
        </p:sp>
        <p:cxnSp>
          <p:nvCxnSpPr>
            <p:cNvPr id="459792" name="_s1186821"/>
            <p:cNvCxnSpPr>
              <a:cxnSpLocks noChangeShapeType="1"/>
              <a:stCxn id="459798" idx="0"/>
              <a:endCxn id="459795" idx="2"/>
            </p:cNvCxnSpPr>
            <p:nvPr/>
          </p:nvCxnSpPr>
          <p:spPr bwMode="auto">
            <a:xfrm rot="5400000" flipH="1">
              <a:off x="1894" y="589"/>
              <a:ext cx="94" cy="1010"/>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459793" name="_s1186822"/>
            <p:cNvCxnSpPr>
              <a:cxnSpLocks noChangeShapeType="1"/>
              <a:stCxn id="459797" idx="0"/>
              <a:endCxn id="459795"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459794" name="_s1186823"/>
            <p:cNvCxnSpPr>
              <a:cxnSpLocks noChangeShapeType="1"/>
              <a:stCxn id="459796" idx="0"/>
              <a:endCxn id="459795" idx="2"/>
            </p:cNvCxnSpPr>
            <p:nvPr/>
          </p:nvCxnSpPr>
          <p:spPr bwMode="auto">
            <a:xfrm rot="-5400000">
              <a:off x="885" y="590"/>
              <a:ext cx="94" cy="1008"/>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sp>
          <p:nvSpPr>
            <p:cNvPr id="459795" name="_s11868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51303" tIns="25651" rIns="51303" bIns="25651" anchor="ctr"/>
            <a:lstStyle/>
            <a:p>
              <a:pPr algn="ctr"/>
              <a:r>
                <a:rPr lang="zh-CN" altLang="en-US" sz="3200" b="1">
                  <a:solidFill>
                    <a:srgbClr val="FFFFFF"/>
                  </a:solidFill>
                  <a:latin typeface="Arial" charset="0"/>
                </a:rPr>
                <a:t>亚伯拉罕之约</a:t>
              </a:r>
            </a:p>
          </p:txBody>
        </p:sp>
        <p:sp>
          <p:nvSpPr>
            <p:cNvPr id="459796" name="_s1186825"/>
            <p:cNvSpPr>
              <a:spLocks noChangeArrowheads="1"/>
            </p:cNvSpPr>
            <p:nvPr/>
          </p:nvSpPr>
          <p:spPr bwMode="auto">
            <a:xfrm>
              <a:off x="-5"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algn="ctr"/>
              <a:r>
                <a:rPr lang="zh-CN" altLang="en-US" sz="3200" b="1">
                  <a:solidFill>
                    <a:srgbClr val="FFFFFF"/>
                  </a:solidFill>
                  <a:latin typeface="Arial" charset="0"/>
                </a:rPr>
                <a:t>巴勒斯坦之约</a:t>
              </a:r>
            </a:p>
          </p:txBody>
        </p:sp>
        <p:sp>
          <p:nvSpPr>
            <p:cNvPr id="459797" name="_s11868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algn="ctr"/>
              <a:r>
                <a:rPr lang="zh-CN" altLang="en-US" sz="3200" b="1">
                  <a:solidFill>
                    <a:srgbClr val="FFFFFF"/>
                  </a:solidFill>
                  <a:latin typeface="Arial" charset="0"/>
                </a:rPr>
                <a:t>大卫之约</a:t>
              </a:r>
            </a:p>
          </p:txBody>
        </p:sp>
        <p:sp>
          <p:nvSpPr>
            <p:cNvPr id="459798" name="_s1186827"/>
            <p:cNvSpPr>
              <a:spLocks noChangeArrowheads="1"/>
            </p:cNvSpPr>
            <p:nvPr/>
          </p:nvSpPr>
          <p:spPr bwMode="auto">
            <a:xfrm>
              <a:off x="2013"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algn="ctr"/>
              <a:r>
                <a:rPr lang="zh-CN" altLang="en-US" sz="3200" b="1">
                  <a:solidFill>
                    <a:srgbClr val="FFFFFF"/>
                  </a:solidFill>
                  <a:latin typeface="Arial" charset="0"/>
                </a:rPr>
                <a:t>新约</a:t>
              </a:r>
            </a:p>
          </p:txBody>
        </p:sp>
      </p:grpSp>
      <p:graphicFrame>
        <p:nvGraphicFramePr>
          <p:cNvPr id="1186828" name="Group 12"/>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土地</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后裔</a:t>
                      </a:r>
                      <a:endPar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祝福</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物质的</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政治的</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属灵的</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申</a:t>
                      </a:r>
                      <a:r>
                        <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 30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撒下 </a:t>
                      </a:r>
                      <a:r>
                        <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7</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耶</a:t>
                      </a:r>
                      <a:r>
                        <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 31</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59790" name="Text Box 32"/>
          <p:cNvSpPr txBox="1">
            <a:spLocks noChangeArrowheads="1"/>
          </p:cNvSpPr>
          <p:nvPr/>
        </p:nvSpPr>
        <p:spPr bwMode="auto">
          <a:xfrm>
            <a:off x="8496300" y="33338"/>
            <a:ext cx="573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altLang="zh-CN" sz="2400" b="1">
                <a:solidFill>
                  <a:srgbClr val="FFFFFF"/>
                </a:solidFill>
                <a:latin typeface="Tahoma" charset="0"/>
                <a:ea typeface="SimSun" charset="0"/>
                <a:cs typeface="SimSun" charset="0"/>
              </a:rPr>
              <a:t>21</a:t>
            </a:r>
          </a:p>
        </p:txBody>
      </p:sp>
    </p:spTree>
    <p:extLst>
      <p:ext uri="{BB962C8B-B14F-4D97-AF65-F5344CB8AC3E}">
        <p14:creationId xmlns:p14="http://schemas.microsoft.com/office/powerpoint/2010/main" val="1488272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186828"/>
                                        </p:tgtEl>
                                        <p:attrNameLst>
                                          <p:attrName>style.visibility</p:attrName>
                                        </p:attrNameLst>
                                      </p:cBhvr>
                                      <p:to>
                                        <p:strVal val="visible"/>
                                      </p:to>
                                    </p:set>
                                    <p:animEffect transition="in" filter="dissolve">
                                      <p:cBhvr>
                                        <p:cTn id="15" dur="500"/>
                                        <p:tgtEl>
                                          <p:spTgt spid="1186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070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2095500"/>
            <a:ext cx="6350001" cy="476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0" y="115888"/>
            <a:ext cx="9144000" cy="3290887"/>
          </a:xfrm>
        </p:spPr>
        <p:txBody>
          <a:bodyPr/>
          <a:lstStyle/>
          <a:p>
            <a:pPr algn="ctr" eaLnBrk="1" hangingPunct="1"/>
            <a:r>
              <a:rPr lang="zh-CN" altLang="en-US" sz="5400" dirty="0">
                <a:solidFill>
                  <a:srgbClr val="FFFFFF"/>
                </a:solidFill>
                <a:latin typeface="Tahoma" charset="0"/>
              </a:rPr>
              <a:t>大卫之约跟耶稣有什么关系</a:t>
            </a:r>
            <a:r>
              <a:rPr lang="en-US" sz="5400" dirty="0">
                <a:solidFill>
                  <a:srgbClr val="FFFFFF"/>
                </a:solidFill>
                <a:latin typeface="Tahoma" charset="0"/>
              </a:rPr>
              <a:t>?</a:t>
            </a:r>
          </a:p>
        </p:txBody>
      </p:sp>
    </p:spTree>
    <p:extLst>
      <p:ext uri="{BB962C8B-B14F-4D97-AF65-F5344CB8AC3E}">
        <p14:creationId xmlns:p14="http://schemas.microsoft.com/office/powerpoint/2010/main" val="349041957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84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0"/>
            <a:ext cx="8878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5"/>
            <a:ext cx="8458200" cy="1462088"/>
          </a:xfrm>
        </p:spPr>
        <p:txBody>
          <a:bodyPr/>
          <a:lstStyle/>
          <a:p>
            <a:pPr algn="ctr" eaLnBrk="1" hangingPunct="1">
              <a:defRPr/>
            </a:pPr>
            <a:r>
              <a:rPr lang="zh-CN" altLang="en-US" sz="4000" b="1" dirty="0">
                <a:solidFill>
                  <a:srgbClr val="FFFFFF"/>
                </a:solidFill>
                <a:effectLst>
                  <a:glow rad="317500">
                    <a:schemeClr val="bg1">
                      <a:alpha val="90000"/>
                    </a:schemeClr>
                  </a:glow>
                </a:effectLst>
                <a:latin typeface="Arial "/>
              </a:rPr>
              <a:t>耶稣是大卫的应许之子</a:t>
            </a:r>
            <a:endParaRPr lang="en-US" b="1" dirty="0">
              <a:solidFill>
                <a:srgbClr val="FFFFFF"/>
              </a:solidFill>
              <a:effectLst>
                <a:glow rad="317500">
                  <a:schemeClr val="bg1">
                    <a:alpha val="90000"/>
                  </a:schemeClr>
                </a:glow>
              </a:effectLst>
              <a:latin typeface="Arial "/>
            </a:endParaRPr>
          </a:p>
        </p:txBody>
      </p:sp>
      <p:sp>
        <p:nvSpPr>
          <p:cNvPr id="201731" name="Rectangle 3"/>
          <p:cNvSpPr>
            <a:spLocks noGrp="1" noChangeArrowheads="1"/>
          </p:cNvSpPr>
          <p:nvPr>
            <p:ph type="body" idx="1"/>
          </p:nvPr>
        </p:nvSpPr>
        <p:spPr>
          <a:xfrm>
            <a:off x="611560" y="1981200"/>
            <a:ext cx="8134672" cy="4114800"/>
          </a:xfrm>
        </p:spPr>
        <p:txBody>
          <a:bodyPr/>
          <a:lstStyle/>
          <a:p>
            <a:pPr eaLnBrk="1" hangingPunct="1">
              <a:defRPr/>
            </a:pPr>
            <a:r>
              <a:rPr lang="zh-CN" altLang="en-US" b="1" dirty="0">
                <a:solidFill>
                  <a:srgbClr val="FFFFFF"/>
                </a:solidFill>
                <a:effectLst>
                  <a:glow rad="317500">
                    <a:schemeClr val="bg1">
                      <a:alpha val="90000"/>
                    </a:schemeClr>
                  </a:glow>
                </a:effectLst>
                <a:latin typeface="Arial "/>
              </a:rPr>
              <a:t>在马太福音中，耶稣有九次被称为“大卫的子孙” （相比之下，马克福音和路加福音有两次，而约翰福音则没有）。大卫在新约中被提到</a:t>
            </a:r>
            <a:r>
              <a:rPr lang="en-US" altLang="zh-CN" b="1" dirty="0">
                <a:solidFill>
                  <a:srgbClr val="FFFFFF"/>
                </a:solidFill>
                <a:effectLst>
                  <a:glow rad="317500">
                    <a:schemeClr val="bg1">
                      <a:alpha val="90000"/>
                    </a:schemeClr>
                  </a:glow>
                </a:effectLst>
                <a:latin typeface="Arial "/>
              </a:rPr>
              <a:t>59</a:t>
            </a:r>
            <a:r>
              <a:rPr lang="zh-CN" altLang="en-US" b="1" dirty="0">
                <a:solidFill>
                  <a:srgbClr val="FFFFFF"/>
                </a:solidFill>
                <a:effectLst>
                  <a:glow rad="317500">
                    <a:schemeClr val="bg1">
                      <a:alpha val="90000"/>
                    </a:schemeClr>
                  </a:glow>
                </a:effectLst>
                <a:latin typeface="Arial "/>
              </a:rPr>
              <a:t>此 。</a:t>
            </a:r>
            <a:endParaRPr lang="en-US" b="1" dirty="0">
              <a:solidFill>
                <a:srgbClr val="FFFFFF"/>
              </a:solidFill>
              <a:effectLst>
                <a:glow rad="317500">
                  <a:schemeClr val="bg1">
                    <a:alpha val="90000"/>
                  </a:schemeClr>
                </a:glow>
              </a:effectLst>
              <a:latin typeface="Arial "/>
            </a:endParaRPr>
          </a:p>
          <a:p>
            <a:pPr eaLnBrk="1" hangingPunct="1">
              <a:defRPr/>
            </a:pPr>
            <a:r>
              <a:rPr lang="zh-CN" altLang="en-US" b="1" dirty="0">
                <a:solidFill>
                  <a:srgbClr val="FFFFFF"/>
                </a:solidFill>
                <a:effectLst>
                  <a:glow rad="317500">
                    <a:schemeClr val="bg1">
                      <a:alpha val="90000"/>
                    </a:schemeClr>
                  </a:glow>
                </a:effectLst>
                <a:latin typeface="Arial "/>
              </a:rPr>
              <a:t>耶稣的出生之地，伯利恒，被召回为“大卫之城” </a:t>
            </a:r>
            <a:r>
              <a:rPr lang="en-US" b="1" dirty="0">
                <a:solidFill>
                  <a:srgbClr val="FFFFFF"/>
                </a:solidFill>
                <a:effectLst>
                  <a:glow rad="317500">
                    <a:schemeClr val="bg1">
                      <a:alpha val="90000"/>
                    </a:schemeClr>
                  </a:glow>
                </a:effectLst>
                <a:latin typeface="Arial "/>
              </a:rPr>
              <a:t>(</a:t>
            </a:r>
            <a:r>
              <a:rPr lang="zh-CN" altLang="en-US" b="1" dirty="0">
                <a:solidFill>
                  <a:srgbClr val="FFFFFF"/>
                </a:solidFill>
                <a:effectLst>
                  <a:glow rad="317500">
                    <a:schemeClr val="bg1">
                      <a:alpha val="90000"/>
                    </a:schemeClr>
                  </a:glow>
                </a:effectLst>
                <a:latin typeface="Arial "/>
              </a:rPr>
              <a:t>马太福音</a:t>
            </a:r>
            <a:r>
              <a:rPr lang="en-US" b="1" dirty="0">
                <a:solidFill>
                  <a:srgbClr val="FFFFFF"/>
                </a:solidFill>
                <a:effectLst>
                  <a:glow rad="317500">
                    <a:schemeClr val="bg1">
                      <a:alpha val="90000"/>
                    </a:schemeClr>
                  </a:glow>
                </a:effectLst>
                <a:latin typeface="Arial "/>
              </a:rPr>
              <a:t>2:1; </a:t>
            </a:r>
            <a:r>
              <a:rPr lang="zh-CN" altLang="en-US" b="1" dirty="0">
                <a:solidFill>
                  <a:srgbClr val="FFFFFF"/>
                </a:solidFill>
                <a:effectLst>
                  <a:glow rad="317500">
                    <a:schemeClr val="bg1">
                      <a:alpha val="90000"/>
                    </a:schemeClr>
                  </a:glow>
                </a:effectLst>
                <a:latin typeface="Arial "/>
              </a:rPr>
              <a:t>撒母耳记上</a:t>
            </a:r>
            <a:r>
              <a:rPr lang="en-US" b="1" dirty="0">
                <a:solidFill>
                  <a:srgbClr val="FFFFFF"/>
                </a:solidFill>
                <a:effectLst>
                  <a:glow rad="317500">
                    <a:schemeClr val="bg1">
                      <a:alpha val="90000"/>
                    </a:schemeClr>
                  </a:glow>
                </a:effectLst>
                <a:latin typeface="Arial "/>
              </a:rPr>
              <a:t>20:6)</a:t>
            </a:r>
            <a:endParaRPr lang="en-US" sz="2000" b="1" dirty="0">
              <a:solidFill>
                <a:srgbClr val="FFFFFF"/>
              </a:solidFill>
              <a:effectLst>
                <a:glow rad="317500">
                  <a:schemeClr val="bg1">
                    <a:alpha val="90000"/>
                  </a:schemeClr>
                </a:glow>
              </a:effectLst>
              <a:latin typeface="Arial "/>
            </a:endParaRPr>
          </a:p>
        </p:txBody>
      </p:sp>
    </p:spTree>
    <p:extLst>
      <p:ext uri="{BB962C8B-B14F-4D97-AF65-F5344CB8AC3E}">
        <p14:creationId xmlns:p14="http://schemas.microsoft.com/office/powerpoint/2010/main" val="1534368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17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826"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827" name="Rectangle 4"/>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30084" name="Rectangle 5"/>
          <p:cNvSpPr>
            <a:spLocks noChangeArrowheads="1"/>
          </p:cNvSpPr>
          <p:nvPr/>
        </p:nvSpPr>
        <p:spPr bwMode="auto">
          <a:xfrm>
            <a:off x="1073150" y="1682750"/>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a:defRPr/>
            </a:pPr>
            <a:endParaRPr lang="zh-CN" altLang="en-US">
              <a:solidFill>
                <a:srgbClr val="FFFFFF"/>
              </a:solidFill>
              <a:latin typeface="Times New Roman" charset="0"/>
              <a:ea typeface="ＭＳ Ｐゴシック" charset="0"/>
            </a:endParaRPr>
          </a:p>
        </p:txBody>
      </p:sp>
      <p:sp>
        <p:nvSpPr>
          <p:cNvPr id="1556486" name="Rectangle 6"/>
          <p:cNvSpPr>
            <a:spLocks noChangeArrowheads="1"/>
          </p:cNvSpPr>
          <p:nvPr/>
        </p:nvSpPr>
        <p:spPr bwMode="auto">
          <a:xfrm>
            <a:off x="1214438" y="1676400"/>
            <a:ext cx="1196975" cy="393700"/>
          </a:xfrm>
          <a:prstGeom prst="rect">
            <a:avLst/>
          </a:prstGeom>
          <a:noFill/>
          <a:ln w="12700">
            <a:noFill/>
            <a:miter lim="800000"/>
            <a:headEnd/>
            <a:tailEnd/>
          </a:ln>
          <a:effectLst/>
        </p:spPr>
        <p:txBody>
          <a:bodyPr wrap="none" lIns="90488" tIns="44450" rIns="90488" bIns="44450">
            <a:spAutoFit/>
          </a:bodyPr>
          <a:lstStyle/>
          <a:p>
            <a:pPr eaLnBrk="0" hangingPunct="0">
              <a:defRPr/>
            </a:pPr>
            <a:r>
              <a:rPr lang="zh-CN" altLang="en-US" sz="2000">
                <a:solidFill>
                  <a:srgbClr val="FFFFFF"/>
                </a:solidFill>
                <a:effectLst>
                  <a:outerShdw blurRad="38100" dist="38100" dir="2700000" algn="tl">
                    <a:srgbClr val="000000"/>
                  </a:outerShdw>
                </a:effectLst>
                <a:latin typeface="Kosher-Normal" charset="0"/>
                <a:ea typeface="ＭＳ Ｐゴシック" charset="0"/>
              </a:rPr>
              <a:t>诺亚之约</a:t>
            </a:r>
          </a:p>
        </p:txBody>
      </p:sp>
      <p:sp>
        <p:nvSpPr>
          <p:cNvPr id="461830" name="Rectangle 7"/>
          <p:cNvSpPr>
            <a:spLocks noChangeArrowheads="1"/>
          </p:cNvSpPr>
          <p:nvPr/>
        </p:nvSpPr>
        <p:spPr bwMode="auto">
          <a:xfrm>
            <a:off x="30163" y="987425"/>
            <a:ext cx="736600" cy="85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FFFFFF"/>
                </a:solidFill>
                <a:latin typeface="Times New Roman" charset="0"/>
              </a:rPr>
              <a:t>亚当与神同掌权（</a:t>
            </a:r>
            <a:r>
              <a:rPr lang="en-US" altLang="zh-CN" sz="1000">
                <a:solidFill>
                  <a:srgbClr val="FFFFFF"/>
                </a:solidFill>
                <a:latin typeface="Times New Roman" charset="0"/>
              </a:rPr>
              <a:t> </a:t>
            </a:r>
            <a:r>
              <a:rPr lang="zh-CN" altLang="en-US" sz="1000">
                <a:solidFill>
                  <a:srgbClr val="FFFFFF"/>
                </a:solidFill>
                <a:latin typeface="Times New Roman" charset="0"/>
              </a:rPr>
              <a:t>创</a:t>
            </a:r>
            <a:r>
              <a:rPr lang="en-US" altLang="zh-CN" sz="1000">
                <a:solidFill>
                  <a:srgbClr val="FFFFFF"/>
                </a:solidFill>
                <a:latin typeface="Times New Roman" charset="0"/>
              </a:rPr>
              <a:t>. 1:26, 28; 2:19) </a:t>
            </a:r>
          </a:p>
        </p:txBody>
      </p:sp>
      <p:sp>
        <p:nvSpPr>
          <p:cNvPr id="461831" name="Rectangle 8"/>
          <p:cNvSpPr>
            <a:spLocks noChangeArrowheads="1"/>
          </p:cNvSpPr>
          <p:nvPr/>
        </p:nvSpPr>
        <p:spPr bwMode="auto">
          <a:xfrm>
            <a:off x="603250" y="987425"/>
            <a:ext cx="9271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FFFFFF"/>
                </a:solidFill>
                <a:latin typeface="Times New Roman" charset="0"/>
              </a:rPr>
              <a:t>撒旦自以为神统治着这个世界</a:t>
            </a:r>
            <a:r>
              <a:rPr lang="en-US" altLang="zh-CN" sz="1000">
                <a:solidFill>
                  <a:srgbClr val="FFFFFF"/>
                </a:solidFill>
                <a:latin typeface="Times New Roman" charset="0"/>
              </a:rPr>
              <a:t> (</a:t>
            </a:r>
            <a:r>
              <a:rPr lang="zh-CN" altLang="en-US" sz="1000">
                <a:solidFill>
                  <a:srgbClr val="FFFFFF"/>
                </a:solidFill>
                <a:latin typeface="Times New Roman" charset="0"/>
              </a:rPr>
              <a:t>创</a:t>
            </a:r>
            <a:r>
              <a:rPr lang="en-US" altLang="zh-CN" sz="800">
                <a:solidFill>
                  <a:srgbClr val="FFFFFF"/>
                </a:solidFill>
                <a:latin typeface="Times New Roman" charset="0"/>
              </a:rPr>
              <a:t>. 3:15; </a:t>
            </a:r>
          </a:p>
          <a:p>
            <a:pPr algn="ctr" eaLnBrk="0" hangingPunct="0"/>
            <a:r>
              <a:rPr lang="en-US" altLang="zh-CN" sz="800">
                <a:solidFill>
                  <a:srgbClr val="FFFFFF"/>
                </a:solidFill>
                <a:latin typeface="Times New Roman" charset="0"/>
              </a:rPr>
              <a:t>2 Cor. 4:4)</a:t>
            </a:r>
          </a:p>
        </p:txBody>
      </p:sp>
      <p:sp>
        <p:nvSpPr>
          <p:cNvPr id="1556489" name="Rectangle 9"/>
          <p:cNvSpPr>
            <a:spLocks noChangeArrowheads="1"/>
          </p:cNvSpPr>
          <p:nvPr/>
        </p:nvSpPr>
        <p:spPr bwMode="auto">
          <a:xfrm rot="16200000" flipH="1">
            <a:off x="215900" y="3702050"/>
            <a:ext cx="2009775" cy="454025"/>
          </a:xfrm>
          <a:prstGeom prst="rect">
            <a:avLst/>
          </a:prstGeom>
          <a:noFill/>
          <a:ln w="12700">
            <a:noFill/>
            <a:miter lim="800000"/>
            <a:headEnd/>
            <a:tailEnd/>
          </a:ln>
          <a:effectLst/>
        </p:spPr>
        <p:txBody>
          <a:bodyPr wrap="none" lIns="90488" tIns="44450" rIns="90488" bIns="44450">
            <a:spAutoFit/>
          </a:bodyPr>
          <a:lstStyle/>
          <a:p>
            <a:pPr eaLnBrk="0" hangingPunct="0">
              <a:defRPr/>
            </a:pPr>
            <a:r>
              <a:rPr lang="zh-CN" altLang="en-US">
                <a:solidFill>
                  <a:srgbClr val="FFFFFF"/>
                </a:solidFill>
                <a:effectLst>
                  <a:outerShdw blurRad="38100" dist="38100" dir="2700000" algn="tl">
                    <a:srgbClr val="000000"/>
                  </a:outerShdw>
                </a:effectLst>
                <a:latin typeface="Kosher-Normal" charset="0"/>
                <a:ea typeface="ＭＳ Ｐゴシック" charset="0"/>
              </a:rPr>
              <a:t>亚伯拉罕之约</a:t>
            </a:r>
          </a:p>
        </p:txBody>
      </p:sp>
      <p:sp>
        <p:nvSpPr>
          <p:cNvPr id="461833"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834"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1556492" name="Rectangle 12"/>
          <p:cNvSpPr>
            <a:spLocks noChangeArrowheads="1"/>
          </p:cNvSpPr>
          <p:nvPr/>
        </p:nvSpPr>
        <p:spPr bwMode="auto">
          <a:xfrm>
            <a:off x="1847850" y="5695950"/>
            <a:ext cx="3949700" cy="609600"/>
          </a:xfrm>
          <a:prstGeom prst="rect">
            <a:avLst/>
          </a:prstGeom>
          <a:gradFill rotWithShape="0">
            <a:gsLst>
              <a:gs pos="0">
                <a:schemeClr val="accent4">
                  <a:lumMod val="50000"/>
                </a:schemeClr>
              </a:gs>
              <a:gs pos="100000">
                <a:schemeClr val="tx1">
                  <a:gamma/>
                  <a:shade val="0"/>
                  <a:invGamma/>
                </a:schemeClr>
              </a:gs>
            </a:gsLst>
            <a:lin ang="0" scaled="1"/>
          </a:gradFill>
          <a:ln w="12700">
            <a:solidFill>
              <a:srgbClr val="000000"/>
            </a:solidFill>
            <a:miter lim="800000"/>
            <a:headEnd/>
            <a:tailEnd/>
          </a:ln>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556493" name="Rectangle 13"/>
          <p:cNvSpPr>
            <a:spLocks noChangeArrowheads="1"/>
          </p:cNvSpPr>
          <p:nvPr/>
        </p:nvSpPr>
        <p:spPr bwMode="auto">
          <a:xfrm>
            <a:off x="2003425" y="2159000"/>
            <a:ext cx="1196975" cy="393700"/>
          </a:xfrm>
          <a:prstGeom prst="rect">
            <a:avLst/>
          </a:prstGeom>
          <a:noFill/>
          <a:ln w="12700">
            <a:noFill/>
            <a:miter lim="800000"/>
            <a:headEnd/>
            <a:tailEnd/>
          </a:ln>
          <a:effectLst/>
        </p:spPr>
        <p:txBody>
          <a:bodyPr wrap="none" lIns="90488" tIns="44450" rIns="90488" bIns="44450">
            <a:spAutoFit/>
          </a:bodyPr>
          <a:lstStyle/>
          <a:p>
            <a:pPr eaLnBrk="0" hangingPunct="0">
              <a:defRPr/>
            </a:pPr>
            <a:r>
              <a:rPr lang="zh-CN" altLang="en-US" sz="2000">
                <a:solidFill>
                  <a:srgbClr val="FFFFFF"/>
                </a:solidFill>
                <a:effectLst>
                  <a:outerShdw blurRad="38100" dist="38100" dir="2700000" algn="tl">
                    <a:srgbClr val="000000"/>
                  </a:outerShdw>
                </a:effectLst>
                <a:latin typeface="Kosher-Normal" charset="0"/>
                <a:ea typeface="ＭＳ Ｐゴシック" charset="0"/>
              </a:rPr>
              <a:t>土地之约</a:t>
            </a:r>
          </a:p>
        </p:txBody>
      </p:sp>
      <p:sp>
        <p:nvSpPr>
          <p:cNvPr id="461837" name="Rectangle 14"/>
          <p:cNvSpPr>
            <a:spLocks noChangeArrowheads="1"/>
          </p:cNvSpPr>
          <p:nvPr/>
        </p:nvSpPr>
        <p:spPr bwMode="auto">
          <a:xfrm>
            <a:off x="2368550" y="3308350"/>
            <a:ext cx="3505200" cy="1181100"/>
          </a:xfrm>
          <a:prstGeom prst="rect">
            <a:avLst/>
          </a:prstGeom>
          <a:gradFill rotWithShape="0">
            <a:gsLst>
              <a:gs pos="0">
                <a:srgbClr val="BA5D00"/>
              </a:gs>
              <a:gs pos="100000">
                <a:srgbClr val="371C00"/>
              </a:gs>
            </a:gsLst>
            <a:lin ang="0" scaled="1"/>
          </a:gradFill>
          <a:ln w="12700">
            <a:solidFill>
              <a:srgbClr val="000000"/>
            </a:solidFill>
            <a:miter lim="800000"/>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1556495" name="Rectangle 15"/>
          <p:cNvSpPr>
            <a:spLocks noChangeArrowheads="1"/>
          </p:cNvSpPr>
          <p:nvPr/>
        </p:nvSpPr>
        <p:spPr bwMode="auto">
          <a:xfrm>
            <a:off x="2549525" y="3327400"/>
            <a:ext cx="1196975" cy="393700"/>
          </a:xfrm>
          <a:prstGeom prst="rect">
            <a:avLst/>
          </a:prstGeom>
          <a:noFill/>
          <a:ln w="12700">
            <a:noFill/>
            <a:miter lim="800000"/>
            <a:headEnd/>
            <a:tailEnd/>
          </a:ln>
          <a:effectLst/>
        </p:spPr>
        <p:txBody>
          <a:bodyPr wrap="none" lIns="90488" tIns="44450" rIns="90488" bIns="44450">
            <a:spAutoFit/>
          </a:bodyPr>
          <a:lstStyle/>
          <a:p>
            <a:pPr eaLnBrk="0" hangingPunct="0">
              <a:defRPr/>
            </a:pPr>
            <a:r>
              <a:rPr lang="zh-CN" altLang="en-US" sz="2000">
                <a:solidFill>
                  <a:srgbClr val="FFFFFF"/>
                </a:solidFill>
                <a:effectLst>
                  <a:outerShdw blurRad="38100" dist="38100" dir="2700000" algn="tl">
                    <a:srgbClr val="000000"/>
                  </a:outerShdw>
                </a:effectLst>
                <a:latin typeface="Kosher-Normal" charset="0"/>
                <a:ea typeface="ＭＳ Ｐゴシック" charset="0"/>
              </a:rPr>
              <a:t>大卫之约</a:t>
            </a:r>
          </a:p>
        </p:txBody>
      </p:sp>
      <p:sp>
        <p:nvSpPr>
          <p:cNvPr id="1556496" name="Rectangle 16"/>
          <p:cNvSpPr>
            <a:spLocks noChangeArrowheads="1"/>
          </p:cNvSpPr>
          <p:nvPr/>
        </p:nvSpPr>
        <p:spPr bwMode="auto">
          <a:xfrm>
            <a:off x="3108325" y="4546600"/>
            <a:ext cx="688975" cy="393700"/>
          </a:xfrm>
          <a:prstGeom prst="rect">
            <a:avLst/>
          </a:prstGeom>
          <a:noFill/>
          <a:ln w="12700">
            <a:noFill/>
            <a:miter lim="800000"/>
            <a:headEnd/>
            <a:tailEnd/>
          </a:ln>
          <a:effectLst/>
        </p:spPr>
        <p:txBody>
          <a:bodyPr wrap="none" lIns="90488" tIns="44450" rIns="90488" bIns="44450">
            <a:spAutoFit/>
          </a:bodyPr>
          <a:lstStyle/>
          <a:p>
            <a:pPr eaLnBrk="0" hangingPunct="0">
              <a:defRPr/>
            </a:pPr>
            <a:r>
              <a:rPr lang="zh-CN" altLang="en-US" sz="2000">
                <a:solidFill>
                  <a:srgbClr val="FFFFFF"/>
                </a:solidFill>
                <a:effectLst>
                  <a:outerShdw blurRad="38100" dist="38100" dir="2700000" algn="tl">
                    <a:srgbClr val="000000"/>
                  </a:outerShdw>
                </a:effectLst>
                <a:latin typeface="Kosher-Normal" charset="0"/>
                <a:ea typeface="ＭＳ Ｐゴシック" charset="0"/>
              </a:rPr>
              <a:t>新约</a:t>
            </a:r>
          </a:p>
        </p:txBody>
      </p:sp>
      <p:sp>
        <p:nvSpPr>
          <p:cNvPr id="1556497" name="Rectangle 17"/>
          <p:cNvSpPr>
            <a:spLocks noChangeArrowheads="1"/>
          </p:cNvSpPr>
          <p:nvPr/>
        </p:nvSpPr>
        <p:spPr bwMode="auto">
          <a:xfrm>
            <a:off x="1927225" y="5654675"/>
            <a:ext cx="1208088" cy="39687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2000" dirty="0">
                <a:solidFill>
                  <a:srgbClr val="FFFFFF"/>
                </a:solidFill>
                <a:latin typeface="Kosher-Normal" charset="0"/>
                <a:ea typeface="ＭＳ Ｐゴシック" charset="0"/>
              </a:rPr>
              <a:t>摩西之约</a:t>
            </a:r>
          </a:p>
        </p:txBody>
      </p:sp>
      <p:grpSp>
        <p:nvGrpSpPr>
          <p:cNvPr id="461841" name="Group 18"/>
          <p:cNvGrpSpPr>
            <a:grpSpLocks/>
          </p:cNvGrpSpPr>
          <p:nvPr/>
        </p:nvGrpSpPr>
        <p:grpSpPr bwMode="auto">
          <a:xfrm>
            <a:off x="5689600" y="1376363"/>
            <a:ext cx="165100" cy="279400"/>
            <a:chOff x="3584" y="867"/>
            <a:chExt cx="104" cy="176"/>
          </a:xfrm>
        </p:grpSpPr>
        <p:sp>
          <p:nvSpPr>
            <p:cNvPr id="461928"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929"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grpSp>
      <p:sp>
        <p:nvSpPr>
          <p:cNvPr id="461842" name="Rectangle 21"/>
          <p:cNvSpPr>
            <a:spLocks noChangeArrowheads="1"/>
          </p:cNvSpPr>
          <p:nvPr/>
        </p:nvSpPr>
        <p:spPr bwMode="auto">
          <a:xfrm>
            <a:off x="2044700" y="987425"/>
            <a:ext cx="18065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zh-CN" altLang="en-US" sz="1000">
                <a:solidFill>
                  <a:srgbClr val="FFFFFF"/>
                </a:solidFill>
                <a:latin typeface="Arial" charset="0"/>
              </a:rPr>
              <a:t>神与亚伯拉罕立约透过以色列成为“祭司的国度”重新建立人的统治权</a:t>
            </a:r>
          </a:p>
          <a:p>
            <a:pPr eaLnBrk="0" hangingPunct="0"/>
            <a:r>
              <a:rPr lang="en-US" altLang="zh-CN" sz="1000">
                <a:solidFill>
                  <a:srgbClr val="FFFFFF"/>
                </a:solidFill>
                <a:latin typeface="Arial" charset="0"/>
              </a:rPr>
              <a:t>(</a:t>
            </a:r>
            <a:r>
              <a:rPr lang="zh-CN" altLang="en-US" sz="1000">
                <a:solidFill>
                  <a:srgbClr val="FFFFFF"/>
                </a:solidFill>
                <a:latin typeface="Arial" charset="0"/>
              </a:rPr>
              <a:t>创</a:t>
            </a:r>
            <a:r>
              <a:rPr lang="en-US" altLang="zh-CN" sz="1000">
                <a:solidFill>
                  <a:srgbClr val="FFFFFF"/>
                </a:solidFill>
                <a:latin typeface="Arial" charset="0"/>
              </a:rPr>
              <a:t>. 12:1-3; </a:t>
            </a:r>
            <a:r>
              <a:rPr lang="zh-CN" altLang="en-US" sz="1000">
                <a:solidFill>
                  <a:srgbClr val="FFFFFF"/>
                </a:solidFill>
                <a:latin typeface="Arial" charset="0"/>
              </a:rPr>
              <a:t>出</a:t>
            </a:r>
            <a:r>
              <a:rPr lang="en-US" altLang="zh-CN" sz="1000">
                <a:solidFill>
                  <a:srgbClr val="FFFFFF"/>
                </a:solidFill>
                <a:latin typeface="Arial" charset="0"/>
              </a:rPr>
              <a:t>. 19:6)</a:t>
            </a:r>
          </a:p>
        </p:txBody>
      </p:sp>
      <p:sp>
        <p:nvSpPr>
          <p:cNvPr id="1556502" name="Rectangle 22"/>
          <p:cNvSpPr>
            <a:spLocks noChangeArrowheads="1"/>
          </p:cNvSpPr>
          <p:nvPr/>
        </p:nvSpPr>
        <p:spPr bwMode="auto">
          <a:xfrm>
            <a:off x="47625" y="769938"/>
            <a:ext cx="1376363" cy="271462"/>
          </a:xfrm>
          <a:prstGeom prst="rect">
            <a:avLst/>
          </a:prstGeom>
          <a:noFill/>
          <a:ln w="12700">
            <a:noFill/>
            <a:miter lim="800000"/>
            <a:headEnd/>
            <a:tailEnd/>
          </a:ln>
          <a:effectLst/>
        </p:spPr>
        <p:txBody>
          <a:bodyPr wrap="none" lIns="90488" tIns="44450" rIns="90488" bIns="44450">
            <a:spAutoFit/>
          </a:bodyPr>
          <a:lstStyle/>
          <a:p>
            <a:pPr eaLnBrk="0" hangingPunct="0">
              <a:defRPr/>
            </a:pPr>
            <a:r>
              <a:rPr lang="zh-CN" altLang="en-US" sz="1200" b="1">
                <a:solidFill>
                  <a:srgbClr val="FFA040"/>
                </a:solidFill>
                <a:effectLst>
                  <a:outerShdw blurRad="38100" dist="38100" dir="2700000" algn="tl">
                    <a:srgbClr val="000000"/>
                  </a:outerShdw>
                </a:effectLst>
                <a:latin typeface="Scholar" charset="0"/>
              </a:rPr>
              <a:t>国度概念的教导</a:t>
            </a:r>
            <a:r>
              <a:rPr lang="en-US" altLang="zh-CN" sz="1200" b="1">
                <a:solidFill>
                  <a:srgbClr val="FFA040"/>
                </a:solidFill>
                <a:effectLst>
                  <a:outerShdw blurRad="38100" dist="38100" dir="2700000" algn="tl">
                    <a:srgbClr val="000000"/>
                  </a:outerShdw>
                </a:effectLst>
                <a:latin typeface="Scholar" charset="0"/>
              </a:rPr>
              <a:t>...</a:t>
            </a:r>
          </a:p>
        </p:txBody>
      </p:sp>
      <p:sp>
        <p:nvSpPr>
          <p:cNvPr id="461844"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845" name="Freeform 24"/>
          <p:cNvSpPr>
            <a:spLocks/>
          </p:cNvSpPr>
          <p:nvPr/>
        </p:nvSpPr>
        <p:spPr bwMode="auto">
          <a:xfrm>
            <a:off x="603250" y="1489075"/>
            <a:ext cx="122238" cy="179388"/>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endParaRPr lang="en-US" sz="2000">
              <a:solidFill>
                <a:srgbClr val="FFFFFF"/>
              </a:solidFill>
              <a:latin typeface="Arial" charset="0"/>
              <a:ea typeface="ＭＳ Ｐゴシック" charset="0"/>
            </a:endParaRPr>
          </a:p>
        </p:txBody>
      </p:sp>
      <p:sp>
        <p:nvSpPr>
          <p:cNvPr id="461846" name="Rectangle 25"/>
          <p:cNvSpPr>
            <a:spLocks noChangeArrowheads="1"/>
          </p:cNvSpPr>
          <p:nvPr/>
        </p:nvSpPr>
        <p:spPr bwMode="auto">
          <a:xfrm>
            <a:off x="190500" y="1811338"/>
            <a:ext cx="881063"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FFFFFF"/>
                </a:solidFill>
                <a:latin typeface="Times New Roman" charset="0"/>
              </a:rPr>
              <a:t>人的堕落 </a:t>
            </a:r>
            <a:r>
              <a:rPr lang="en-US" altLang="zh-CN" sz="1000">
                <a:solidFill>
                  <a:srgbClr val="FFFFFF"/>
                </a:solidFill>
                <a:latin typeface="Times New Roman" charset="0"/>
              </a:rPr>
              <a:t>(</a:t>
            </a:r>
            <a:r>
              <a:rPr lang="zh-CN" altLang="en-US" sz="1000">
                <a:solidFill>
                  <a:srgbClr val="FFFFFF"/>
                </a:solidFill>
                <a:latin typeface="Times New Roman" charset="0"/>
              </a:rPr>
              <a:t>创</a:t>
            </a:r>
            <a:r>
              <a:rPr lang="en-US" altLang="zh-CN" sz="1000">
                <a:solidFill>
                  <a:srgbClr val="FFFFFF"/>
                </a:solidFill>
                <a:latin typeface="Times New Roman" charset="0"/>
              </a:rPr>
              <a:t> 3)</a:t>
            </a:r>
          </a:p>
        </p:txBody>
      </p:sp>
      <p:sp>
        <p:nvSpPr>
          <p:cNvPr id="461847" name="Rectangle 26"/>
          <p:cNvSpPr>
            <a:spLocks noChangeArrowheads="1"/>
          </p:cNvSpPr>
          <p:nvPr/>
        </p:nvSpPr>
        <p:spPr bwMode="auto">
          <a:xfrm>
            <a:off x="3411538" y="987425"/>
            <a:ext cx="1304925"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FFFFFF"/>
                </a:solidFill>
                <a:latin typeface="Arial" charset="0"/>
              </a:rPr>
              <a:t>以色列失去祭司国度的见证，于是被掳受外邦统治</a:t>
            </a:r>
            <a:r>
              <a:rPr lang="zh-CN" altLang="en-US" sz="1000">
                <a:solidFill>
                  <a:srgbClr val="FFFFFF"/>
                </a:solidFill>
                <a:latin typeface="Arial" charset="0"/>
                <a:ea typeface="ＭＳ Ｐゴシック" charset="0"/>
              </a:rPr>
              <a:t> </a:t>
            </a:r>
            <a:endParaRPr lang="en-US" altLang="zh-CN" sz="1000">
              <a:solidFill>
                <a:srgbClr val="FFFFFF"/>
              </a:solidFill>
              <a:latin typeface="Arial" charset="0"/>
              <a:ea typeface="ＭＳ Ｐゴシック" charset="0"/>
            </a:endParaRPr>
          </a:p>
        </p:txBody>
      </p:sp>
      <p:sp>
        <p:nvSpPr>
          <p:cNvPr id="1556507" name="Rectangle 27"/>
          <p:cNvSpPr>
            <a:spLocks noChangeArrowheads="1"/>
          </p:cNvSpPr>
          <p:nvPr/>
        </p:nvSpPr>
        <p:spPr bwMode="auto">
          <a:xfrm>
            <a:off x="3184525" y="4826000"/>
            <a:ext cx="1381125" cy="9080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900">
                <a:solidFill>
                  <a:srgbClr val="FFFFFF"/>
                </a:solidFill>
                <a:latin typeface="Arial" charset="0"/>
              </a:rPr>
              <a:t>耶利米书</a:t>
            </a:r>
            <a:r>
              <a:rPr lang="en-US" altLang="zh-CN" sz="900">
                <a:solidFill>
                  <a:srgbClr val="FFFFFF"/>
                </a:solidFill>
                <a:latin typeface="Arial" charset="0"/>
              </a:rPr>
              <a:t>31:31-34 </a:t>
            </a:r>
            <a:r>
              <a:rPr lang="zh-CN" altLang="en-US" sz="900">
                <a:solidFill>
                  <a:srgbClr val="FFFFFF"/>
                </a:solidFill>
                <a:latin typeface="Arial" charset="0"/>
              </a:rPr>
              <a:t>应许</a:t>
            </a:r>
            <a:r>
              <a:rPr lang="en-US" altLang="zh-CN" sz="900">
                <a:solidFill>
                  <a:srgbClr val="FFFFFF"/>
                </a:solidFill>
                <a:latin typeface="Arial" charset="0"/>
              </a:rPr>
              <a:t>:</a:t>
            </a:r>
          </a:p>
          <a:p>
            <a:pPr eaLnBrk="0" hangingPunct="0">
              <a:buFontTx/>
              <a:buChar char="•"/>
              <a:defRPr/>
            </a:pPr>
            <a:r>
              <a:rPr lang="zh-CN" altLang="en-US" sz="900">
                <a:solidFill>
                  <a:srgbClr val="FFFFFF"/>
                </a:solidFill>
                <a:latin typeface="Arial" charset="0"/>
              </a:rPr>
              <a:t>赦免</a:t>
            </a:r>
          </a:p>
          <a:p>
            <a:pPr eaLnBrk="0" hangingPunct="0">
              <a:buFontTx/>
              <a:buChar char="•"/>
              <a:defRPr/>
            </a:pPr>
            <a:r>
              <a:rPr lang="zh-CN" altLang="en-US" sz="900">
                <a:solidFill>
                  <a:srgbClr val="FFFFFF"/>
                </a:solidFill>
                <a:latin typeface="Arial" charset="0"/>
              </a:rPr>
              <a:t>圣灵内住</a:t>
            </a:r>
          </a:p>
          <a:p>
            <a:pPr eaLnBrk="0" hangingPunct="0">
              <a:buFontTx/>
              <a:buChar char="•"/>
              <a:defRPr/>
            </a:pPr>
            <a:r>
              <a:rPr lang="zh-CN" altLang="en-US" sz="900">
                <a:solidFill>
                  <a:srgbClr val="FFFFFF"/>
                </a:solidFill>
                <a:latin typeface="Arial" charset="0"/>
              </a:rPr>
              <a:t>新心，新人，新思想 </a:t>
            </a:r>
          </a:p>
          <a:p>
            <a:pPr eaLnBrk="0" hangingPunct="0">
              <a:buFontTx/>
              <a:buChar char="•"/>
              <a:defRPr/>
            </a:pPr>
            <a:r>
              <a:rPr lang="zh-CN" altLang="en-US" sz="900">
                <a:solidFill>
                  <a:srgbClr val="FFFFFF"/>
                </a:solidFill>
                <a:latin typeface="Arial" charset="0"/>
              </a:rPr>
              <a:t>以色列与犹大重新统一</a:t>
            </a:r>
          </a:p>
          <a:p>
            <a:pPr eaLnBrk="0" hangingPunct="0">
              <a:buFontTx/>
              <a:buChar char="•"/>
              <a:defRPr/>
            </a:pPr>
            <a:r>
              <a:rPr lang="zh-CN" altLang="en-US" sz="900">
                <a:solidFill>
                  <a:srgbClr val="FFFFFF"/>
                </a:solidFill>
                <a:latin typeface="Arial" charset="0"/>
              </a:rPr>
              <a:t>不需要传福音</a:t>
            </a:r>
            <a:r>
              <a:rPr lang="zh-CN" altLang="en-US" sz="900">
                <a:solidFill>
                  <a:srgbClr val="FFFFFF"/>
                </a:solidFill>
                <a:latin typeface="Arial" charset="0"/>
                <a:ea typeface="ＭＳ Ｐゴシック" charset="0"/>
              </a:rPr>
              <a:t> </a:t>
            </a:r>
            <a:endParaRPr lang="en-US" altLang="zh-CN" sz="900">
              <a:solidFill>
                <a:srgbClr val="FFFFFF"/>
              </a:solidFill>
              <a:latin typeface="Arial" charset="0"/>
              <a:ea typeface="ＭＳ Ｐゴシック" charset="0"/>
            </a:endParaRPr>
          </a:p>
        </p:txBody>
      </p:sp>
      <p:sp>
        <p:nvSpPr>
          <p:cNvPr id="1556508" name="Rectangle 28"/>
          <p:cNvSpPr>
            <a:spLocks noChangeArrowheads="1"/>
          </p:cNvSpPr>
          <p:nvPr/>
        </p:nvSpPr>
        <p:spPr bwMode="auto">
          <a:xfrm>
            <a:off x="2651125" y="3671888"/>
            <a:ext cx="1820863" cy="8509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000">
                <a:solidFill>
                  <a:srgbClr val="FFFFFF"/>
                </a:solidFill>
                <a:latin typeface="Arial" pitchFamily="-128" charset="0"/>
                <a:ea typeface="SimSun" pitchFamily="2" charset="-128"/>
                <a:cs typeface="SimSun" pitchFamily="2" charset="-128"/>
              </a:rPr>
              <a:t>撒母耳下</a:t>
            </a:r>
            <a:r>
              <a:rPr lang="en-US" altLang="zh-CN" sz="1000">
                <a:solidFill>
                  <a:srgbClr val="FFFFFF"/>
                </a:solidFill>
                <a:latin typeface="Arial" pitchFamily="-128" charset="0"/>
                <a:ea typeface="SimSun" pitchFamily="2" charset="-128"/>
                <a:cs typeface="SimSun" pitchFamily="2" charset="-128"/>
              </a:rPr>
              <a:t>7:12-16 </a:t>
            </a:r>
            <a:r>
              <a:rPr lang="zh-CN" altLang="en-US" sz="1000">
                <a:solidFill>
                  <a:srgbClr val="FFFFFF"/>
                </a:solidFill>
                <a:latin typeface="Arial" pitchFamily="-128" charset="0"/>
                <a:ea typeface="SimSun" pitchFamily="2" charset="-128"/>
                <a:cs typeface="SimSun" pitchFamily="2" charset="-128"/>
              </a:rPr>
              <a:t>永久的应许</a:t>
            </a:r>
            <a:r>
              <a:rPr lang="en-US" altLang="zh-CN" sz="1000">
                <a:solidFill>
                  <a:srgbClr val="FFFFFF"/>
                </a:solidFill>
                <a:latin typeface="Arial" pitchFamily="-128" charset="0"/>
                <a:ea typeface="SimSun" pitchFamily="2" charset="-128"/>
                <a:cs typeface="SimSun" pitchFamily="2" charset="-128"/>
              </a:rPr>
              <a:t>:</a:t>
            </a:r>
          </a:p>
          <a:p>
            <a:pPr eaLnBrk="0" hangingPunct="0">
              <a:buFontTx/>
              <a:buChar char="•"/>
              <a:defRPr/>
            </a:pPr>
            <a:r>
              <a:rPr lang="zh-CN" altLang="en-US" sz="1000">
                <a:solidFill>
                  <a:srgbClr val="FFFFFF"/>
                </a:solidFill>
                <a:latin typeface="Arial" pitchFamily="-128" charset="0"/>
                <a:ea typeface="SimSun" pitchFamily="2" charset="-128"/>
                <a:cs typeface="SimSun" pitchFamily="2" charset="-128"/>
              </a:rPr>
              <a:t>儿子 </a:t>
            </a:r>
            <a:r>
              <a:rPr lang="en-US" altLang="zh-CN" sz="1000">
                <a:solidFill>
                  <a:srgbClr val="FFFFFF"/>
                </a:solidFill>
                <a:latin typeface="Arial" pitchFamily="-128" charset="0"/>
                <a:ea typeface="SimSun" pitchFamily="2" charset="-128"/>
                <a:cs typeface="SimSun" pitchFamily="2" charset="-128"/>
              </a:rPr>
              <a:t>(“</a:t>
            </a:r>
            <a:r>
              <a:rPr lang="zh-CN" altLang="en-US" sz="1000">
                <a:solidFill>
                  <a:srgbClr val="FFFFFF"/>
                </a:solidFill>
                <a:latin typeface="Arial" pitchFamily="-128" charset="0"/>
                <a:ea typeface="SimSun" pitchFamily="2" charset="-128"/>
                <a:cs typeface="SimSun" pitchFamily="2" charset="-128"/>
              </a:rPr>
              <a:t>家室”永不遭废弃</a:t>
            </a:r>
            <a:r>
              <a:rPr lang="en-US" altLang="zh-CN" sz="1000">
                <a:solidFill>
                  <a:srgbClr val="FFFFFF"/>
                </a:solidFill>
                <a:latin typeface="Arial" pitchFamily="-128" charset="0"/>
                <a:ea typeface="SimSun" pitchFamily="2" charset="-128"/>
                <a:cs typeface="SimSun" pitchFamily="2" charset="-128"/>
              </a:rPr>
              <a:t>)</a:t>
            </a:r>
          </a:p>
          <a:p>
            <a:pPr eaLnBrk="0" hangingPunct="0">
              <a:buFontTx/>
              <a:buChar char="•"/>
              <a:defRPr/>
            </a:pPr>
            <a:r>
              <a:rPr lang="zh-CN" altLang="en-US" sz="1000">
                <a:solidFill>
                  <a:srgbClr val="FFFFFF"/>
                </a:solidFill>
                <a:latin typeface="Arial" pitchFamily="-128" charset="0"/>
                <a:ea typeface="SimSun" pitchFamily="2" charset="-128"/>
                <a:cs typeface="SimSun" pitchFamily="2" charset="-128"/>
              </a:rPr>
              <a:t>国 </a:t>
            </a:r>
            <a:r>
              <a:rPr lang="en-US" altLang="zh-CN" sz="1000">
                <a:solidFill>
                  <a:srgbClr val="FFFFFF"/>
                </a:solidFill>
                <a:latin typeface="Arial" pitchFamily="-128" charset="0"/>
                <a:ea typeface="SimSun" pitchFamily="2" charset="-128"/>
                <a:cs typeface="SimSun" pitchFamily="2" charset="-128"/>
              </a:rPr>
              <a:t>(</a:t>
            </a:r>
            <a:r>
              <a:rPr lang="zh-CN" altLang="en-US" sz="1000">
                <a:solidFill>
                  <a:srgbClr val="FFFFFF"/>
                </a:solidFill>
                <a:latin typeface="Arial" pitchFamily="-128" charset="0"/>
                <a:ea typeface="SimSun" pitchFamily="2" charset="-128"/>
                <a:cs typeface="SimSun" pitchFamily="2" charset="-128"/>
              </a:rPr>
              <a:t>政治王朝</a:t>
            </a:r>
            <a:r>
              <a:rPr lang="en-US" altLang="zh-CN" sz="1000">
                <a:solidFill>
                  <a:srgbClr val="FFFFFF"/>
                </a:solidFill>
                <a:latin typeface="Arial" pitchFamily="-128" charset="0"/>
                <a:ea typeface="SimSun" pitchFamily="2" charset="-128"/>
                <a:cs typeface="SimSun" pitchFamily="2" charset="-128"/>
              </a:rPr>
              <a:t>)</a:t>
            </a:r>
          </a:p>
          <a:p>
            <a:pPr eaLnBrk="0" hangingPunct="0">
              <a:buFontTx/>
              <a:buChar char="•"/>
              <a:defRPr/>
            </a:pPr>
            <a:r>
              <a:rPr lang="zh-CN" altLang="en-US" sz="1000">
                <a:solidFill>
                  <a:srgbClr val="FFFFFF"/>
                </a:solidFill>
                <a:latin typeface="Arial" pitchFamily="-128" charset="0"/>
                <a:ea typeface="SimSun" pitchFamily="2" charset="-128"/>
                <a:cs typeface="SimSun" pitchFamily="2" charset="-128"/>
              </a:rPr>
              <a:t>宝座 </a:t>
            </a:r>
            <a:r>
              <a:rPr lang="en-US" altLang="zh-CN" sz="1000">
                <a:solidFill>
                  <a:srgbClr val="FFFFFF"/>
                </a:solidFill>
                <a:latin typeface="Arial" pitchFamily="-128" charset="0"/>
                <a:ea typeface="SimSun" pitchFamily="2" charset="-128"/>
                <a:cs typeface="SimSun" pitchFamily="2" charset="-128"/>
              </a:rPr>
              <a:t>(</a:t>
            </a:r>
            <a:r>
              <a:rPr lang="zh-CN" altLang="en-US" sz="1000">
                <a:solidFill>
                  <a:srgbClr val="FFFFFF"/>
                </a:solidFill>
                <a:latin typeface="Arial" pitchFamily="-128" charset="0"/>
                <a:ea typeface="SimSun" pitchFamily="2" charset="-128"/>
                <a:cs typeface="SimSun" pitchFamily="2" charset="-128"/>
              </a:rPr>
              <a:t>后裔接续掌权</a:t>
            </a:r>
            <a:r>
              <a:rPr lang="en-US" altLang="zh-CN" sz="1000">
                <a:solidFill>
                  <a:srgbClr val="FFFFFF"/>
                </a:solidFill>
                <a:latin typeface="Arial" pitchFamily="-128" charset="0"/>
                <a:ea typeface="SimSun" pitchFamily="2" charset="-128"/>
                <a:cs typeface="SimSun" pitchFamily="2" charset="-128"/>
              </a:rPr>
              <a:t>)</a:t>
            </a:r>
          </a:p>
          <a:p>
            <a:pPr eaLnBrk="0" hangingPunct="0">
              <a:buFontTx/>
              <a:buChar char="•"/>
              <a:defRPr/>
            </a:pPr>
            <a:r>
              <a:rPr lang="zh-CN" altLang="en-US" sz="1000">
                <a:solidFill>
                  <a:srgbClr val="FFFFFF"/>
                </a:solidFill>
                <a:latin typeface="Arial" pitchFamily="-128" charset="0"/>
                <a:ea typeface="SimSun" pitchFamily="2" charset="-128"/>
                <a:cs typeface="SimSun" pitchFamily="2" charset="-128"/>
              </a:rPr>
              <a:t>圣殿 </a:t>
            </a:r>
            <a:r>
              <a:rPr lang="en-US" altLang="zh-CN" sz="1000">
                <a:solidFill>
                  <a:srgbClr val="FFFFFF"/>
                </a:solidFill>
                <a:latin typeface="Arial" pitchFamily="-128" charset="0"/>
                <a:ea typeface="SimSun" pitchFamily="2" charset="-128"/>
                <a:cs typeface="SimSun" pitchFamily="2" charset="-128"/>
              </a:rPr>
              <a:t>(</a:t>
            </a:r>
            <a:r>
              <a:rPr lang="zh-CN" altLang="en-US" sz="1000">
                <a:solidFill>
                  <a:srgbClr val="FFFFFF"/>
                </a:solidFill>
                <a:latin typeface="Arial" pitchFamily="-128" charset="0"/>
                <a:ea typeface="SimSun" pitchFamily="2" charset="-128"/>
                <a:cs typeface="SimSun" pitchFamily="2" charset="-128"/>
              </a:rPr>
              <a:t>儿子来建造</a:t>
            </a:r>
            <a:r>
              <a:rPr lang="en-US" altLang="zh-CN" sz="1000">
                <a:solidFill>
                  <a:srgbClr val="FFFFFF"/>
                </a:solidFill>
                <a:latin typeface="Arial" pitchFamily="-128" charset="0"/>
                <a:ea typeface="SimSun" pitchFamily="2" charset="-128"/>
                <a:cs typeface="SimSun" pitchFamily="2" charset="-128"/>
              </a:rPr>
              <a:t>)</a:t>
            </a:r>
          </a:p>
        </p:txBody>
      </p:sp>
      <p:sp>
        <p:nvSpPr>
          <p:cNvPr id="1556509" name="Rectangle 29"/>
          <p:cNvSpPr>
            <a:spLocks noChangeArrowheads="1"/>
          </p:cNvSpPr>
          <p:nvPr/>
        </p:nvSpPr>
        <p:spPr bwMode="auto">
          <a:xfrm>
            <a:off x="2270125" y="2519363"/>
            <a:ext cx="3200400" cy="6985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eaLnBrk="0" hangingPunct="0">
              <a:defRPr/>
            </a:pPr>
            <a:r>
              <a:rPr lang="zh-CN" altLang="en-US" sz="1000">
                <a:solidFill>
                  <a:srgbClr val="FFFFFF"/>
                </a:solidFill>
                <a:latin typeface="Arial" pitchFamily="-128" charset="0"/>
                <a:ea typeface="SimSun" pitchFamily="2" charset="-128"/>
                <a:cs typeface="SimSun" pitchFamily="2" charset="-128"/>
              </a:rPr>
              <a:t>创世记 </a:t>
            </a:r>
            <a:r>
              <a:rPr lang="en-US" altLang="zh-CN" sz="1000">
                <a:solidFill>
                  <a:srgbClr val="FFFFFF"/>
                </a:solidFill>
                <a:latin typeface="Arial" pitchFamily="-128" charset="0"/>
                <a:ea typeface="SimSun" pitchFamily="2" charset="-128"/>
                <a:cs typeface="SimSun" pitchFamily="2" charset="-128"/>
              </a:rPr>
              <a:t>15:18 (</a:t>
            </a:r>
            <a:r>
              <a:rPr lang="zh-CN" altLang="en-US" sz="1000">
                <a:solidFill>
                  <a:srgbClr val="FFFFFF"/>
                </a:solidFill>
                <a:latin typeface="Arial" pitchFamily="-128" charset="0"/>
                <a:ea typeface="SimSun" pitchFamily="2" charset="-128"/>
                <a:cs typeface="SimSun" pitchFamily="2" charset="-128"/>
              </a:rPr>
              <a:t>参：申</a:t>
            </a:r>
            <a:r>
              <a:rPr lang="en-US" altLang="zh-CN" sz="1000">
                <a:solidFill>
                  <a:srgbClr val="FFFFFF"/>
                </a:solidFill>
                <a:latin typeface="Arial" pitchFamily="-128" charset="0"/>
                <a:ea typeface="SimSun" pitchFamily="2" charset="-128"/>
                <a:cs typeface="SimSun" pitchFamily="2" charset="-128"/>
              </a:rPr>
              <a:t>30:1-10)</a:t>
            </a:r>
            <a:r>
              <a:rPr lang="zh-CN" altLang="en-US" sz="1000">
                <a:solidFill>
                  <a:srgbClr val="FFFFFF"/>
                </a:solidFill>
                <a:latin typeface="Arial" pitchFamily="-128" charset="0"/>
                <a:ea typeface="SimSun" pitchFamily="2" charset="-128"/>
                <a:cs typeface="SimSun" pitchFamily="2" charset="-128"/>
              </a:rPr>
              <a:t>的应许</a:t>
            </a:r>
            <a:r>
              <a:rPr lang="en-US" altLang="zh-CN" sz="1000">
                <a:solidFill>
                  <a:srgbClr val="FFFFFF"/>
                </a:solidFill>
                <a:latin typeface="Arial" pitchFamily="-128" charset="0"/>
                <a:ea typeface="SimSun" pitchFamily="2" charset="-128"/>
                <a:cs typeface="SimSun" pitchFamily="2" charset="-128"/>
              </a:rPr>
              <a:t>:</a:t>
            </a:r>
          </a:p>
          <a:p>
            <a:pPr eaLnBrk="0" hangingPunct="0">
              <a:buFontTx/>
              <a:buChar char="•"/>
              <a:defRPr/>
            </a:pPr>
            <a:r>
              <a:rPr lang="zh-CN" altLang="en-US" sz="1000">
                <a:solidFill>
                  <a:srgbClr val="FFFFFF"/>
                </a:solidFill>
                <a:latin typeface="Arial" pitchFamily="-128" charset="0"/>
                <a:ea typeface="SimSun" pitchFamily="2" charset="-128"/>
                <a:cs typeface="SimSun" pitchFamily="2" charset="-128"/>
              </a:rPr>
              <a:t>从埃及哇地至幼发拉底河流域</a:t>
            </a:r>
            <a:r>
              <a:rPr lang="en-US" altLang="zh-CN" sz="1000">
                <a:solidFill>
                  <a:srgbClr val="FFFFFF"/>
                </a:solidFill>
                <a:latin typeface="Arial" pitchFamily="-128" charset="0"/>
                <a:ea typeface="SimSun" pitchFamily="2" charset="-128"/>
                <a:cs typeface="SimSun" pitchFamily="2" charset="-128"/>
              </a:rPr>
              <a:t>(</a:t>
            </a:r>
            <a:r>
              <a:rPr lang="zh-CN" altLang="en-US" sz="1000">
                <a:solidFill>
                  <a:srgbClr val="FFFFFF"/>
                </a:solidFill>
                <a:latin typeface="Arial" pitchFamily="-128" charset="0"/>
                <a:ea typeface="SimSun" pitchFamily="2" charset="-128"/>
                <a:cs typeface="SimSun" pitchFamily="2" charset="-128"/>
              </a:rPr>
              <a:t>赛</a:t>
            </a:r>
            <a:r>
              <a:rPr lang="en-US" altLang="zh-CN" sz="1000">
                <a:solidFill>
                  <a:srgbClr val="FFFFFF"/>
                </a:solidFill>
                <a:latin typeface="Arial" pitchFamily="-128" charset="0"/>
                <a:ea typeface="SimSun" pitchFamily="2" charset="-128"/>
                <a:cs typeface="SimSun" pitchFamily="2" charset="-128"/>
              </a:rPr>
              <a:t>27:12)</a:t>
            </a:r>
          </a:p>
          <a:p>
            <a:pPr eaLnBrk="0" hangingPunct="0">
              <a:buFontTx/>
              <a:buChar char="•"/>
              <a:defRPr/>
            </a:pPr>
            <a:r>
              <a:rPr lang="zh-CN" altLang="en-US" sz="1000">
                <a:solidFill>
                  <a:srgbClr val="FFFFFF"/>
                </a:solidFill>
                <a:latin typeface="Arial" pitchFamily="-128" charset="0"/>
                <a:ea typeface="SimSun" pitchFamily="2" charset="-128"/>
                <a:cs typeface="SimSun" pitchFamily="2" charset="-128"/>
              </a:rPr>
              <a:t>被掳归回／重建之后，土地永久占有权</a:t>
            </a:r>
            <a:r>
              <a:rPr lang="en-US" altLang="zh-CN" sz="1000">
                <a:solidFill>
                  <a:srgbClr val="FFFFFF"/>
                </a:solidFill>
                <a:latin typeface="Arial" pitchFamily="-128" charset="0"/>
                <a:ea typeface="SimSun" pitchFamily="2" charset="-128"/>
                <a:cs typeface="SimSun" pitchFamily="2" charset="-128"/>
              </a:rPr>
              <a:t>(</a:t>
            </a:r>
            <a:r>
              <a:rPr lang="zh-CN" altLang="en-US" sz="1000">
                <a:solidFill>
                  <a:srgbClr val="FFFFFF"/>
                </a:solidFill>
                <a:latin typeface="Arial" pitchFamily="-128" charset="0"/>
                <a:ea typeface="SimSun" pitchFamily="2" charset="-128"/>
                <a:cs typeface="SimSun" pitchFamily="2" charset="-128"/>
              </a:rPr>
              <a:t>创</a:t>
            </a:r>
            <a:r>
              <a:rPr lang="en-US" altLang="zh-CN" sz="1000">
                <a:solidFill>
                  <a:srgbClr val="FFFFFF"/>
                </a:solidFill>
                <a:latin typeface="Arial" pitchFamily="-128" charset="0"/>
                <a:ea typeface="SimSun" pitchFamily="2" charset="-128"/>
                <a:cs typeface="SimSun" pitchFamily="2" charset="-128"/>
              </a:rPr>
              <a:t>17:8) </a:t>
            </a:r>
          </a:p>
          <a:p>
            <a:pPr eaLnBrk="0" hangingPunct="0">
              <a:buFontTx/>
              <a:buChar char="•"/>
              <a:defRPr/>
            </a:pPr>
            <a:r>
              <a:rPr lang="zh-CN" altLang="en-US" sz="1000">
                <a:solidFill>
                  <a:srgbClr val="FFFFFF"/>
                </a:solidFill>
                <a:latin typeface="Arial" pitchFamily="-128" charset="0"/>
                <a:ea typeface="SimSun" pitchFamily="2" charset="-128"/>
                <a:cs typeface="SimSun" pitchFamily="2" charset="-128"/>
              </a:rPr>
              <a:t>因着巴勒斯坦地全世界蒙祝福 </a:t>
            </a:r>
            <a:r>
              <a:rPr lang="en-US" altLang="zh-CN" sz="1000">
                <a:solidFill>
                  <a:srgbClr val="FFFFFF"/>
                </a:solidFill>
                <a:latin typeface="Arial" pitchFamily="-128" charset="0"/>
                <a:ea typeface="SimSun" pitchFamily="2" charset="-128"/>
                <a:cs typeface="SimSun" pitchFamily="2" charset="-128"/>
              </a:rPr>
              <a:t>(</a:t>
            </a:r>
            <a:r>
              <a:rPr lang="zh-CN" altLang="en-US" sz="1000">
                <a:solidFill>
                  <a:srgbClr val="FFFFFF"/>
                </a:solidFill>
                <a:latin typeface="Arial" pitchFamily="-128" charset="0"/>
                <a:ea typeface="SimSun" pitchFamily="2" charset="-128"/>
                <a:cs typeface="SimSun" pitchFamily="2" charset="-128"/>
              </a:rPr>
              <a:t>赛</a:t>
            </a:r>
            <a:r>
              <a:rPr lang="en-US" altLang="zh-CN" sz="1000">
                <a:solidFill>
                  <a:srgbClr val="FFFFFF"/>
                </a:solidFill>
                <a:latin typeface="Arial" pitchFamily="-128" charset="0"/>
                <a:ea typeface="SimSun" pitchFamily="2" charset="-128"/>
                <a:cs typeface="SimSun" pitchFamily="2" charset="-128"/>
              </a:rPr>
              <a:t>14:1-2)</a:t>
            </a:r>
          </a:p>
        </p:txBody>
      </p:sp>
      <p:sp>
        <p:nvSpPr>
          <p:cNvPr id="461851" name="Rectangle 30"/>
          <p:cNvSpPr>
            <a:spLocks noChangeArrowheads="1"/>
          </p:cNvSpPr>
          <p:nvPr/>
        </p:nvSpPr>
        <p:spPr bwMode="auto">
          <a:xfrm>
            <a:off x="5827713" y="995363"/>
            <a:ext cx="11207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FFFFFF"/>
                </a:solidFill>
                <a:latin typeface="Arial" charset="0"/>
              </a:rPr>
              <a:t>耶稣藉着教会以神奇的方式扩展张他的国度（太</a:t>
            </a:r>
            <a:r>
              <a:rPr lang="en-US" altLang="zh-CN" sz="1000">
                <a:solidFill>
                  <a:srgbClr val="FFFFFF"/>
                </a:solidFill>
                <a:latin typeface="Arial" charset="0"/>
              </a:rPr>
              <a:t>.13</a:t>
            </a:r>
            <a:r>
              <a:rPr lang="zh-CN" altLang="en-US" sz="1000">
                <a:solidFill>
                  <a:srgbClr val="FFFFFF"/>
                </a:solidFill>
                <a:latin typeface="Arial" charset="0"/>
              </a:rPr>
              <a:t>）</a:t>
            </a:r>
            <a:endParaRPr lang="en-US" altLang="zh-CN" sz="1000">
              <a:solidFill>
                <a:srgbClr val="FFFFFF"/>
              </a:solidFill>
              <a:latin typeface="Arial" charset="0"/>
            </a:endParaRPr>
          </a:p>
        </p:txBody>
      </p:sp>
      <p:sp>
        <p:nvSpPr>
          <p:cNvPr id="461852" name="Rectangle 31"/>
          <p:cNvSpPr>
            <a:spLocks noChangeArrowheads="1"/>
          </p:cNvSpPr>
          <p:nvPr/>
        </p:nvSpPr>
        <p:spPr bwMode="auto">
          <a:xfrm>
            <a:off x="4643438" y="987425"/>
            <a:ext cx="107632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b="1">
                <a:solidFill>
                  <a:srgbClr val="FFFFFF"/>
                </a:solidFill>
                <a:latin typeface="Arial" charset="0"/>
              </a:rPr>
              <a:t>以</a:t>
            </a:r>
            <a:r>
              <a:rPr lang="zh-CN" altLang="en-US" sz="1000">
                <a:solidFill>
                  <a:srgbClr val="FFFFFF"/>
                </a:solidFill>
                <a:latin typeface="Arial" charset="0"/>
              </a:rPr>
              <a:t>色列拒绝弥赛亚国度的邀请</a:t>
            </a:r>
            <a:r>
              <a:rPr lang="en-US" altLang="zh-CN" sz="1000">
                <a:solidFill>
                  <a:srgbClr val="FFFFFF"/>
                </a:solidFill>
                <a:latin typeface="Arial" charset="0"/>
              </a:rPr>
              <a:t>(</a:t>
            </a:r>
            <a:r>
              <a:rPr lang="zh-CN" altLang="en-US" sz="1000">
                <a:solidFill>
                  <a:srgbClr val="FFFFFF"/>
                </a:solidFill>
                <a:latin typeface="Arial" charset="0"/>
              </a:rPr>
              <a:t>太</a:t>
            </a:r>
            <a:r>
              <a:rPr lang="en-US" altLang="zh-CN" sz="1000">
                <a:solidFill>
                  <a:srgbClr val="FFFFFF"/>
                </a:solidFill>
                <a:latin typeface="Arial" charset="0"/>
              </a:rPr>
              <a:t>. 12:41-42; 23:37-39)</a:t>
            </a:r>
          </a:p>
        </p:txBody>
      </p:sp>
      <p:sp>
        <p:nvSpPr>
          <p:cNvPr id="461853" name="Rectangle 32"/>
          <p:cNvSpPr>
            <a:spLocks noChangeArrowheads="1"/>
          </p:cNvSpPr>
          <p:nvPr/>
        </p:nvSpPr>
        <p:spPr bwMode="auto">
          <a:xfrm>
            <a:off x="6700838" y="836613"/>
            <a:ext cx="1184275" cy="858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FFFFFF"/>
                </a:solidFill>
                <a:latin typeface="Arial" charset="0"/>
              </a:rPr>
              <a:t>基督得胜以色列的仇敌，以色列全家都要得救（罗</a:t>
            </a:r>
            <a:r>
              <a:rPr lang="en-US" altLang="zh-CN" sz="1000">
                <a:solidFill>
                  <a:srgbClr val="FFFFFF"/>
                </a:solidFill>
                <a:latin typeface="Arial" charset="0"/>
              </a:rPr>
              <a:t>11:26-27</a:t>
            </a:r>
            <a:r>
              <a:rPr lang="zh-CN" altLang="en-US" sz="1000">
                <a:solidFill>
                  <a:srgbClr val="FFFFFF"/>
                </a:solidFill>
                <a:latin typeface="Arial" charset="0"/>
              </a:rPr>
              <a:t>）</a:t>
            </a:r>
            <a:endParaRPr lang="en-US" altLang="zh-CN" sz="1000">
              <a:solidFill>
                <a:srgbClr val="FFFFFF"/>
              </a:solidFill>
              <a:latin typeface="Arial" charset="0"/>
            </a:endParaRPr>
          </a:p>
        </p:txBody>
      </p:sp>
      <p:sp>
        <p:nvSpPr>
          <p:cNvPr id="461854"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855"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856"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857"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858" name="Rectangle 37"/>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859" name="Rectangle 38"/>
          <p:cNvSpPr>
            <a:spLocks noChangeArrowheads="1"/>
          </p:cNvSpPr>
          <p:nvPr/>
        </p:nvSpPr>
        <p:spPr bwMode="auto">
          <a:xfrm>
            <a:off x="5786438" y="2519363"/>
            <a:ext cx="1719262"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just" eaLnBrk="0" hangingPunct="0"/>
            <a:r>
              <a:rPr lang="zh-CN" altLang="en-US" sz="1000">
                <a:solidFill>
                  <a:srgbClr val="FFFFFF"/>
                </a:solidFill>
                <a:latin typeface="Arial" charset="0"/>
              </a:rPr>
              <a:t>以色列因着拒绝弥赛亚受审判被赶逐出应许之地 长达</a:t>
            </a:r>
            <a:r>
              <a:rPr lang="en-US" altLang="zh-CN" sz="1000">
                <a:solidFill>
                  <a:srgbClr val="FFFFFF"/>
                </a:solidFill>
                <a:latin typeface="Arial" charset="0"/>
              </a:rPr>
              <a:t>19</a:t>
            </a:r>
            <a:r>
              <a:rPr lang="zh-CN" altLang="en-US" sz="1000">
                <a:solidFill>
                  <a:srgbClr val="FFFFFF"/>
                </a:solidFill>
                <a:latin typeface="Arial" charset="0"/>
              </a:rPr>
              <a:t>世纪（主后</a:t>
            </a:r>
            <a:r>
              <a:rPr lang="en-US" altLang="zh-CN" sz="1000">
                <a:solidFill>
                  <a:srgbClr val="FFFFFF"/>
                </a:solidFill>
                <a:latin typeface="Arial" charset="0"/>
              </a:rPr>
              <a:t>70</a:t>
            </a:r>
            <a:r>
              <a:rPr lang="zh-CN" altLang="en-US" sz="1000">
                <a:solidFill>
                  <a:srgbClr val="FFFFFF"/>
                </a:solidFill>
                <a:latin typeface="Arial" charset="0"/>
              </a:rPr>
              <a:t>－</a:t>
            </a:r>
            <a:r>
              <a:rPr lang="en-US" altLang="zh-CN" sz="1000">
                <a:solidFill>
                  <a:srgbClr val="FFFFFF"/>
                </a:solidFill>
                <a:latin typeface="Arial" charset="0"/>
              </a:rPr>
              <a:t>1948</a:t>
            </a:r>
            <a:r>
              <a:rPr lang="zh-CN" altLang="en-US" sz="1000">
                <a:solidFill>
                  <a:srgbClr val="FFFFFF"/>
                </a:solidFill>
                <a:latin typeface="Arial" charset="0"/>
              </a:rPr>
              <a:t>）现在部分恢复（结</a:t>
            </a:r>
            <a:r>
              <a:rPr lang="en-US" altLang="zh-CN" sz="1000">
                <a:solidFill>
                  <a:srgbClr val="FFFFFF"/>
                </a:solidFill>
                <a:latin typeface="Arial" charset="0"/>
              </a:rPr>
              <a:t>37:1-7</a:t>
            </a:r>
            <a:r>
              <a:rPr lang="zh-CN" altLang="en-US" sz="1000">
                <a:solidFill>
                  <a:srgbClr val="FFFFFF"/>
                </a:solidFill>
                <a:latin typeface="Arial" charset="0"/>
              </a:rPr>
              <a:t>）</a:t>
            </a:r>
            <a:endParaRPr lang="en-US" altLang="zh-CN" sz="1000">
              <a:solidFill>
                <a:srgbClr val="FFFFFF"/>
              </a:solidFill>
              <a:latin typeface="Arial" charset="0"/>
            </a:endParaRPr>
          </a:p>
        </p:txBody>
      </p:sp>
      <p:sp>
        <p:nvSpPr>
          <p:cNvPr id="461860" name="Rectangle 39"/>
          <p:cNvSpPr>
            <a:spLocks noChangeArrowheads="1"/>
          </p:cNvSpPr>
          <p:nvPr/>
        </p:nvSpPr>
        <p:spPr bwMode="auto">
          <a:xfrm>
            <a:off x="6022975" y="3429000"/>
            <a:ext cx="125412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FFFFFF"/>
                </a:solidFill>
                <a:latin typeface="Arial" charset="0"/>
              </a:rPr>
              <a:t>基督是教会的头，教会是属灵的圣殿（</a:t>
            </a:r>
            <a:r>
              <a:rPr lang="en-US" altLang="zh-CN" sz="1000">
                <a:solidFill>
                  <a:srgbClr val="FFFFFF"/>
                </a:solidFill>
                <a:latin typeface="Arial" charset="0"/>
              </a:rPr>
              <a:t>2:19-22; </a:t>
            </a:r>
            <a:r>
              <a:rPr lang="zh-CN" altLang="en-US" sz="1000">
                <a:solidFill>
                  <a:srgbClr val="FFFFFF"/>
                </a:solidFill>
                <a:latin typeface="Arial" charset="0"/>
              </a:rPr>
              <a:t>林后</a:t>
            </a:r>
            <a:r>
              <a:rPr lang="en-US" altLang="zh-CN" sz="1000">
                <a:solidFill>
                  <a:srgbClr val="FFFFFF"/>
                </a:solidFill>
                <a:latin typeface="Arial" charset="0"/>
              </a:rPr>
              <a:t>6:16)</a:t>
            </a:r>
          </a:p>
        </p:txBody>
      </p:sp>
      <p:sp>
        <p:nvSpPr>
          <p:cNvPr id="461861" name="Rectangle 40"/>
          <p:cNvSpPr>
            <a:spLocks noChangeArrowheads="1"/>
          </p:cNvSpPr>
          <p:nvPr/>
        </p:nvSpPr>
        <p:spPr bwMode="auto">
          <a:xfrm>
            <a:off x="5903913" y="4891088"/>
            <a:ext cx="1397000"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000A0D"/>
                </a:solidFill>
                <a:latin typeface="Arial" charset="0"/>
              </a:rPr>
              <a:t>新约前三项取代摩西律法（路</a:t>
            </a:r>
            <a:r>
              <a:rPr lang="en-US" altLang="zh-CN" sz="1000">
                <a:solidFill>
                  <a:srgbClr val="000A0D"/>
                </a:solidFill>
                <a:latin typeface="Arial" charset="0"/>
              </a:rPr>
              <a:t>22:20; </a:t>
            </a:r>
            <a:r>
              <a:rPr lang="zh-CN" altLang="en-US" sz="1000">
                <a:solidFill>
                  <a:srgbClr val="000A0D"/>
                </a:solidFill>
                <a:latin typeface="Arial" charset="0"/>
              </a:rPr>
              <a:t>林后</a:t>
            </a:r>
            <a:r>
              <a:rPr lang="en-US" altLang="zh-CN" sz="1000">
                <a:solidFill>
                  <a:srgbClr val="000A0D"/>
                </a:solidFill>
                <a:latin typeface="Arial" charset="0"/>
              </a:rPr>
              <a:t>3:6)</a:t>
            </a:r>
          </a:p>
        </p:txBody>
      </p:sp>
      <p:sp>
        <p:nvSpPr>
          <p:cNvPr id="461862"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863"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864" name="Rectangle 43"/>
          <p:cNvSpPr>
            <a:spLocks noChangeArrowheads="1"/>
          </p:cNvSpPr>
          <p:nvPr/>
        </p:nvSpPr>
        <p:spPr bwMode="auto">
          <a:xfrm>
            <a:off x="7553325" y="2136775"/>
            <a:ext cx="15906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900">
                <a:solidFill>
                  <a:srgbClr val="FFFFFF"/>
                </a:solidFill>
                <a:latin typeface="Arial" charset="0"/>
              </a:rPr>
              <a:t>弥赛亚国度</a:t>
            </a:r>
          </a:p>
        </p:txBody>
      </p:sp>
      <p:sp>
        <p:nvSpPr>
          <p:cNvPr id="461865"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866" name="Rectangle 45"/>
          <p:cNvSpPr>
            <a:spLocks noChangeArrowheads="1"/>
          </p:cNvSpPr>
          <p:nvPr/>
        </p:nvSpPr>
        <p:spPr bwMode="auto">
          <a:xfrm>
            <a:off x="7620000" y="2273300"/>
            <a:ext cx="145891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FFFFFF"/>
                </a:solidFill>
                <a:latin typeface="Arial" charset="0"/>
              </a:rPr>
              <a:t>千禧年永恒</a:t>
            </a:r>
            <a:endParaRPr lang="en-US" altLang="zh-CN" sz="1000">
              <a:solidFill>
                <a:srgbClr val="FFFFFF"/>
              </a:solidFill>
              <a:latin typeface="Arial" charset="0"/>
            </a:endParaRPr>
          </a:p>
        </p:txBody>
      </p:sp>
      <p:sp>
        <p:nvSpPr>
          <p:cNvPr id="461867" name="Rectangle 46"/>
          <p:cNvSpPr>
            <a:spLocks noChangeArrowheads="1"/>
          </p:cNvSpPr>
          <p:nvPr/>
        </p:nvSpPr>
        <p:spPr bwMode="auto">
          <a:xfrm>
            <a:off x="7627938" y="2451100"/>
            <a:ext cx="976312"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just" eaLnBrk="0" hangingPunct="0"/>
            <a:r>
              <a:rPr lang="zh-CN" altLang="en-US" sz="1000">
                <a:solidFill>
                  <a:srgbClr val="FFFFFF"/>
                </a:solidFill>
                <a:latin typeface="Arial" charset="0"/>
              </a:rPr>
              <a:t>完全恢复（结</a:t>
            </a:r>
            <a:r>
              <a:rPr lang="en-US" altLang="zh-CN" sz="1000">
                <a:solidFill>
                  <a:srgbClr val="FFFFFF"/>
                </a:solidFill>
                <a:latin typeface="Arial" charset="0"/>
              </a:rPr>
              <a:t>37:8-28) </a:t>
            </a:r>
            <a:r>
              <a:rPr lang="zh-CN" altLang="en-US" sz="1000">
                <a:solidFill>
                  <a:srgbClr val="FFFFFF"/>
                </a:solidFill>
                <a:latin typeface="Arial" charset="0"/>
              </a:rPr>
              <a:t>耶路撒冷世界的首府</a:t>
            </a:r>
            <a:r>
              <a:rPr lang="en-US" altLang="zh-CN" sz="1000">
                <a:solidFill>
                  <a:srgbClr val="FFFFFF"/>
                </a:solidFill>
                <a:latin typeface="Arial" charset="0"/>
              </a:rPr>
              <a:t>(</a:t>
            </a:r>
            <a:r>
              <a:rPr lang="zh-CN" altLang="en-US" sz="1000">
                <a:solidFill>
                  <a:srgbClr val="FFFFFF"/>
                </a:solidFill>
                <a:latin typeface="Arial" charset="0"/>
              </a:rPr>
              <a:t>赛 </a:t>
            </a:r>
            <a:r>
              <a:rPr lang="en-US" altLang="zh-CN" sz="1000">
                <a:solidFill>
                  <a:srgbClr val="FFFFFF"/>
                </a:solidFill>
                <a:latin typeface="Arial" charset="0"/>
              </a:rPr>
              <a:t>2:1-5)</a:t>
            </a:r>
          </a:p>
        </p:txBody>
      </p:sp>
      <p:sp>
        <p:nvSpPr>
          <p:cNvPr id="461868" name="Rectangle 47"/>
          <p:cNvSpPr>
            <a:spLocks noChangeArrowheads="1"/>
          </p:cNvSpPr>
          <p:nvPr/>
        </p:nvSpPr>
        <p:spPr bwMode="auto">
          <a:xfrm>
            <a:off x="8459788" y="2565400"/>
            <a:ext cx="720725" cy="55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FFFFFF"/>
                </a:solidFill>
                <a:latin typeface="Arial" charset="0"/>
              </a:rPr>
              <a:t>新耶路撒冷</a:t>
            </a:r>
          </a:p>
          <a:p>
            <a:pPr algn="ctr" eaLnBrk="0" hangingPunct="0"/>
            <a:r>
              <a:rPr lang="en-US" altLang="zh-CN" sz="1000">
                <a:solidFill>
                  <a:srgbClr val="FFFFFF"/>
                </a:solidFill>
                <a:latin typeface="Arial" charset="0"/>
              </a:rPr>
              <a:t>(</a:t>
            </a:r>
            <a:r>
              <a:rPr lang="zh-CN" altLang="en-US" sz="1000">
                <a:solidFill>
                  <a:srgbClr val="FFFFFF"/>
                </a:solidFill>
                <a:latin typeface="Arial" charset="0"/>
              </a:rPr>
              <a:t>启</a:t>
            </a:r>
            <a:r>
              <a:rPr lang="en-US" altLang="zh-CN" sz="1000">
                <a:solidFill>
                  <a:srgbClr val="FFFFFF"/>
                </a:solidFill>
                <a:latin typeface="Arial" charset="0"/>
              </a:rPr>
              <a:t> 21)</a:t>
            </a:r>
          </a:p>
        </p:txBody>
      </p:sp>
      <p:sp>
        <p:nvSpPr>
          <p:cNvPr id="461869" name="Rectangle 48"/>
          <p:cNvSpPr>
            <a:spLocks noChangeArrowheads="1"/>
          </p:cNvSpPr>
          <p:nvPr/>
        </p:nvSpPr>
        <p:spPr bwMode="auto">
          <a:xfrm>
            <a:off x="7693025" y="3429000"/>
            <a:ext cx="8032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just" eaLnBrk="0" hangingPunct="0"/>
            <a:r>
              <a:rPr lang="zh-CN" altLang="en-US" sz="1000">
                <a:solidFill>
                  <a:srgbClr val="FFFFFF"/>
                </a:solidFill>
                <a:latin typeface="Arial" charset="0"/>
              </a:rPr>
              <a:t>基督作王与众圣徒统治全世界</a:t>
            </a:r>
            <a:endParaRPr lang="en-US" altLang="zh-CN" sz="1000">
              <a:solidFill>
                <a:srgbClr val="FFFFFF"/>
              </a:solidFill>
              <a:latin typeface="Arial" charset="0"/>
            </a:endParaRPr>
          </a:p>
        </p:txBody>
      </p:sp>
      <p:sp>
        <p:nvSpPr>
          <p:cNvPr id="461870" name="Rectangle 49"/>
          <p:cNvSpPr>
            <a:spLocks noChangeArrowheads="1"/>
          </p:cNvSpPr>
          <p:nvPr/>
        </p:nvSpPr>
        <p:spPr bwMode="auto">
          <a:xfrm>
            <a:off x="7818438" y="987425"/>
            <a:ext cx="1217612"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FFFFFF"/>
                </a:solidFill>
                <a:latin typeface="Arial" charset="0"/>
              </a:rPr>
              <a:t>基督与众圣徒一同掌权（弗</a:t>
            </a:r>
            <a:r>
              <a:rPr lang="en-US" altLang="zh-CN" sz="1000">
                <a:solidFill>
                  <a:srgbClr val="FFFFFF"/>
                </a:solidFill>
                <a:latin typeface="Arial" charset="0"/>
              </a:rPr>
              <a:t>1:9-10; </a:t>
            </a:r>
            <a:r>
              <a:rPr lang="zh-CN" altLang="en-US" sz="1000">
                <a:solidFill>
                  <a:srgbClr val="FFFFFF"/>
                </a:solidFill>
                <a:latin typeface="Arial" charset="0"/>
              </a:rPr>
              <a:t>启</a:t>
            </a:r>
            <a:r>
              <a:rPr lang="en-US" altLang="zh-CN" sz="1000">
                <a:solidFill>
                  <a:srgbClr val="FFFFFF"/>
                </a:solidFill>
                <a:latin typeface="Arial" charset="0"/>
              </a:rPr>
              <a:t>20:1-6; 22:5</a:t>
            </a:r>
            <a:r>
              <a:rPr lang="zh-CN" altLang="en-US" sz="1000">
                <a:solidFill>
                  <a:srgbClr val="FFFFFF"/>
                </a:solidFill>
                <a:latin typeface="Arial" charset="0"/>
              </a:rPr>
              <a:t>下）</a:t>
            </a:r>
            <a:endParaRPr lang="en-US" altLang="zh-CN" sz="1000">
              <a:solidFill>
                <a:srgbClr val="FFFFFF"/>
              </a:solidFill>
              <a:latin typeface="Arial" charset="0"/>
            </a:endParaRPr>
          </a:p>
        </p:txBody>
      </p:sp>
      <p:grpSp>
        <p:nvGrpSpPr>
          <p:cNvPr id="461871" name="Group 50"/>
          <p:cNvGrpSpPr>
            <a:grpSpLocks/>
          </p:cNvGrpSpPr>
          <p:nvPr/>
        </p:nvGrpSpPr>
        <p:grpSpPr bwMode="auto">
          <a:xfrm>
            <a:off x="4648200" y="5105400"/>
            <a:ext cx="76200" cy="304800"/>
            <a:chOff x="2928" y="3216"/>
            <a:chExt cx="48" cy="192"/>
          </a:xfrm>
        </p:grpSpPr>
        <p:sp>
          <p:nvSpPr>
            <p:cNvPr id="461925"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926"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927"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grpSp>
      <p:grpSp>
        <p:nvGrpSpPr>
          <p:cNvPr id="461872" name="Group 54"/>
          <p:cNvGrpSpPr>
            <a:grpSpLocks/>
          </p:cNvGrpSpPr>
          <p:nvPr/>
        </p:nvGrpSpPr>
        <p:grpSpPr bwMode="auto">
          <a:xfrm>
            <a:off x="4876800" y="5426075"/>
            <a:ext cx="76200" cy="212725"/>
            <a:chOff x="3072" y="3418"/>
            <a:chExt cx="48" cy="134"/>
          </a:xfrm>
        </p:grpSpPr>
        <p:sp>
          <p:nvSpPr>
            <p:cNvPr id="461922"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923"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924"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grpSp>
      <p:sp>
        <p:nvSpPr>
          <p:cNvPr id="461873" name="Rectangle 58"/>
          <p:cNvSpPr>
            <a:spLocks noChangeArrowheads="1"/>
          </p:cNvSpPr>
          <p:nvPr/>
        </p:nvSpPr>
        <p:spPr bwMode="auto">
          <a:xfrm rot="-5400000">
            <a:off x="1504951" y="258603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zh-CN" altLang="en-US" sz="1600" b="1">
                <a:solidFill>
                  <a:srgbClr val="FFFFFF"/>
                </a:solidFill>
                <a:latin typeface="Nadianne" charset="0"/>
              </a:rPr>
              <a:t>土地</a:t>
            </a:r>
          </a:p>
        </p:txBody>
      </p:sp>
      <p:sp>
        <p:nvSpPr>
          <p:cNvPr id="461874" name="Rectangle 59"/>
          <p:cNvSpPr>
            <a:spLocks noChangeArrowheads="1"/>
          </p:cNvSpPr>
          <p:nvPr/>
        </p:nvSpPr>
        <p:spPr bwMode="auto">
          <a:xfrm rot="-5400000">
            <a:off x="1889126" y="376078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zh-CN" altLang="en-US" sz="1600" b="1">
                <a:solidFill>
                  <a:srgbClr val="FFFFFF"/>
                </a:solidFill>
                <a:latin typeface="Nadianne" charset="0"/>
              </a:rPr>
              <a:t>后裔</a:t>
            </a:r>
          </a:p>
        </p:txBody>
      </p:sp>
      <p:sp>
        <p:nvSpPr>
          <p:cNvPr id="461875" name="Rectangle 60"/>
          <p:cNvSpPr>
            <a:spLocks noChangeArrowheads="1"/>
          </p:cNvSpPr>
          <p:nvPr/>
        </p:nvSpPr>
        <p:spPr bwMode="auto">
          <a:xfrm rot="-5400000">
            <a:off x="2554288" y="514508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zh-CN" altLang="en-US" sz="1600" b="1">
                <a:solidFill>
                  <a:srgbClr val="FFFFFF"/>
                </a:solidFill>
                <a:latin typeface="Nadianne" charset="0"/>
              </a:rPr>
              <a:t>祝福</a:t>
            </a:r>
          </a:p>
        </p:txBody>
      </p:sp>
      <p:sp>
        <p:nvSpPr>
          <p:cNvPr id="461876" name="Rectangle 61"/>
          <p:cNvSpPr>
            <a:spLocks noChangeArrowheads="1"/>
          </p:cNvSpPr>
          <p:nvPr/>
        </p:nvSpPr>
        <p:spPr bwMode="auto">
          <a:xfrm rot="-5400000">
            <a:off x="1069975" y="3783013"/>
            <a:ext cx="9620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zh-CN" altLang="en-US" sz="1000" b="1">
                <a:solidFill>
                  <a:srgbClr val="FFFFFF"/>
                </a:solidFill>
                <a:latin typeface="Arial" charset="0"/>
              </a:rPr>
              <a:t>创世记 </a:t>
            </a:r>
            <a:r>
              <a:rPr lang="en-US" altLang="zh-CN" sz="1000" b="1">
                <a:solidFill>
                  <a:srgbClr val="FFFFFF"/>
                </a:solidFill>
                <a:latin typeface="Arial" charset="0"/>
              </a:rPr>
              <a:t>12:1-3</a:t>
            </a:r>
          </a:p>
        </p:txBody>
      </p:sp>
      <p:sp>
        <p:nvSpPr>
          <p:cNvPr id="461877" name="Rectangle 62"/>
          <p:cNvSpPr>
            <a:spLocks noChangeArrowheads="1"/>
          </p:cNvSpPr>
          <p:nvPr/>
        </p:nvSpPr>
        <p:spPr bwMode="auto">
          <a:xfrm>
            <a:off x="8385175" y="3429000"/>
            <a:ext cx="750888"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altLang="zh-CN" sz="1000">
                <a:solidFill>
                  <a:srgbClr val="FFFFFF"/>
                </a:solidFill>
                <a:latin typeface="Arial" charset="0"/>
                <a:ea typeface="ＭＳ Ｐゴシック" charset="0"/>
              </a:rPr>
              <a:t> </a:t>
            </a:r>
            <a:r>
              <a:rPr lang="zh-CN" altLang="en-US" sz="1000">
                <a:solidFill>
                  <a:srgbClr val="FFFFFF"/>
                </a:solidFill>
                <a:latin typeface="Arial" charset="0"/>
              </a:rPr>
              <a:t>基督将国度呈递给天父（林前</a:t>
            </a:r>
            <a:r>
              <a:rPr lang="en-US" altLang="zh-CN" sz="1000">
                <a:solidFill>
                  <a:srgbClr val="FFFFFF"/>
                </a:solidFill>
                <a:latin typeface="Arial" charset="0"/>
              </a:rPr>
              <a:t>15:24</a:t>
            </a:r>
            <a:r>
              <a:rPr lang="zh-CN" altLang="en-US" sz="1000">
                <a:solidFill>
                  <a:srgbClr val="FFFFFF"/>
                </a:solidFill>
                <a:latin typeface="Arial" charset="0"/>
              </a:rPr>
              <a:t>）</a:t>
            </a:r>
            <a:endParaRPr lang="en-US" altLang="zh-CN" sz="1000">
              <a:solidFill>
                <a:srgbClr val="FFFFFF"/>
              </a:solidFill>
              <a:latin typeface="Arial" charset="0"/>
            </a:endParaRPr>
          </a:p>
        </p:txBody>
      </p:sp>
      <p:grpSp>
        <p:nvGrpSpPr>
          <p:cNvPr id="461878" name="Group 63"/>
          <p:cNvGrpSpPr>
            <a:grpSpLocks/>
          </p:cNvGrpSpPr>
          <p:nvPr/>
        </p:nvGrpSpPr>
        <p:grpSpPr bwMode="auto">
          <a:xfrm>
            <a:off x="7823200" y="1676400"/>
            <a:ext cx="611188" cy="450850"/>
            <a:chOff x="4928" y="1056"/>
            <a:chExt cx="385" cy="284"/>
          </a:xfrm>
        </p:grpSpPr>
        <p:sp>
          <p:nvSpPr>
            <p:cNvPr id="461917"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endParaRPr lang="en-US" sz="2000">
                <a:solidFill>
                  <a:srgbClr val="FFFFFF"/>
                </a:solidFill>
                <a:latin typeface="Arial" charset="0"/>
                <a:ea typeface="ＭＳ Ｐゴシック" charset="0"/>
              </a:endParaRPr>
            </a:p>
          </p:txBody>
        </p:sp>
        <p:sp>
          <p:nvSpPr>
            <p:cNvPr id="461918"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919"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920"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921"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grpSp>
      <p:grpSp>
        <p:nvGrpSpPr>
          <p:cNvPr id="461879" name="Group 69"/>
          <p:cNvGrpSpPr>
            <a:grpSpLocks/>
          </p:cNvGrpSpPr>
          <p:nvPr/>
        </p:nvGrpSpPr>
        <p:grpSpPr bwMode="auto">
          <a:xfrm>
            <a:off x="4800600" y="5203825"/>
            <a:ext cx="1184275" cy="104775"/>
            <a:chOff x="3024" y="3278"/>
            <a:chExt cx="746" cy="66"/>
          </a:xfrm>
        </p:grpSpPr>
        <p:sp>
          <p:nvSpPr>
            <p:cNvPr id="461915"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916"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grpSp>
      <p:grpSp>
        <p:nvGrpSpPr>
          <p:cNvPr id="461880" name="Group 72"/>
          <p:cNvGrpSpPr>
            <a:grpSpLocks/>
          </p:cNvGrpSpPr>
          <p:nvPr/>
        </p:nvGrpSpPr>
        <p:grpSpPr bwMode="auto">
          <a:xfrm>
            <a:off x="4954588" y="5489575"/>
            <a:ext cx="2857500" cy="100013"/>
            <a:chOff x="3168" y="3458"/>
            <a:chExt cx="1891" cy="66"/>
          </a:xfrm>
        </p:grpSpPr>
        <p:sp>
          <p:nvSpPr>
            <p:cNvPr id="461913" name="Line 73"/>
            <p:cNvSpPr>
              <a:spLocks noChangeShapeType="1"/>
            </p:cNvSpPr>
            <p:nvPr/>
          </p:nvSpPr>
          <p:spPr bwMode="auto">
            <a:xfrm>
              <a:off x="3168" y="3493"/>
              <a:ext cx="1812" cy="6"/>
            </a:xfrm>
            <a:prstGeom prst="line">
              <a:avLst/>
            </a:prstGeom>
            <a:noFill/>
            <a:ln w="12700">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914" name="AutoShape 74"/>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grpSp>
      <p:sp>
        <p:nvSpPr>
          <p:cNvPr id="461881" name="Rectangle 75"/>
          <p:cNvSpPr>
            <a:spLocks noChangeArrowheads="1"/>
          </p:cNvSpPr>
          <p:nvPr/>
        </p:nvSpPr>
        <p:spPr bwMode="auto">
          <a:xfrm>
            <a:off x="0" y="6400800"/>
            <a:ext cx="9177338"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r>
              <a:rPr lang="zh-CN" altLang="en-US" sz="1000">
                <a:solidFill>
                  <a:srgbClr val="FFFFFF"/>
                </a:solidFill>
                <a:latin typeface="Arial" charset="0"/>
              </a:rPr>
              <a:t>经文突出强调双重国度之约。以色列的角色从亚伯拉罕到基督其内涵延伸至教会（继续中），而教会并非指“新以色列人”（不连续）以便取代以色列民族。</a:t>
            </a:r>
          </a:p>
          <a:p>
            <a:pPr algn="ctr" eaLnBrk="0" hangingPunct="0"/>
            <a:r>
              <a:rPr lang="zh-CN" altLang="en-US" sz="1000">
                <a:solidFill>
                  <a:srgbClr val="FFFFFF"/>
                </a:solidFill>
                <a:latin typeface="Arial" charset="0"/>
              </a:rPr>
              <a:t>以色列将在基督第二次降临时信靠基督从而再现其世界显赫地位。</a:t>
            </a:r>
            <a:endParaRPr lang="en-US" altLang="zh-CN" sz="1000">
              <a:solidFill>
                <a:srgbClr val="FFFFFF"/>
              </a:solidFill>
              <a:latin typeface="Arial" charset="0"/>
            </a:endParaRPr>
          </a:p>
        </p:txBody>
      </p:sp>
      <p:sp>
        <p:nvSpPr>
          <p:cNvPr id="461882" name="Rectangle 76"/>
          <p:cNvSpPr>
            <a:spLocks noChangeArrowheads="1"/>
          </p:cNvSpPr>
          <p:nvPr/>
        </p:nvSpPr>
        <p:spPr bwMode="auto">
          <a:xfrm>
            <a:off x="5114925" y="2095500"/>
            <a:ext cx="5238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zh-CN" altLang="en-US" sz="900">
                <a:solidFill>
                  <a:srgbClr val="FFFFFF"/>
                </a:solidFill>
                <a:latin typeface="Arial" charset="0"/>
              </a:rPr>
              <a:t>以色列</a:t>
            </a:r>
          </a:p>
        </p:txBody>
      </p:sp>
      <p:sp>
        <p:nvSpPr>
          <p:cNvPr id="461883" name="Rectangle 77"/>
          <p:cNvSpPr>
            <a:spLocks noChangeArrowheads="1"/>
          </p:cNvSpPr>
          <p:nvPr/>
        </p:nvSpPr>
        <p:spPr bwMode="auto">
          <a:xfrm>
            <a:off x="6394450" y="2095500"/>
            <a:ext cx="4095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zh-CN" altLang="en-US" sz="900">
                <a:solidFill>
                  <a:srgbClr val="FFFFFF"/>
                </a:solidFill>
                <a:latin typeface="Arial" charset="0"/>
              </a:rPr>
              <a:t>教会</a:t>
            </a:r>
          </a:p>
        </p:txBody>
      </p:sp>
      <p:sp>
        <p:nvSpPr>
          <p:cNvPr id="461884" name="Rectangle 78"/>
          <p:cNvSpPr>
            <a:spLocks noChangeArrowheads="1"/>
          </p:cNvSpPr>
          <p:nvPr/>
        </p:nvSpPr>
        <p:spPr bwMode="auto">
          <a:xfrm>
            <a:off x="5011738" y="2239963"/>
            <a:ext cx="722312"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zh-CN" altLang="en-US" sz="800">
                <a:solidFill>
                  <a:srgbClr val="FFFFFF"/>
                </a:solidFill>
                <a:latin typeface="Arial" charset="0"/>
              </a:rPr>
              <a:t>民族的焦点</a:t>
            </a:r>
            <a:r>
              <a:rPr lang="en-US" altLang="zh-CN" sz="800">
                <a:solidFill>
                  <a:srgbClr val="FFFFFF"/>
                </a:solidFill>
                <a:latin typeface="Arial" charset="0"/>
              </a:rPr>
              <a:t>)</a:t>
            </a:r>
          </a:p>
        </p:txBody>
      </p:sp>
      <p:graphicFrame>
        <p:nvGraphicFramePr>
          <p:cNvPr id="461885" name="Object 2"/>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MS_ClipArt_Gallery">
                  <p:embed/>
                </p:oleObj>
              </mc:Choice>
              <mc:Fallback>
                <p:oleObj name="Microsoft ClipArt Gallery" r:id="rId3" imgW="2120900" imgH="2108200" progId="MS_ClipArt_Gallery">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61886" name="Rectangle 80"/>
          <p:cNvSpPr>
            <a:spLocks noChangeArrowheads="1"/>
          </p:cNvSpPr>
          <p:nvPr/>
        </p:nvSpPr>
        <p:spPr bwMode="auto">
          <a:xfrm>
            <a:off x="6132513" y="2239963"/>
            <a:ext cx="10128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altLang="zh-CN" sz="1000">
                <a:solidFill>
                  <a:srgbClr val="FFFFFF"/>
                </a:solidFill>
                <a:latin typeface="Arial" charset="0"/>
                <a:ea typeface="ＭＳ Ｐゴシック" charset="0"/>
              </a:rPr>
              <a:t>“</a:t>
            </a:r>
            <a:r>
              <a:rPr lang="zh-CN" altLang="en-US" sz="1000">
                <a:solidFill>
                  <a:srgbClr val="FFFFFF"/>
                </a:solidFill>
                <a:latin typeface="Arial" charset="0"/>
                <a:ea typeface="ＭＳ Ｐゴシック" charset="0"/>
              </a:rPr>
              <a:t>新人” </a:t>
            </a:r>
            <a:r>
              <a:rPr lang="en-US" altLang="zh-CN" sz="1000">
                <a:solidFill>
                  <a:srgbClr val="FFFFFF"/>
                </a:solidFill>
                <a:latin typeface="Arial" charset="0"/>
                <a:ea typeface="ＭＳ Ｐゴシック" charset="0"/>
              </a:rPr>
              <a:t>(</a:t>
            </a:r>
            <a:r>
              <a:rPr lang="zh-CN" altLang="en-US" sz="1000">
                <a:solidFill>
                  <a:srgbClr val="FFFFFF"/>
                </a:solidFill>
                <a:latin typeface="Arial" charset="0"/>
                <a:ea typeface="ＭＳ Ｐゴシック" charset="0"/>
              </a:rPr>
              <a:t>弗</a:t>
            </a:r>
            <a:r>
              <a:rPr lang="en-US" altLang="zh-CN" sz="1000">
                <a:solidFill>
                  <a:srgbClr val="FFFFFF"/>
                </a:solidFill>
                <a:latin typeface="Arial" charset="0"/>
                <a:ea typeface="ＭＳ Ｐゴシック" charset="0"/>
              </a:rPr>
              <a:t>2:15)</a:t>
            </a:r>
          </a:p>
        </p:txBody>
      </p:sp>
      <p:sp>
        <p:nvSpPr>
          <p:cNvPr id="461887" name="Line 81"/>
          <p:cNvSpPr>
            <a:spLocks noChangeShapeType="1"/>
          </p:cNvSpPr>
          <p:nvPr/>
        </p:nvSpPr>
        <p:spPr bwMode="auto">
          <a:xfrm>
            <a:off x="5783263" y="2116138"/>
            <a:ext cx="7937" cy="237966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888" name="Rectangle 82"/>
          <p:cNvSpPr>
            <a:spLocks noChangeArrowheads="1"/>
          </p:cNvSpPr>
          <p:nvPr/>
        </p:nvSpPr>
        <p:spPr bwMode="auto">
          <a:xfrm>
            <a:off x="8029575" y="5772150"/>
            <a:ext cx="107950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just" eaLnBrk="0" hangingPunct="0"/>
            <a:r>
              <a:rPr lang="zh-CN" altLang="en-US" sz="1000">
                <a:solidFill>
                  <a:srgbClr val="FFFFFF"/>
                </a:solidFill>
                <a:latin typeface="Arial" charset="0"/>
              </a:rPr>
              <a:t>第五版</a:t>
            </a:r>
          </a:p>
          <a:p>
            <a:pPr algn="just" eaLnBrk="0" hangingPunct="0"/>
            <a:r>
              <a:rPr lang="en-US" altLang="zh-CN" sz="1000">
                <a:solidFill>
                  <a:srgbClr val="FFFFFF"/>
                </a:solidFill>
                <a:latin typeface="Arial" charset="0"/>
              </a:rPr>
              <a:t>2015</a:t>
            </a:r>
            <a:r>
              <a:rPr lang="zh-CN" altLang="en-US" sz="1000">
                <a:solidFill>
                  <a:srgbClr val="FFFFFF"/>
                </a:solidFill>
                <a:latin typeface="Arial" charset="0"/>
              </a:rPr>
              <a:t>年</a:t>
            </a:r>
            <a:r>
              <a:rPr lang="en-US" altLang="zh-CN" sz="1000">
                <a:solidFill>
                  <a:srgbClr val="FFFFFF"/>
                </a:solidFill>
                <a:latin typeface="Arial" charset="0"/>
              </a:rPr>
              <a:t>5</a:t>
            </a:r>
            <a:r>
              <a:rPr lang="zh-CN" altLang="en-US" sz="1000">
                <a:solidFill>
                  <a:srgbClr val="FFFFFF"/>
                </a:solidFill>
                <a:latin typeface="Arial" charset="0"/>
              </a:rPr>
              <a:t>月</a:t>
            </a:r>
            <a:r>
              <a:rPr lang="en-US" altLang="zh-CN" sz="1000">
                <a:solidFill>
                  <a:srgbClr val="FFFFFF"/>
                </a:solidFill>
                <a:latin typeface="Arial" charset="0"/>
              </a:rPr>
              <a:t>13</a:t>
            </a:r>
            <a:r>
              <a:rPr lang="zh-CN" altLang="en-US" sz="1000">
                <a:solidFill>
                  <a:srgbClr val="FFFFFF"/>
                </a:solidFill>
                <a:latin typeface="Arial" charset="0"/>
              </a:rPr>
              <a:t>日</a:t>
            </a:r>
            <a:endParaRPr lang="en-US" altLang="zh-CN" sz="1000">
              <a:solidFill>
                <a:srgbClr val="FFFFFF"/>
              </a:solidFill>
              <a:latin typeface="Arial" charset="0"/>
            </a:endParaRPr>
          </a:p>
        </p:txBody>
      </p:sp>
      <p:grpSp>
        <p:nvGrpSpPr>
          <p:cNvPr id="461889" name="Group 83"/>
          <p:cNvGrpSpPr>
            <a:grpSpLocks/>
          </p:cNvGrpSpPr>
          <p:nvPr/>
        </p:nvGrpSpPr>
        <p:grpSpPr bwMode="auto">
          <a:xfrm>
            <a:off x="1387475" y="2087563"/>
            <a:ext cx="165100" cy="176212"/>
            <a:chOff x="874" y="1315"/>
            <a:chExt cx="104" cy="111"/>
          </a:xfrm>
        </p:grpSpPr>
        <p:sp>
          <p:nvSpPr>
            <p:cNvPr id="461911" name="AutoShape 84"/>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912" name="AutoShape 85"/>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grpSp>
      <p:grpSp>
        <p:nvGrpSpPr>
          <p:cNvPr id="461890" name="Group 86"/>
          <p:cNvGrpSpPr>
            <a:grpSpLocks/>
          </p:cNvGrpSpPr>
          <p:nvPr/>
        </p:nvGrpSpPr>
        <p:grpSpPr bwMode="auto">
          <a:xfrm>
            <a:off x="2305050" y="3333750"/>
            <a:ext cx="288925" cy="222250"/>
            <a:chOff x="1452" y="2100"/>
            <a:chExt cx="182" cy="140"/>
          </a:xfrm>
        </p:grpSpPr>
        <p:sp>
          <p:nvSpPr>
            <p:cNvPr id="461906" name="Freeform 87"/>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endParaRPr lang="en-US" sz="2000">
                <a:solidFill>
                  <a:srgbClr val="FFFFFF"/>
                </a:solidFill>
                <a:latin typeface="Arial" charset="0"/>
                <a:ea typeface="ＭＳ Ｐゴシック" charset="0"/>
              </a:endParaRPr>
            </a:p>
          </p:txBody>
        </p:sp>
        <p:sp>
          <p:nvSpPr>
            <p:cNvPr id="461907" name="Rectangle 88"/>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908" name="Oval 89"/>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909" name="Line 90"/>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910" name="Line 91"/>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grpSp>
      <p:grpSp>
        <p:nvGrpSpPr>
          <p:cNvPr id="461891" name="Group 92"/>
          <p:cNvGrpSpPr>
            <a:grpSpLocks/>
          </p:cNvGrpSpPr>
          <p:nvPr/>
        </p:nvGrpSpPr>
        <p:grpSpPr bwMode="auto">
          <a:xfrm>
            <a:off x="1774825" y="1428750"/>
            <a:ext cx="298450" cy="238125"/>
            <a:chOff x="1118" y="900"/>
            <a:chExt cx="188" cy="150"/>
          </a:xfrm>
        </p:grpSpPr>
        <p:grpSp>
          <p:nvGrpSpPr>
            <p:cNvPr id="461900" name="Group 93"/>
            <p:cNvGrpSpPr>
              <a:grpSpLocks/>
            </p:cNvGrpSpPr>
            <p:nvPr/>
          </p:nvGrpSpPr>
          <p:grpSpPr bwMode="auto">
            <a:xfrm>
              <a:off x="1118" y="900"/>
              <a:ext cx="84" cy="150"/>
              <a:chOff x="1118" y="900"/>
              <a:chExt cx="84" cy="150"/>
            </a:xfrm>
          </p:grpSpPr>
          <p:sp>
            <p:nvSpPr>
              <p:cNvPr id="461904" name="Rectangle 94"/>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905" name="Oval 95"/>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grpSp>
        <p:grpSp>
          <p:nvGrpSpPr>
            <p:cNvPr id="461901" name="Group 96"/>
            <p:cNvGrpSpPr>
              <a:grpSpLocks/>
            </p:cNvGrpSpPr>
            <p:nvPr/>
          </p:nvGrpSpPr>
          <p:grpSpPr bwMode="auto">
            <a:xfrm>
              <a:off x="1222" y="900"/>
              <a:ext cx="84" cy="150"/>
              <a:chOff x="1222" y="900"/>
              <a:chExt cx="84" cy="150"/>
            </a:xfrm>
          </p:grpSpPr>
          <p:sp>
            <p:nvSpPr>
              <p:cNvPr id="461902" name="Rectangle 97"/>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903" name="Oval 98"/>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grpSp>
      </p:grpSp>
      <p:sp>
        <p:nvSpPr>
          <p:cNvPr id="461892" name="Rectangle 99"/>
          <p:cNvSpPr>
            <a:spLocks noChangeArrowheads="1"/>
          </p:cNvSpPr>
          <p:nvPr/>
        </p:nvSpPr>
        <p:spPr bwMode="auto">
          <a:xfrm>
            <a:off x="7667625" y="4586288"/>
            <a:ext cx="865188"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000A0D"/>
                </a:solidFill>
                <a:latin typeface="Arial" charset="0"/>
              </a:rPr>
              <a:t>在民族复兴之际，新约的五个内容均得以实现（亚</a:t>
            </a:r>
            <a:r>
              <a:rPr lang="en-US" altLang="zh-CN" sz="1000">
                <a:solidFill>
                  <a:srgbClr val="000A0D"/>
                </a:solidFill>
                <a:latin typeface="Arial" charset="0"/>
              </a:rPr>
              <a:t>8</a:t>
            </a:r>
            <a:r>
              <a:rPr lang="zh-CN" altLang="en-US" sz="1000">
                <a:solidFill>
                  <a:srgbClr val="000A0D"/>
                </a:solidFill>
                <a:latin typeface="Arial" charset="0"/>
              </a:rPr>
              <a:t>）</a:t>
            </a:r>
            <a:endParaRPr lang="en-US" altLang="zh-CN" sz="1000">
              <a:solidFill>
                <a:srgbClr val="000A0D"/>
              </a:solidFill>
              <a:latin typeface="Arial" charset="0"/>
            </a:endParaRPr>
          </a:p>
        </p:txBody>
      </p:sp>
      <p:sp>
        <p:nvSpPr>
          <p:cNvPr id="430149" name="Rectangle 100"/>
          <p:cNvSpPr>
            <a:spLocks noChangeArrowheads="1"/>
          </p:cNvSpPr>
          <p:nvPr/>
        </p:nvSpPr>
        <p:spPr bwMode="auto">
          <a:xfrm>
            <a:off x="8416925" y="4675188"/>
            <a:ext cx="7270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just" eaLnBrk="0" hangingPunct="0">
              <a:defRPr/>
            </a:pPr>
            <a:r>
              <a:rPr lang="zh-CN" altLang="en-US" sz="1000" spc="-100" dirty="0">
                <a:solidFill>
                  <a:srgbClr val="000A0D"/>
                </a:solidFill>
                <a:latin typeface="Arial" charset="0"/>
              </a:rPr>
              <a:t>一切都更新了！</a:t>
            </a:r>
            <a:br>
              <a:rPr lang="en-US" altLang="zh-CN" sz="1000" spc="-100" dirty="0">
                <a:solidFill>
                  <a:srgbClr val="000A0D"/>
                </a:solidFill>
                <a:latin typeface="Arial" charset="0"/>
              </a:rPr>
            </a:br>
            <a:r>
              <a:rPr lang="zh-CN" altLang="en-US" sz="1000" spc="-100" dirty="0">
                <a:solidFill>
                  <a:srgbClr val="000A0D"/>
                </a:solidFill>
                <a:latin typeface="Arial" charset="0"/>
              </a:rPr>
              <a:t>（启</a:t>
            </a:r>
            <a:r>
              <a:rPr lang="en-US" altLang="zh-CN" sz="1000" spc="-100" dirty="0">
                <a:solidFill>
                  <a:srgbClr val="000A0D"/>
                </a:solidFill>
                <a:latin typeface="Arial" charset="0"/>
              </a:rPr>
              <a:t>21:5</a:t>
            </a:r>
            <a:r>
              <a:rPr lang="zh-CN" altLang="en-US" sz="1000" spc="-100" dirty="0">
                <a:solidFill>
                  <a:srgbClr val="000A0D"/>
                </a:solidFill>
                <a:latin typeface="Arial" charset="0"/>
              </a:rPr>
              <a:t>）</a:t>
            </a:r>
            <a:endParaRPr lang="en-US" altLang="zh-CN" sz="1000" spc="-100" dirty="0">
              <a:solidFill>
                <a:srgbClr val="000A0D"/>
              </a:solidFill>
              <a:latin typeface="Arial" charset="0"/>
            </a:endParaRPr>
          </a:p>
        </p:txBody>
      </p:sp>
      <p:sp>
        <p:nvSpPr>
          <p:cNvPr id="1556581" name="Rectangle 101"/>
          <p:cNvSpPr>
            <a:spLocks noChangeArrowheads="1"/>
          </p:cNvSpPr>
          <p:nvPr/>
        </p:nvSpPr>
        <p:spPr bwMode="auto">
          <a:xfrm>
            <a:off x="1905000" y="5965825"/>
            <a:ext cx="2852738" cy="3937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eaLnBrk="0" hangingPunct="0">
              <a:defRPr/>
            </a:pPr>
            <a:r>
              <a:rPr lang="zh-CN" altLang="en-US" sz="1000">
                <a:solidFill>
                  <a:srgbClr val="FFFFFF"/>
                </a:solidFill>
                <a:latin typeface="Arial" charset="0"/>
              </a:rPr>
              <a:t>暂时的（加</a:t>
            </a:r>
            <a:r>
              <a:rPr lang="en-US" altLang="zh-CN" sz="1000">
                <a:solidFill>
                  <a:srgbClr val="FFFFFF"/>
                </a:solidFill>
                <a:latin typeface="Arial" charset="0"/>
              </a:rPr>
              <a:t>3:19</a:t>
            </a:r>
            <a:r>
              <a:rPr lang="zh-CN" altLang="en-US" sz="1000">
                <a:solidFill>
                  <a:srgbClr val="FFFFFF"/>
                </a:solidFill>
                <a:latin typeface="Arial" charset="0"/>
              </a:rPr>
              <a:t>）、有条件的，显明人的罪（罗</a:t>
            </a:r>
            <a:r>
              <a:rPr lang="en-US" altLang="zh-CN" sz="1000">
                <a:solidFill>
                  <a:srgbClr val="FFFFFF"/>
                </a:solidFill>
                <a:latin typeface="Arial" charset="0"/>
              </a:rPr>
              <a:t>7:7</a:t>
            </a:r>
            <a:r>
              <a:rPr lang="zh-CN" altLang="en-US" sz="1000">
                <a:solidFill>
                  <a:srgbClr val="FFFFFF"/>
                </a:solidFill>
                <a:latin typeface="Arial" charset="0"/>
              </a:rPr>
              <a:t>）并规范以色列人（加</a:t>
            </a:r>
            <a:r>
              <a:rPr lang="en-US" altLang="zh-CN" sz="1000">
                <a:solidFill>
                  <a:srgbClr val="FFFFFF"/>
                </a:solidFill>
                <a:latin typeface="Arial" charset="0"/>
              </a:rPr>
              <a:t>3:23-25</a:t>
            </a:r>
            <a:r>
              <a:rPr lang="zh-CN" altLang="en-US" sz="1000">
                <a:solidFill>
                  <a:srgbClr val="FFFFFF"/>
                </a:solidFill>
                <a:latin typeface="Arial" charset="0"/>
              </a:rPr>
              <a:t>）</a:t>
            </a:r>
            <a:endParaRPr lang="en-US" altLang="zh-CN" sz="1000">
              <a:solidFill>
                <a:srgbClr val="FFFFFF"/>
              </a:solidFill>
              <a:latin typeface="Arial" charset="0"/>
            </a:endParaRPr>
          </a:p>
        </p:txBody>
      </p:sp>
      <p:sp>
        <p:nvSpPr>
          <p:cNvPr id="461895" name="Rectangle 102"/>
          <p:cNvSpPr>
            <a:spLocks noChangeArrowheads="1"/>
          </p:cNvSpPr>
          <p:nvPr/>
        </p:nvSpPr>
        <p:spPr bwMode="auto">
          <a:xfrm>
            <a:off x="5862638" y="5734050"/>
            <a:ext cx="1446212"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FFFFFF"/>
                </a:solidFill>
                <a:latin typeface="Arial" charset="0"/>
              </a:rPr>
              <a:t>十字架废除、成就、取代了律法</a:t>
            </a:r>
            <a:r>
              <a:rPr lang="en-US" altLang="zh-CN" sz="1000">
                <a:solidFill>
                  <a:srgbClr val="FFFFFF"/>
                </a:solidFill>
                <a:latin typeface="Arial" charset="0"/>
              </a:rPr>
              <a:t>(</a:t>
            </a:r>
            <a:r>
              <a:rPr lang="zh-CN" altLang="en-US" sz="1000">
                <a:solidFill>
                  <a:srgbClr val="FFFFFF"/>
                </a:solidFill>
                <a:latin typeface="Arial" charset="0"/>
              </a:rPr>
              <a:t>罗</a:t>
            </a:r>
            <a:r>
              <a:rPr lang="en-US" altLang="zh-CN" sz="1000">
                <a:solidFill>
                  <a:srgbClr val="FFFFFF"/>
                </a:solidFill>
                <a:latin typeface="Arial" charset="0"/>
              </a:rPr>
              <a:t>7:1-6;1 </a:t>
            </a:r>
            <a:r>
              <a:rPr lang="zh-CN" altLang="en-US" sz="1000">
                <a:solidFill>
                  <a:srgbClr val="FFFFFF"/>
                </a:solidFill>
                <a:latin typeface="Arial" charset="0"/>
              </a:rPr>
              <a:t>林前</a:t>
            </a:r>
            <a:r>
              <a:rPr lang="en-US" altLang="zh-CN" sz="1000">
                <a:solidFill>
                  <a:srgbClr val="FFFFFF"/>
                </a:solidFill>
                <a:latin typeface="Arial" charset="0"/>
              </a:rPr>
              <a:t>9:19-21; </a:t>
            </a:r>
            <a:r>
              <a:rPr lang="zh-CN" altLang="en-US" sz="1000">
                <a:solidFill>
                  <a:srgbClr val="FFFFFF"/>
                </a:solidFill>
                <a:latin typeface="Arial" charset="0"/>
              </a:rPr>
              <a:t>希</a:t>
            </a:r>
            <a:r>
              <a:rPr lang="en-US" altLang="zh-CN" sz="1000">
                <a:solidFill>
                  <a:srgbClr val="FFFFFF"/>
                </a:solidFill>
                <a:latin typeface="Arial" charset="0"/>
              </a:rPr>
              <a:t>8:13)</a:t>
            </a:r>
          </a:p>
        </p:txBody>
      </p:sp>
      <p:sp>
        <p:nvSpPr>
          <p:cNvPr id="1556583" name="Rectangle 103"/>
          <p:cNvSpPr>
            <a:spLocks noChangeArrowheads="1"/>
          </p:cNvSpPr>
          <p:nvPr/>
        </p:nvSpPr>
        <p:spPr bwMode="auto">
          <a:xfrm>
            <a:off x="2819400" y="1755775"/>
            <a:ext cx="1276350" cy="242888"/>
          </a:xfrm>
          <a:prstGeom prst="rect">
            <a:avLst/>
          </a:prstGeom>
          <a:noFill/>
          <a:ln w="12700">
            <a:noFill/>
            <a:miter lim="800000"/>
            <a:headEnd/>
            <a:tailEnd/>
          </a:ln>
          <a:effectLst/>
        </p:spPr>
        <p:txBody>
          <a:bodyPr lIns="90488" tIns="44450" rIns="90488" bIns="44450">
            <a:spAutoFit/>
          </a:bodyPr>
          <a:lstStyle/>
          <a:p>
            <a:pPr eaLnBrk="0" hangingPunct="0">
              <a:defRPr/>
            </a:pPr>
            <a:r>
              <a:rPr lang="zh-CN" altLang="en-US" sz="1000" b="1" dirty="0">
                <a:solidFill>
                  <a:srgbClr val="FFFFFF"/>
                </a:solidFill>
                <a:effectLst>
                  <a:outerShdw blurRad="38100" dist="38100" dir="2700000" algn="tl">
                    <a:srgbClr val="000000"/>
                  </a:outerShdw>
                </a:effectLst>
                <a:latin typeface="Times New Roman" charset="0"/>
              </a:rPr>
              <a:t>创世记 </a:t>
            </a:r>
            <a:r>
              <a:rPr lang="en-US" altLang="zh-CN" sz="1000" b="1" dirty="0">
                <a:solidFill>
                  <a:srgbClr val="FFFFFF"/>
                </a:solidFill>
                <a:effectLst>
                  <a:outerShdw blurRad="38100" dist="38100" dir="2700000" algn="tl">
                    <a:srgbClr val="000000"/>
                  </a:outerShdw>
                </a:effectLst>
                <a:latin typeface="Times New Roman" charset="0"/>
              </a:rPr>
              <a:t>6:18; 9:8-17</a:t>
            </a:r>
          </a:p>
        </p:txBody>
      </p:sp>
      <p:sp>
        <p:nvSpPr>
          <p:cNvPr id="1556584" name="Rectangle 104"/>
          <p:cNvSpPr>
            <a:spLocks noGrp="1" noChangeArrowheads="1"/>
          </p:cNvSpPr>
          <p:nvPr>
            <p:ph type="ctrTitle"/>
          </p:nvPr>
        </p:nvSpPr>
        <p:spPr>
          <a:xfrm>
            <a:off x="838200" y="246063"/>
            <a:ext cx="7696200" cy="704850"/>
          </a:xfrm>
          <a:effectLst>
            <a:outerShdw blurRad="63500" dist="35921" dir="2700000" algn="ctr" rotWithShape="0">
              <a:srgbClr val="000000">
                <a:alpha val="50000"/>
              </a:srgbClr>
            </a:outerShdw>
          </a:effectLst>
        </p:spPr>
        <p:txBody>
          <a:bodyPr anchor="t">
            <a:spAutoFit/>
          </a:bodyPr>
          <a:lstStyle/>
          <a:p>
            <a:pPr>
              <a:defRPr/>
            </a:pPr>
            <a:r>
              <a:rPr lang="zh-CN" altLang="en-US" sz="4000" b="1" dirty="0">
                <a:solidFill>
                  <a:srgbClr val="FFFF00"/>
                </a:solidFill>
                <a:effectLst>
                  <a:outerShdw blurRad="38100" dist="38100" dir="2700000" algn="tl">
                    <a:srgbClr val="000000"/>
                  </a:outerShdw>
                </a:effectLst>
                <a:latin typeface="Braggadocio" charset="0"/>
                <a:ea typeface="SimSun" charset="0"/>
                <a:cs typeface="SimSun" charset="0"/>
              </a:rPr>
              <a:t>国度与契约时间表</a:t>
            </a:r>
            <a:r>
              <a:rPr lang="en-US" altLang="zh-CN" sz="4000" b="1" dirty="0">
                <a:solidFill>
                  <a:srgbClr val="FFFF00"/>
                </a:solidFill>
                <a:effectLst>
                  <a:outerShdw blurRad="38100" dist="38100" dir="2700000" algn="tl">
                    <a:srgbClr val="000000"/>
                  </a:outerShdw>
                </a:effectLst>
                <a:latin typeface="Braggadocio" charset="0"/>
                <a:ea typeface="SimSun" charset="0"/>
                <a:cs typeface="SimSun" charset="0"/>
              </a:rPr>
              <a:t> </a:t>
            </a:r>
            <a:endParaRPr lang="en-US" altLang="zh-CN" sz="3600" b="1" dirty="0">
              <a:solidFill>
                <a:srgbClr val="FFFF00"/>
              </a:solidFill>
              <a:effectLst>
                <a:outerShdw blurRad="38100" dist="38100" dir="2700000" algn="tl">
                  <a:srgbClr val="000000"/>
                </a:outerShdw>
              </a:effectLst>
              <a:latin typeface="Braggadocio" charset="0"/>
              <a:ea typeface="SimSun" charset="0"/>
              <a:cs typeface="SimSun" charset="0"/>
            </a:endParaRPr>
          </a:p>
        </p:txBody>
      </p:sp>
      <p:sp>
        <p:nvSpPr>
          <p:cNvPr id="106" name="Text Box 105"/>
          <p:cNvSpPr txBox="1">
            <a:spLocks noChangeArrowheads="1"/>
          </p:cNvSpPr>
          <p:nvPr/>
        </p:nvSpPr>
        <p:spPr bwMode="auto">
          <a:xfrm>
            <a:off x="9285288" y="158750"/>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000" b="1" dirty="0">
                <a:solidFill>
                  <a:srgbClr val="FFFFFF"/>
                </a:solidFill>
                <a:latin typeface="Arial" pitchFamily="24" charset="0"/>
                <a:ea typeface="ＭＳ Ｐゴシック" charset="-128"/>
                <a:cs typeface="ＭＳ Ｐゴシック" charset="-128"/>
              </a:rPr>
              <a:t>9g</a:t>
            </a:r>
          </a:p>
        </p:txBody>
      </p:sp>
      <p:sp>
        <p:nvSpPr>
          <p:cNvPr id="107" name="Text Box 105"/>
          <p:cNvSpPr txBox="1">
            <a:spLocks noChangeArrowheads="1"/>
          </p:cNvSpPr>
          <p:nvPr/>
        </p:nvSpPr>
        <p:spPr bwMode="auto">
          <a:xfrm>
            <a:off x="8329613" y="0"/>
            <a:ext cx="82867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000" b="1" dirty="0">
                <a:solidFill>
                  <a:srgbClr val="FFFFFF"/>
                </a:solidFill>
                <a:latin typeface="Arial" pitchFamily="-111" charset="0"/>
                <a:ea typeface="ＭＳ Ｐゴシック" charset="0"/>
              </a:rPr>
              <a:t>22 &amp;</a:t>
            </a:r>
          </a:p>
          <a:p>
            <a:pPr algn="ctr">
              <a:defRPr/>
            </a:pPr>
            <a:r>
              <a:rPr lang="en-US" sz="2000" b="1" dirty="0">
                <a:solidFill>
                  <a:srgbClr val="FFFFFF"/>
                </a:solidFill>
                <a:latin typeface="Arial" pitchFamily="-111" charset="0"/>
                <a:ea typeface="ＭＳ Ｐゴシック" charset="0"/>
              </a:rPr>
              <a:t>337</a:t>
            </a:r>
          </a:p>
        </p:txBody>
      </p:sp>
    </p:spTree>
    <p:extLst>
      <p:ext uri="{BB962C8B-B14F-4D97-AF65-F5344CB8AC3E}">
        <p14:creationId xmlns:p14="http://schemas.microsoft.com/office/powerpoint/2010/main" val="277963621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a:xfrm>
            <a:off x="0" y="533400"/>
            <a:ext cx="8763000" cy="838200"/>
          </a:xfrm>
        </p:spPr>
        <p:txBody>
          <a:bodyPr/>
          <a:lstStyle/>
          <a:p>
            <a:pPr eaLnBrk="1" hangingPunct="1">
              <a:defRPr/>
            </a:pPr>
            <a:r>
              <a:rPr lang="zh-CN" altLang="en-US" sz="4000" b="1" dirty="0">
                <a:solidFill>
                  <a:srgbClr val="FFFFFF"/>
                </a:solidFill>
                <a:effectLst>
                  <a:glow rad="228600">
                    <a:schemeClr val="tx1"/>
                  </a:glow>
                </a:effectLst>
                <a:latin typeface="Arial" charset="0"/>
                <a:ea typeface="ＭＳ Ｐゴシック" charset="0"/>
                <a:cs typeface="ＭＳ Ｐゴシック" charset="0"/>
              </a:rPr>
              <a:t>应许与大卫所立的约</a:t>
            </a:r>
            <a:endParaRPr lang="en-US" sz="40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65539"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000000"/>
                </a:solidFill>
                <a:effectLst>
                  <a:glow rad="101600">
                    <a:srgbClr val="FFFFFF">
                      <a:alpha val="75000"/>
                    </a:srgbClr>
                  </a:glow>
                </a:effectLst>
              </a:rPr>
              <a:t>22</a:t>
            </a:r>
            <a:endParaRPr lang="en-US" sz="1800">
              <a:solidFill>
                <a:srgbClr val="000000"/>
              </a:solidFill>
              <a:effectLst>
                <a:glow rad="101600">
                  <a:srgbClr val="FFFFFF">
                    <a:alpha val="75000"/>
                  </a:srgbClr>
                </a:glow>
              </a:effectLst>
            </a:endParaRPr>
          </a:p>
        </p:txBody>
      </p:sp>
      <p:sp>
        <p:nvSpPr>
          <p:cNvPr id="204804"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3200" b="1">
                <a:solidFill>
                  <a:srgbClr val="FFFFFF"/>
                </a:solidFill>
                <a:latin typeface="Arial" charset="0"/>
                <a:ea typeface="ＭＳ Ｐゴシック" charset="0"/>
              </a:rPr>
              <a:t>New Dynasty</a:t>
            </a:r>
            <a:br>
              <a:rPr lang="en-US" sz="3200" b="1">
                <a:solidFill>
                  <a:srgbClr val="FFFFFF"/>
                </a:solidFill>
                <a:latin typeface="Arial" charset="0"/>
                <a:ea typeface="ＭＳ Ｐゴシック" charset="0"/>
              </a:rPr>
            </a:br>
            <a:r>
              <a:rPr lang="en-US" b="1">
                <a:solidFill>
                  <a:srgbClr val="FFFFFF"/>
                </a:solidFill>
                <a:latin typeface="Arial" charset="0"/>
                <a:ea typeface="ＭＳ Ｐゴシック" charset="0"/>
              </a:rPr>
              <a:t>(2 Sam 7)</a:t>
            </a:r>
            <a:endParaRPr lang="en-US" sz="3200">
              <a:solidFill>
                <a:srgbClr val="FFFFFF"/>
              </a:solidFill>
              <a:latin typeface="Arial" charset="0"/>
              <a:ea typeface="ＭＳ Ｐゴシック" charset="0"/>
            </a:endParaRPr>
          </a:p>
        </p:txBody>
      </p:sp>
      <p:sp>
        <p:nvSpPr>
          <p:cNvPr id="87047" name="Rectangle 7"/>
          <p:cNvSpPr>
            <a:spLocks noChangeArrowheads="1"/>
          </p:cNvSpPr>
          <p:nvPr/>
        </p:nvSpPr>
        <p:spPr bwMode="auto">
          <a:xfrm>
            <a:off x="76200" y="1600200"/>
            <a:ext cx="8915400" cy="4525963"/>
          </a:xfrm>
          <a:prstGeom prst="rect">
            <a:avLst/>
          </a:prstGeom>
          <a:noFill/>
          <a:ln w="9525">
            <a:noFill/>
            <a:miter lim="800000"/>
            <a:headEnd/>
            <a:tailEnd/>
          </a:ln>
          <a:effectLst/>
        </p:spPr>
        <p:txBody>
          <a:bodyPr/>
          <a:lstStyle/>
          <a:p>
            <a:pPr marL="461963" indent="-461963">
              <a:spcBef>
                <a:spcPct val="20000"/>
              </a:spcBef>
              <a:defRPr/>
            </a:pPr>
            <a:r>
              <a:rPr lang="zh-CN" altLang="en-US" sz="2800" b="1" dirty="0">
                <a:solidFill>
                  <a:srgbClr val="FFFFFF"/>
                </a:solidFill>
                <a:effectLst>
                  <a:glow rad="228600">
                    <a:srgbClr val="000000"/>
                  </a:glow>
                </a:effectLst>
                <a:latin typeface="Arial" charset="0"/>
                <a:ea typeface="ＭＳ Ｐゴシック" charset="0"/>
              </a:rPr>
              <a:t>神在撒母耳记下 </a:t>
            </a:r>
            <a:r>
              <a:rPr lang="en-US" altLang="zh-CN" sz="2800" b="1" dirty="0">
                <a:solidFill>
                  <a:srgbClr val="FFFFFF"/>
                </a:solidFill>
                <a:effectLst>
                  <a:glow rad="228600">
                    <a:srgbClr val="000000"/>
                  </a:glow>
                </a:effectLst>
                <a:latin typeface="Arial" charset="0"/>
                <a:ea typeface="ＭＳ Ｐゴシック" charset="0"/>
              </a:rPr>
              <a:t>7:12-16 </a:t>
            </a:r>
            <a:r>
              <a:rPr lang="zh-CN" altLang="en-US" sz="2800" b="1" dirty="0">
                <a:solidFill>
                  <a:srgbClr val="FFFFFF"/>
                </a:solidFill>
                <a:effectLst>
                  <a:glow rad="228600">
                    <a:srgbClr val="000000"/>
                  </a:glow>
                </a:effectLst>
                <a:latin typeface="Arial" charset="0"/>
                <a:ea typeface="ＭＳ Ｐゴシック" charset="0"/>
              </a:rPr>
              <a:t>应许大卫什么呢？ </a:t>
            </a:r>
          </a:p>
          <a:p>
            <a:pPr marL="461963" indent="-461963">
              <a:spcBef>
                <a:spcPct val="20000"/>
              </a:spcBef>
              <a:buFont typeface="Arial" panose="020B0604020202020204" pitchFamily="34" charset="0"/>
              <a:buChar char="•"/>
              <a:defRPr/>
            </a:pPr>
            <a:r>
              <a:rPr lang="zh-CN" altLang="en-US" sz="2800" b="1" dirty="0">
                <a:solidFill>
                  <a:srgbClr val="FFFF00"/>
                </a:solidFill>
                <a:effectLst>
                  <a:glow rad="228600">
                    <a:srgbClr val="000000"/>
                  </a:glow>
                </a:effectLst>
                <a:latin typeface="Arial" charset="0"/>
                <a:ea typeface="ＭＳ Ｐゴシック" charset="0"/>
              </a:rPr>
              <a:t>后裔</a:t>
            </a:r>
            <a:r>
              <a:rPr lang="en-US" altLang="zh-CN" sz="2800" b="1" dirty="0">
                <a:solidFill>
                  <a:srgbClr val="FFFF00"/>
                </a:solidFill>
                <a:effectLst>
                  <a:glow rad="228600">
                    <a:srgbClr val="000000"/>
                  </a:glow>
                </a:effectLst>
                <a:latin typeface="Arial" charset="0"/>
                <a:ea typeface="ＭＳ Ｐゴシック" charset="0"/>
              </a:rPr>
              <a:t>: </a:t>
            </a:r>
            <a:r>
              <a:rPr lang="en-US" altLang="zh-CN" sz="2800" b="1" dirty="0">
                <a:solidFill>
                  <a:srgbClr val="FFFFFF"/>
                </a:solidFill>
                <a:effectLst>
                  <a:glow rad="228600">
                    <a:srgbClr val="000000"/>
                  </a:glow>
                </a:effectLst>
                <a:latin typeface="Arial" charset="0"/>
                <a:ea typeface="ＭＳ Ｐゴシック" charset="0"/>
              </a:rPr>
              <a:t>“</a:t>
            </a:r>
            <a:r>
              <a:rPr lang="zh-CN" altLang="en-US" sz="2800" b="1" dirty="0">
                <a:solidFill>
                  <a:srgbClr val="FFFFFF"/>
                </a:solidFill>
                <a:effectLst>
                  <a:glow rad="228600">
                    <a:srgbClr val="000000"/>
                  </a:glow>
                </a:effectLst>
                <a:latin typeface="Arial" charset="0"/>
                <a:ea typeface="ＭＳ Ｐゴシック" charset="0"/>
              </a:rPr>
              <a:t>家” 不被灭绝</a:t>
            </a:r>
          </a:p>
          <a:p>
            <a:pPr marL="461963" indent="-461963">
              <a:spcBef>
                <a:spcPct val="20000"/>
              </a:spcBef>
              <a:buFont typeface="Arial" panose="020B0604020202020204" pitchFamily="34" charset="0"/>
              <a:buChar char="•"/>
              <a:defRPr/>
            </a:pPr>
            <a:r>
              <a:rPr lang="zh-CN" altLang="en-US" sz="2800" b="1" dirty="0">
                <a:solidFill>
                  <a:srgbClr val="FFFF00"/>
                </a:solidFill>
                <a:effectLst>
                  <a:glow rad="228600">
                    <a:srgbClr val="000000"/>
                  </a:glow>
                </a:effectLst>
                <a:latin typeface="Arial" charset="0"/>
                <a:ea typeface="ＭＳ Ｐゴシック" charset="0"/>
              </a:rPr>
              <a:t>王朝</a:t>
            </a:r>
            <a:r>
              <a:rPr lang="en-US" altLang="zh-CN" sz="2800" b="1" dirty="0">
                <a:solidFill>
                  <a:srgbClr val="FFFF00"/>
                </a:solidFill>
                <a:effectLst>
                  <a:glow rad="228600">
                    <a:srgbClr val="000000"/>
                  </a:glow>
                </a:effectLst>
                <a:latin typeface="Arial" charset="0"/>
                <a:ea typeface="ＭＳ Ｐゴシック" charset="0"/>
              </a:rPr>
              <a:t>: </a:t>
            </a:r>
            <a:r>
              <a:rPr lang="zh-CN" altLang="en-US" sz="2800" b="1" dirty="0">
                <a:solidFill>
                  <a:srgbClr val="FFFFFF"/>
                </a:solidFill>
                <a:effectLst>
                  <a:glow rad="228600">
                    <a:srgbClr val="000000"/>
                  </a:glow>
                </a:effectLst>
                <a:latin typeface="Arial" charset="0"/>
                <a:ea typeface="ＭＳ Ｐゴシック" charset="0"/>
              </a:rPr>
              <a:t>政治王国 </a:t>
            </a:r>
            <a:r>
              <a:rPr lang="en-US" altLang="zh-CN" sz="2800" b="1" dirty="0">
                <a:solidFill>
                  <a:srgbClr val="FFFFFF"/>
                </a:solidFill>
                <a:effectLst>
                  <a:glow rad="228600">
                    <a:srgbClr val="000000"/>
                  </a:glow>
                </a:effectLst>
                <a:latin typeface="Arial" charset="0"/>
                <a:ea typeface="ＭＳ Ｐゴシック" charset="0"/>
              </a:rPr>
              <a:t>(</a:t>
            </a:r>
            <a:r>
              <a:rPr lang="zh-CN" altLang="en-US" sz="2800" b="1" dirty="0">
                <a:solidFill>
                  <a:srgbClr val="FFFFFF"/>
                </a:solidFill>
                <a:effectLst>
                  <a:glow rad="228600">
                    <a:srgbClr val="000000"/>
                  </a:glow>
                </a:effectLst>
                <a:latin typeface="Arial" charset="0"/>
                <a:ea typeface="ＭＳ Ｐゴシック" charset="0"/>
              </a:rPr>
              <a:t>耶路撒冷的每一位王将是他的后裔</a:t>
            </a:r>
            <a:r>
              <a:rPr lang="en-US" altLang="zh-CN" sz="2800" b="1" dirty="0">
                <a:solidFill>
                  <a:srgbClr val="FFFFFF"/>
                </a:solidFill>
                <a:effectLst>
                  <a:glow rad="228600">
                    <a:srgbClr val="000000"/>
                  </a:glow>
                </a:effectLst>
                <a:latin typeface="Arial" charset="0"/>
                <a:ea typeface="ＭＳ Ｐゴシック" charset="0"/>
              </a:rPr>
              <a:t>)</a:t>
            </a:r>
          </a:p>
          <a:p>
            <a:pPr marL="461963" indent="-461963">
              <a:spcBef>
                <a:spcPct val="20000"/>
              </a:spcBef>
              <a:buFont typeface="Arial" panose="020B0604020202020204" pitchFamily="34" charset="0"/>
              <a:buChar char="•"/>
              <a:defRPr/>
            </a:pPr>
            <a:r>
              <a:rPr lang="zh-CN" altLang="en-US" sz="2800" b="1" dirty="0">
                <a:solidFill>
                  <a:srgbClr val="FFFF00"/>
                </a:solidFill>
                <a:effectLst>
                  <a:glow rad="228600">
                    <a:srgbClr val="000000"/>
                  </a:glow>
                </a:effectLst>
                <a:latin typeface="Arial" charset="0"/>
                <a:ea typeface="ＭＳ Ｐゴシック" charset="0"/>
              </a:rPr>
              <a:t>宝座</a:t>
            </a:r>
            <a:r>
              <a:rPr lang="en-US" altLang="zh-CN" sz="2800" b="1" dirty="0">
                <a:solidFill>
                  <a:srgbClr val="FFFF00"/>
                </a:solidFill>
                <a:effectLst>
                  <a:glow rad="228600">
                    <a:srgbClr val="000000"/>
                  </a:glow>
                </a:effectLst>
                <a:latin typeface="Arial" charset="0"/>
                <a:ea typeface="ＭＳ Ｐゴシック" charset="0"/>
              </a:rPr>
              <a:t>: </a:t>
            </a:r>
            <a:r>
              <a:rPr lang="zh-CN" altLang="en-US" sz="2800" b="1" dirty="0">
                <a:solidFill>
                  <a:srgbClr val="FFFFFF"/>
                </a:solidFill>
                <a:effectLst>
                  <a:glow rad="228600">
                    <a:srgbClr val="000000"/>
                  </a:glow>
                </a:effectLst>
                <a:latin typeface="Arial" charset="0"/>
                <a:ea typeface="ＭＳ Ｐゴシック" charset="0"/>
              </a:rPr>
              <a:t>为永恒的约 </a:t>
            </a:r>
            <a:r>
              <a:rPr lang="en-US" altLang="zh-CN" sz="2800" b="1" dirty="0">
                <a:solidFill>
                  <a:srgbClr val="FFFFFF"/>
                </a:solidFill>
                <a:effectLst>
                  <a:glow rad="228600">
                    <a:srgbClr val="000000"/>
                  </a:glow>
                </a:effectLst>
                <a:latin typeface="Arial" charset="0"/>
                <a:ea typeface="ＭＳ Ｐゴシック" charset="0"/>
              </a:rPr>
              <a:t>(v. 16), </a:t>
            </a:r>
            <a:r>
              <a:rPr lang="zh-CN" altLang="en-US" sz="2800" b="1" dirty="0">
                <a:solidFill>
                  <a:srgbClr val="FFFFFF"/>
                </a:solidFill>
                <a:effectLst>
                  <a:glow rad="228600">
                    <a:srgbClr val="000000"/>
                  </a:glow>
                </a:effectLst>
                <a:latin typeface="Arial" charset="0"/>
                <a:ea typeface="ＭＳ Ｐゴシック" charset="0"/>
              </a:rPr>
              <a:t>他家族会拥有永远统治的权柄</a:t>
            </a:r>
          </a:p>
          <a:p>
            <a:pPr marL="461963" indent="-461963">
              <a:spcBef>
                <a:spcPct val="20000"/>
              </a:spcBef>
              <a:buFont typeface="Arial" panose="020B0604020202020204" pitchFamily="34" charset="0"/>
              <a:buChar char="•"/>
              <a:defRPr/>
            </a:pPr>
            <a:r>
              <a:rPr lang="zh-CN" altLang="en-US" sz="2800" b="1" dirty="0">
                <a:solidFill>
                  <a:srgbClr val="FFFF00"/>
                </a:solidFill>
                <a:effectLst>
                  <a:glow rad="228600">
                    <a:srgbClr val="000000"/>
                  </a:glow>
                </a:effectLst>
                <a:latin typeface="Arial" charset="0"/>
                <a:ea typeface="ＭＳ Ｐゴシック" charset="0"/>
              </a:rPr>
              <a:t>圣殿</a:t>
            </a:r>
            <a:r>
              <a:rPr lang="en-US" altLang="zh-CN" sz="2800" b="1" dirty="0">
                <a:solidFill>
                  <a:srgbClr val="FFFF00"/>
                </a:solidFill>
                <a:effectLst>
                  <a:glow rad="228600">
                    <a:srgbClr val="000000"/>
                  </a:glow>
                </a:effectLst>
                <a:latin typeface="Arial" charset="0"/>
                <a:ea typeface="ＭＳ Ｐゴシック" charset="0"/>
              </a:rPr>
              <a:t>: </a:t>
            </a:r>
            <a:r>
              <a:rPr lang="zh-CN" altLang="en-US" sz="2800" b="1" dirty="0">
                <a:solidFill>
                  <a:srgbClr val="FFFFFF"/>
                </a:solidFill>
                <a:effectLst>
                  <a:glow rad="228600">
                    <a:srgbClr val="000000"/>
                  </a:glow>
                </a:effectLst>
                <a:latin typeface="Arial" charset="0"/>
                <a:ea typeface="ＭＳ Ｐゴシック" charset="0"/>
              </a:rPr>
              <a:t>所罗门将会建造圣殿</a:t>
            </a:r>
          </a:p>
          <a:p>
            <a:pPr marL="461963" indent="-461963">
              <a:spcBef>
                <a:spcPct val="20000"/>
              </a:spcBef>
              <a:buFont typeface="Arial" panose="020B0604020202020204" pitchFamily="34" charset="0"/>
              <a:buChar char="•"/>
              <a:defRPr/>
            </a:pPr>
            <a:r>
              <a:rPr lang="zh-CN" altLang="en-US" sz="2800" b="1" dirty="0">
                <a:solidFill>
                  <a:srgbClr val="FFFF00"/>
                </a:solidFill>
                <a:effectLst>
                  <a:glow rad="228600">
                    <a:srgbClr val="000000"/>
                  </a:glow>
                </a:effectLst>
                <a:latin typeface="Arial" charset="0"/>
                <a:ea typeface="ＭＳ Ｐゴシック" charset="0"/>
              </a:rPr>
              <a:t>惩罚</a:t>
            </a:r>
            <a:r>
              <a:rPr lang="en-US" altLang="zh-CN" sz="2800" b="1" dirty="0">
                <a:solidFill>
                  <a:srgbClr val="FFFF00"/>
                </a:solidFill>
                <a:effectLst>
                  <a:glow rad="228600">
                    <a:srgbClr val="000000"/>
                  </a:glow>
                </a:effectLst>
                <a:latin typeface="Arial" charset="0"/>
                <a:ea typeface="ＭＳ Ｐゴシック" charset="0"/>
              </a:rPr>
              <a:t>: </a:t>
            </a:r>
            <a:r>
              <a:rPr lang="zh-CN" altLang="en-US" sz="2800" b="1" dirty="0">
                <a:solidFill>
                  <a:srgbClr val="FFFFFF"/>
                </a:solidFill>
                <a:effectLst>
                  <a:glow rad="228600">
                    <a:srgbClr val="000000"/>
                  </a:glow>
                </a:effectLst>
                <a:latin typeface="Arial" charset="0"/>
                <a:ea typeface="ＭＳ Ｐゴシック" charset="0"/>
              </a:rPr>
              <a:t>神虽会惩罚不服从的王，但却会毫无条件的守他所立的约</a:t>
            </a:r>
          </a:p>
        </p:txBody>
      </p:sp>
    </p:spTree>
    <p:extLst>
      <p:ext uri="{BB962C8B-B14F-4D97-AF65-F5344CB8AC3E}">
        <p14:creationId xmlns:p14="http://schemas.microsoft.com/office/powerpoint/2010/main" val="17360189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 LionAsl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40"/>
            <a:ext cx="9179429" cy="7389440"/>
          </a:xfrm>
          <a:prstGeom prst="rect">
            <a:avLst/>
          </a:prstGeom>
        </p:spPr>
      </p:pic>
      <p:sp>
        <p:nvSpPr>
          <p:cNvPr id="17410" name="Rectangle 2"/>
          <p:cNvSpPr>
            <a:spLocks noGrp="1" noChangeArrowheads="1"/>
          </p:cNvSpPr>
          <p:nvPr>
            <p:ph type="title"/>
          </p:nvPr>
        </p:nvSpPr>
        <p:spPr>
          <a:xfrm>
            <a:off x="0" y="-99392"/>
            <a:ext cx="9144000" cy="934690"/>
          </a:xfrm>
          <a:noFill/>
          <a:ln w="9525">
            <a:noFill/>
            <a:miter lim="800000"/>
            <a:headEnd/>
            <a:tailEnd/>
          </a:ln>
          <a:effectLst/>
        </p:spPr>
        <p:txBody>
          <a:bodyPr/>
          <a:lstStyle/>
          <a:p>
            <a:pPr eaLnBrk="1" hangingPunct="1">
              <a:spcBef>
                <a:spcPct val="20000"/>
              </a:spcBef>
            </a:pPr>
            <a:r>
              <a:rPr lang="zh-TW" altLang="en-US" sz="4800" b="1">
                <a:solidFill>
                  <a:schemeClr val="bg1"/>
                </a:solidFill>
                <a:effectLst>
                  <a:glow rad="152400">
                    <a:schemeClr val="tx1">
                      <a:alpha val="95000"/>
                    </a:schemeClr>
                  </a:glow>
                </a:effectLst>
                <a:latin typeface="KaiTi" pitchFamily="49" charset="-122"/>
                <a:ea typeface="KaiTi" pitchFamily="49" charset="-122"/>
              </a:rPr>
              <a:t>马太福音</a:t>
            </a:r>
            <a:r>
              <a:rPr lang="en-US" sz="4800" b="1">
                <a:solidFill>
                  <a:schemeClr val="bg1"/>
                </a:solidFill>
                <a:effectLst>
                  <a:glow rad="152400">
                    <a:schemeClr val="tx1">
                      <a:alpha val="95000"/>
                    </a:schemeClr>
                  </a:glow>
                </a:effectLst>
                <a:latin typeface="KaiTi" pitchFamily="49" charset="-122"/>
                <a:ea typeface="KaiTi" pitchFamily="49" charset="-122"/>
              </a:rPr>
              <a:t>:</a:t>
            </a:r>
            <a:r>
              <a:rPr lang="zh-TW" altLang="en-US" sz="4800" b="1" dirty="0">
                <a:solidFill>
                  <a:schemeClr val="bg1"/>
                </a:solidFill>
                <a:effectLst>
                  <a:glow rad="152400">
                    <a:schemeClr val="tx1">
                      <a:alpha val="95000"/>
                    </a:schemeClr>
                  </a:glow>
                </a:effectLst>
                <a:latin typeface="KaiTi" pitchFamily="49" charset="-122"/>
                <a:ea typeface="KaiTi" pitchFamily="49" charset="-122"/>
              </a:rPr>
              <a:t>基督是君王</a:t>
            </a:r>
            <a:endParaRPr lang="en-US" sz="4800" b="1" dirty="0">
              <a:solidFill>
                <a:schemeClr val="bg1"/>
              </a:solidFill>
              <a:effectLst>
                <a:glow rad="152400">
                  <a:schemeClr val="tx1">
                    <a:alpha val="95000"/>
                  </a:schemeClr>
                </a:glow>
              </a:effectLst>
              <a:latin typeface="KaiTi" pitchFamily="49" charset="-122"/>
              <a:ea typeface="KaiTi" pitchFamily="49" charset="-122"/>
            </a:endParaRP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eaLnBrk="1" hangingPunct="1">
              <a:spcBef>
                <a:spcPct val="20000"/>
              </a:spcBef>
              <a:defRPr/>
            </a:pPr>
            <a:r>
              <a:rPr lang="zh-TW" alt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在创世记中</a:t>
            </a:r>
            <a:r>
              <a:rPr lang="en-US" altLang="zh-TW"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雅各布对犹大的祝福</a:t>
            </a:r>
            <a:r>
              <a:rPr 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49:9-10,</a:t>
            </a:r>
            <a:r>
              <a:rPr lang="zh-CN" alt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狮子被描绘为君王</a:t>
            </a:r>
            <a:r>
              <a:rPr 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endParaRPr lang="en-US" sz="2800" b="1" i="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p:txBody>
      </p:sp>
      <p:sp>
        <p:nvSpPr>
          <p:cNvPr id="7" name="Rectangle 3"/>
          <p:cNvSpPr txBox="1">
            <a:spLocks noChangeArrowheads="1"/>
          </p:cNvSpPr>
          <p:nvPr/>
        </p:nvSpPr>
        <p:spPr bwMode="auto">
          <a:xfrm>
            <a:off x="3707904" y="1916832"/>
            <a:ext cx="5184576" cy="4392488"/>
          </a:xfrm>
          <a:prstGeom prst="rect">
            <a:avLst/>
          </a:prstGeom>
          <a:noFill/>
          <a:ln w="9525">
            <a:noFill/>
            <a:miter lim="800000"/>
            <a:headEnd/>
            <a:tailEnd/>
          </a:ln>
          <a:effectLst/>
        </p:spPr>
        <p:txBody>
          <a:bodyPr/>
          <a:lstStyle/>
          <a:p>
            <a:pPr eaLnBrk="1" hangingPunct="1">
              <a:spcBef>
                <a:spcPct val="20000"/>
              </a:spcBef>
              <a:defRPr/>
            </a:pP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犹大是个小狮子。我儿阿</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你抓了食便上去。你屈下身去、卧如公狮、蹲如母狮、谁敢惹你？</a:t>
            </a:r>
            <a:endParaRPr lang="en-US" altLang="zh-TW" sz="3200"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a:p>
            <a:pPr eaLnBrk="1" hangingPunct="1">
              <a:spcBef>
                <a:spcPct val="20000"/>
              </a:spcBef>
              <a:defRPr/>
            </a:pPr>
            <a:r>
              <a:rPr lang="en-US" sz="3200" b="1" kern="0" baseline="30000">
                <a:solidFill>
                  <a:srgbClr val="FFFFFF"/>
                </a:solidFill>
                <a:effectLst>
                  <a:glow rad="152400">
                    <a:srgbClr val="000000">
                      <a:alpha val="95000"/>
                    </a:srgbClr>
                  </a:glow>
                </a:effectLst>
                <a:latin typeface="KaiTi" pitchFamily="49" charset="-122"/>
                <a:ea typeface="KaiTi" pitchFamily="49" charset="-122"/>
                <a:cs typeface="ＭＳ Ｐゴシック" charset="-128"/>
              </a:rPr>
              <a:t>10</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主必不离犹大</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杖必不离他两脚之间</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直等细罗</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就是赐平安者</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来到</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万民必归顺。</a:t>
            </a:r>
            <a:r>
              <a:rPr lang="en-US" altLang="zh-TW"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中文和合本</a:t>
            </a:r>
            <a:r>
              <a:rPr lang="en-US" altLang="zh-TW"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endParaRPr lang="en-US"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p:txBody>
      </p:sp>
    </p:spTree>
    <p:extLst>
      <p:ext uri="{BB962C8B-B14F-4D97-AF65-F5344CB8AC3E}">
        <p14:creationId xmlns:p14="http://schemas.microsoft.com/office/powerpoint/2010/main" val="10000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859867"/>
            <a:ext cx="9144000" cy="1998133"/>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弥赛亚的血统是什么样的？</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049315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heme/_rels/them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2_Bold Stripe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6"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3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4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0.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1819</TotalTime>
  <Words>14694</Words>
  <Application>Microsoft Macintosh PowerPoint</Application>
  <PresentationFormat>On-screen Show (4:3)</PresentationFormat>
  <Paragraphs>1731</Paragraphs>
  <Slides>219</Slides>
  <Notes>111</Notes>
  <HiddenSlides>0</HiddenSlides>
  <MMClips>0</MMClips>
  <ScaleCrop>false</ScaleCrop>
  <HeadingPairs>
    <vt:vector size="8" baseType="variant">
      <vt:variant>
        <vt:lpstr>Fonts Used</vt:lpstr>
      </vt:variant>
      <vt:variant>
        <vt:i4>39</vt:i4>
      </vt:variant>
      <vt:variant>
        <vt:lpstr>Theme</vt:lpstr>
      </vt:variant>
      <vt:variant>
        <vt:i4>60</vt:i4>
      </vt:variant>
      <vt:variant>
        <vt:lpstr>Embedded OLE Servers</vt:lpstr>
      </vt:variant>
      <vt:variant>
        <vt:i4>1</vt:i4>
      </vt:variant>
      <vt:variant>
        <vt:lpstr>Slide Titles</vt:lpstr>
      </vt:variant>
      <vt:variant>
        <vt:i4>219</vt:i4>
      </vt:variant>
    </vt:vector>
  </HeadingPairs>
  <TitlesOfParts>
    <vt:vector size="319" baseType="lpstr">
      <vt:lpstr>Arial </vt:lpstr>
      <vt:lpstr>B VAG Rounded Bold</vt:lpstr>
      <vt:lpstr>BONES</vt:lpstr>
      <vt:lpstr>Brush Script MT</vt:lpstr>
      <vt:lpstr>Chicago</vt:lpstr>
      <vt:lpstr>KaiTi</vt:lpstr>
      <vt:lpstr>Kosher-Normal</vt:lpstr>
      <vt:lpstr>ＭＳ Ｐゴシック</vt:lpstr>
      <vt:lpstr>ＭＳ Ｐゴシック</vt:lpstr>
      <vt:lpstr>MS Song</vt:lpstr>
      <vt:lpstr>Nadianne</vt:lpstr>
      <vt:lpstr>Scholar</vt:lpstr>
      <vt:lpstr>宋体</vt:lpstr>
      <vt:lpstr>宋体</vt:lpstr>
      <vt:lpstr>Times</vt:lpstr>
      <vt:lpstr>Ш砰</vt:lpstr>
      <vt:lpstr>Arial</vt:lpstr>
      <vt:lpstr>Arial</vt:lpstr>
      <vt:lpstr>Arial Black</vt:lpstr>
      <vt:lpstr>Arial Narrow</vt:lpstr>
      <vt:lpstr>Book Antiqua</vt:lpstr>
      <vt:lpstr>Bookman Old Style</vt:lpstr>
      <vt:lpstr>Braggadocio</vt:lpstr>
      <vt:lpstr>Calibri</vt:lpstr>
      <vt:lpstr>Century Gothic</vt:lpstr>
      <vt:lpstr>Comic Sans MS</vt:lpstr>
      <vt:lpstr>Copperplate Gothic Bold</vt:lpstr>
      <vt:lpstr>Curlz MT</vt:lpstr>
      <vt:lpstr>Garamond</vt:lpstr>
      <vt:lpstr>Helvetica</vt:lpstr>
      <vt:lpstr>Helvetica Neue Black Condensed</vt:lpstr>
      <vt:lpstr>Impact</vt:lpstr>
      <vt:lpstr>Lucida Console</vt:lpstr>
      <vt:lpstr>Monotype Sorts</vt:lpstr>
      <vt:lpstr>Tahoma</vt:lpstr>
      <vt:lpstr>Times New Roman</vt:lpstr>
      <vt:lpstr>Tw Cen MT</vt:lpstr>
      <vt:lpstr>Wingdings</vt:lpstr>
      <vt:lpstr>Wingdings 2</vt:lpstr>
      <vt:lpstr>1_Default Design</vt:lpstr>
      <vt:lpstr>2_Default Design</vt:lpstr>
      <vt:lpstr>49_Blank Presentation</vt:lpstr>
      <vt:lpstr>1_Office Theme</vt:lpstr>
      <vt:lpstr>1_untitled 1</vt:lpstr>
      <vt:lpstr>Median</vt:lpstr>
      <vt:lpstr>Blank Presentation</vt:lpstr>
      <vt:lpstr>4_Default Design</vt:lpstr>
      <vt:lpstr>1_Blank Presentation</vt:lpstr>
      <vt:lpstr>2_Blank Presentation</vt:lpstr>
      <vt:lpstr>3_Blank Presentation</vt:lpstr>
      <vt:lpstr>Notebook</vt:lpstr>
      <vt:lpstr>1_Stream</vt:lpstr>
      <vt:lpstr>2_Stream</vt:lpstr>
      <vt:lpstr>2_Refined</vt:lpstr>
      <vt:lpstr>4_Blank Presentation</vt:lpstr>
      <vt:lpstr>6_Default Design</vt:lpstr>
      <vt:lpstr>1_Fireworks</vt:lpstr>
      <vt:lpstr>7_Default Design</vt:lpstr>
      <vt:lpstr>2_Bold Stripes</vt:lpstr>
      <vt:lpstr>5_Blank Presentation</vt:lpstr>
      <vt:lpstr>6_Blank Presentation</vt:lpstr>
      <vt:lpstr>7_Blank Presentation</vt:lpstr>
      <vt:lpstr>8_Blank Presentation</vt:lpstr>
      <vt:lpstr>9_Blank Presentation</vt:lpstr>
      <vt:lpstr>10_Blank Presentation</vt:lpstr>
      <vt:lpstr>11_Blank Presentation</vt:lpstr>
      <vt:lpstr>12_Blank Presentation</vt:lpstr>
      <vt:lpstr>13_Blank Presentation</vt:lpstr>
      <vt:lpstr>14_Blank Presentation</vt:lpstr>
      <vt:lpstr>15_Blank Presentation</vt:lpstr>
      <vt:lpstr>16_Blank Presentation</vt:lpstr>
      <vt:lpstr>17_Blank Presentation</vt:lpstr>
      <vt:lpstr>5_Orbit</vt:lpstr>
      <vt:lpstr>2_untitled 3</vt:lpstr>
      <vt:lpstr>3_untitled 3</vt:lpstr>
      <vt:lpstr>4_untitled 3</vt:lpstr>
      <vt:lpstr>8_Orbit</vt:lpstr>
      <vt:lpstr>1_blstripc.ppt - Blue Stripes</vt:lpstr>
      <vt:lpstr>9_Default Design</vt:lpstr>
      <vt:lpstr>Default Design</vt:lpstr>
      <vt:lpstr>10_Default Design</vt:lpstr>
      <vt:lpstr>11_Default Design</vt:lpstr>
      <vt:lpstr>50_Blank Presentation</vt:lpstr>
      <vt:lpstr>2_Office Theme</vt:lpstr>
      <vt:lpstr>12_Default Design</vt:lpstr>
      <vt:lpstr>Office Theme</vt:lpstr>
      <vt:lpstr>3_Default Design</vt:lpstr>
      <vt:lpstr>13_Default Design</vt:lpstr>
      <vt:lpstr>5_Default Design</vt:lpstr>
      <vt:lpstr>2_Fireworks</vt:lpstr>
      <vt:lpstr>7_Office Theme</vt:lpstr>
      <vt:lpstr>14_Default Design</vt:lpstr>
      <vt:lpstr>untitled 3</vt:lpstr>
      <vt:lpstr>1_Notebook</vt:lpstr>
      <vt:lpstr>1_Expedition</vt:lpstr>
      <vt:lpstr>3_Notebook</vt:lpstr>
      <vt:lpstr>4_Notebook</vt:lpstr>
      <vt:lpstr>3_Fireworks</vt:lpstr>
      <vt:lpstr>23_Default Design</vt:lpstr>
      <vt:lpstr>Microsoft ClipArt Gallery</vt:lpstr>
      <vt:lpstr>撒母耳记下</vt:lpstr>
      <vt:lpstr>关键字</vt:lpstr>
      <vt:lpstr>主题</vt:lpstr>
      <vt:lpstr>关键节</vt:lpstr>
      <vt:lpstr>撒母耳下 国度声明</vt:lpstr>
      <vt:lpstr>撒母耳记下 信息声明</vt:lpstr>
      <vt:lpstr>圣约</vt:lpstr>
      <vt:lpstr>救赎</vt:lpstr>
      <vt:lpstr>弥赛亚</vt:lpstr>
      <vt:lpstr>书卷图表</vt:lpstr>
      <vt:lpstr>Barry Huddleston, The Acrostic Summarized Bible (Grand Rapids: Baker, 1992)</vt:lpstr>
      <vt:lpstr>作个善良的人</vt:lpstr>
      <vt:lpstr>我们需要恩慈。</vt:lpstr>
      <vt:lpstr>神如何示范祂的恩慈使我们也可以对别人有恩慈?</vt:lpstr>
      <vt:lpstr>I. 神因着恩慈赐给我们领袖  (撒下 1–10).</vt:lpstr>
      <vt:lpstr>II. 神因着恩慈赐我们管教  (撒下11–24).</vt:lpstr>
      <vt:lpstr>III. 大卫描绘出耶稣。</vt:lpstr>
      <vt:lpstr>中心思想</vt:lpstr>
      <vt:lpstr>你怎样回应神在耶稣里的恩慈?</vt:lpstr>
      <vt:lpstr>PowerPoint Presentation</vt:lpstr>
      <vt:lpstr>路得记的神学</vt:lpstr>
      <vt:lpstr>引言 </vt:lpstr>
      <vt:lpstr>年表</vt:lpstr>
      <vt:lpstr>年表</vt:lpstr>
      <vt:lpstr>扫罗的年表</vt:lpstr>
      <vt:lpstr>大卫的年表</vt:lpstr>
      <vt:lpstr>领导重叠 </vt:lpstr>
      <vt:lpstr>士师到君王时期</vt:lpstr>
      <vt:lpstr>撒母耳记下主要地方</vt:lpstr>
      <vt:lpstr>决策撒母耳记，列王纪与历代志的意义</vt:lpstr>
      <vt:lpstr>为什么有两个记载?</vt:lpstr>
      <vt:lpstr>作个善良的人</vt:lpstr>
      <vt:lpstr>欢迎!</vt:lpstr>
      <vt:lpstr>年历</vt:lpstr>
      <vt:lpstr>死亡人数最多 ： 12月 25日</vt:lpstr>
      <vt:lpstr>我们需要恩慈。</vt:lpstr>
      <vt:lpstr>仁慈 善良</vt:lpstr>
      <vt:lpstr>神如何示范祂的恩慈使我们也可以对别人有恩慈?</vt:lpstr>
      <vt:lpstr>背景</vt:lpstr>
      <vt:lpstr>过渡期 1</vt:lpstr>
      <vt:lpstr>过渡期 2</vt:lpstr>
      <vt:lpstr>过渡期 3</vt:lpstr>
      <vt:lpstr>大卫会如何回应呢？</vt:lpstr>
      <vt:lpstr>伯利恒</vt:lpstr>
      <vt:lpstr>东方之星</vt:lpstr>
      <vt:lpstr>跟随星星</vt:lpstr>
      <vt:lpstr>神如何示范祂的恩慈使我们也可以对别人有恩慈?</vt:lpstr>
      <vt:lpstr> 让我们一起考察经文 </vt:lpstr>
      <vt:lpstr>神如何示范祂的恩慈使我们也可以对别人有恩慈?</vt:lpstr>
      <vt:lpstr>I. 神因着恩慈赐给我们领袖  (撒下 1–10).</vt:lpstr>
      <vt:lpstr>关键经文 撒母耳下 7:12-13</vt:lpstr>
      <vt:lpstr>Slides on  撒母耳下 1</vt:lpstr>
      <vt:lpstr>撒母耳记下 1-10 章的图表</vt:lpstr>
      <vt:lpstr>扫罗与他的儿子约拿单、亚比拿达、麦基舒亚一同死去（撒母耳记上 31:2）</vt:lpstr>
      <vt:lpstr>扫罗自杀 （撒母耳记上 31:4），  但一个亚玛力人谎称是他杀了扫罗  （撒母耳记下 1:10）</vt:lpstr>
      <vt:lpstr>为扫罗悲痛 (1:17)</vt:lpstr>
      <vt:lpstr>大卫为扫罗和他的儿子们的死而哀悼（撒母耳记下 1:17-27）</vt:lpstr>
      <vt:lpstr>现今的基利波山</vt:lpstr>
      <vt:lpstr>Slides on  撒母耳下 2</vt:lpstr>
      <vt:lpstr>大卫战胜押尼珥</vt:lpstr>
      <vt:lpstr>Slides on  撒母耳下 3</vt:lpstr>
      <vt:lpstr>大卫送押尼珥走(3:21)</vt:lpstr>
      <vt:lpstr>Slides on  撒母耳下 4</vt:lpstr>
      <vt:lpstr>大卫杀了伊施波设的谋杀者，以惩罚他们以武力为他夺取王国（撒母耳记下 4章）</vt:lpstr>
      <vt:lpstr>Slides on  撒母耳下 5</vt:lpstr>
      <vt:lpstr>第5-10章显示大卫在耶路撒冷统治全以色列，并拥有新的…</vt:lpstr>
      <vt:lpstr>大卫:  希伯伦至 耶路撒冷</vt:lpstr>
      <vt:lpstr>中心地点</vt:lpstr>
      <vt:lpstr>耶路撒冷是一个边境城市</vt:lpstr>
      <vt:lpstr>耶路撒冷有足够的空间向北扩建以建造圣殿</vt:lpstr>
      <vt:lpstr>耶路撒冷供水系统</vt:lpstr>
      <vt:lpstr>Slides on  撒母耳下 6</vt:lpstr>
      <vt:lpstr>大卫王把约柜运往耶路撒冷  (撒母耳记下 6:5-15)</vt:lpstr>
      <vt:lpstr>大卫和约柜 (撒母耳下 6)</vt:lpstr>
      <vt:lpstr>Slides on  撒母耳下 7</vt:lpstr>
      <vt:lpstr>KEY WORD</vt:lpstr>
      <vt:lpstr>关键经句 撒母耳下 7:12-16</vt:lpstr>
      <vt:lpstr>仁慈的约  给  大卫的王朝</vt:lpstr>
      <vt:lpstr>约的应许</vt:lpstr>
      <vt:lpstr>约的应许</vt:lpstr>
      <vt:lpstr>被承诺的后裔</vt:lpstr>
      <vt:lpstr>大卫的血统</vt:lpstr>
      <vt:lpstr>拿单先知把上帝的应许传递给大卫王 (撒下 7)</vt:lpstr>
      <vt:lpstr>大卫的圣殿</vt:lpstr>
      <vt:lpstr>但谁会建造圣殿？</vt:lpstr>
      <vt:lpstr>关键经文 撒母耳下 7:12-13</vt:lpstr>
      <vt:lpstr>大卫之约的应许</vt:lpstr>
      <vt:lpstr>大卫之约</vt:lpstr>
      <vt:lpstr>大卫之约是。。。</vt:lpstr>
      <vt:lpstr>三个基本要素</vt:lpstr>
      <vt:lpstr>范围扩大</vt:lpstr>
      <vt:lpstr>实在的 - 永恒的 – 无附加条件</vt:lpstr>
      <vt:lpstr>无条件契约的各层面</vt:lpstr>
      <vt:lpstr>大卫之约跟耶稣有什么关系?</vt:lpstr>
      <vt:lpstr>耶稣是大卫的应许之子</vt:lpstr>
      <vt:lpstr>国度与契约时间表 </vt:lpstr>
      <vt:lpstr>应许与大卫所立的约</vt:lpstr>
      <vt:lpstr>马太福音:基督是君王</vt:lpstr>
      <vt:lpstr>弥赛亚的血统是什么样的？</vt:lpstr>
      <vt:lpstr>马太福音1 章的王国</vt:lpstr>
      <vt:lpstr>马太宣说耶稣是君国！</vt:lpstr>
      <vt:lpstr>按字面赐于大卫后裔的国度</vt:lpstr>
      <vt:lpstr>Slides on  撒母耳下 8</vt:lpstr>
      <vt:lpstr>大卫的胜利</vt:lpstr>
      <vt:lpstr>新的界限 （撒母耳记下下 8）</vt:lpstr>
      <vt:lpstr>Slides on  撒母耳下 9</vt:lpstr>
      <vt:lpstr>新儿子 (撒下 9)</vt:lpstr>
      <vt:lpstr>Slides on  撒母耳下 10</vt:lpstr>
      <vt:lpstr>大卫的新附庸国</vt:lpstr>
      <vt:lpstr>大卫的征战</vt:lpstr>
      <vt:lpstr>上帝很仁慈，赐给我们耶稣作为君王。</vt:lpstr>
      <vt:lpstr>我们要民主。</vt:lpstr>
      <vt:lpstr>我们喜欢民主，但上帝赋予君王权力</vt:lpstr>
      <vt:lpstr>罗马统治？</vt:lpstr>
      <vt:lpstr>耶路撒冷</vt:lpstr>
      <vt:lpstr>1000 年!</vt:lpstr>
      <vt:lpstr>神如何示范祂的恩慈使我们也可以对别人有恩慈?</vt:lpstr>
      <vt:lpstr>I. 神因着恩慈赐给我们领袖  (撒下 1–10).</vt:lpstr>
      <vt:lpstr>II. 神因着恩慈赐我们管教  (撒下11–24).</vt:lpstr>
      <vt:lpstr>Slides on  撒母耳下 11</vt:lpstr>
      <vt:lpstr>当生活“太好”时 要小心……</vt:lpstr>
      <vt:lpstr>第 11 章 = 破产</vt:lpstr>
      <vt:lpstr>PowerPoint Presentation</vt:lpstr>
      <vt:lpstr>闲散的心思……</vt:lpstr>
      <vt:lpstr>拔示巴沐浴</vt:lpstr>
      <vt:lpstr>不可避免的结论</vt:lpstr>
      <vt:lpstr>PowerPoint Presentation</vt:lpstr>
      <vt:lpstr>乌利亚与其他几名以色列士兵一起被杀（撒母耳记下 11:17）。</vt:lpstr>
      <vt:lpstr>大卫所造成的心痛</vt:lpstr>
      <vt:lpstr>PowerPoint Presentation</vt:lpstr>
      <vt:lpstr>Slides on  撒母耳下 12</vt:lpstr>
      <vt:lpstr>"你就是那个男人!"</vt:lpstr>
      <vt:lpstr>拔示巴的婴儿去世</vt:lpstr>
      <vt:lpstr>他们的孩子死了</vt:lpstr>
      <vt:lpstr>PowerPoint Presentation</vt:lpstr>
      <vt:lpstr>Descendants of David</vt:lpstr>
      <vt:lpstr>家庭问题</vt:lpstr>
      <vt:lpstr>Slides on  撒母耳下 13</vt:lpstr>
      <vt:lpstr>暗嫩</vt:lpstr>
      <vt:lpstr>暗嫩和她玛</vt:lpstr>
      <vt:lpstr>但暗嫩同父异母的兄弟押沙龙是她玛的亲兄弟</vt:lpstr>
      <vt:lpstr>两年后押沙龙杀了暗嫩</vt:lpstr>
      <vt:lpstr>大卫哀悼暗嫩的死 (撒母耳下 13:37)</vt:lpstr>
      <vt:lpstr>PowerPoint Presentation</vt:lpstr>
      <vt:lpstr>Slides on  撒母耳下 14</vt:lpstr>
      <vt:lpstr>提哥亚的智慧妇女(撒母耳下 14)</vt:lpstr>
      <vt:lpstr>Slides on  撒母耳下 15</vt:lpstr>
      <vt:lpstr>PowerPoint Presentation</vt:lpstr>
      <vt:lpstr>PowerPoint Presentation</vt:lpstr>
      <vt:lpstr>当大卫拥有与扫罗相同的权力时，他会成为什么样的王？他将如何应对第三个王——押沙龙？</vt:lpstr>
      <vt:lpstr>"大卫和撒督又一次独处。‘那么，现在你会怎么做，大卫？在你年轻时，你从未对一个不配做王的人说过一句坏话。现在你会怎么对待一个同样不配做王的年轻人呢？’大卫回答道，‘就像我说的，撒督，这是我最讨厌的时刻。然而，尽管毫无道理，我还是会先审视自己的内心，并违背其私利。我将会像我在扫罗手下所做的一样。</vt:lpstr>
      <vt:lpstr>PowerPoint Presentation</vt:lpstr>
      <vt:lpstr>PowerPoint Presentation</vt:lpstr>
      <vt:lpstr>Slides on  撒母耳下 16</vt:lpstr>
      <vt:lpstr>示每用石头攻击大卫，然而大卫拒绝惩罚示每（撒母耳记下 16:5-14）。</vt:lpstr>
      <vt:lpstr>Slides on  撒母耳下 17</vt:lpstr>
      <vt:lpstr>亚希多弗给押沙龙出主意，建议立即追击大卫（撒母耳记下 17:1-4）。</vt:lpstr>
      <vt:lpstr>户筛给押沙龙出坏主意，建议稍后再追击大卫（撒母耳记下 17:5-14）。</vt:lpstr>
      <vt:lpstr>Slides on  撒母耳下 18</vt:lpstr>
      <vt:lpstr>押沙龙的致命长发 (18:9)</vt:lpstr>
      <vt:lpstr>PowerPoint Presentation</vt:lpstr>
      <vt:lpstr>2 Sam. 18:33</vt:lpstr>
      <vt:lpstr>Slides on  撒母耳下 19</vt:lpstr>
      <vt:lpstr>分裂的王国</vt:lpstr>
      <vt:lpstr>失落的悲伤</vt:lpstr>
      <vt:lpstr>Slides on  撒母耳下 20</vt:lpstr>
      <vt:lpstr>大卫的晚年</vt:lpstr>
      <vt:lpstr>Slides on  撒母耳下 21</vt:lpstr>
      <vt:lpstr>附件 图表</vt:lpstr>
      <vt:lpstr>Slides on  撒母耳下 22</vt:lpstr>
      <vt:lpstr>PowerPoint Presentation</vt:lpstr>
      <vt:lpstr>Slides on  撒母耳下 23</vt:lpstr>
      <vt:lpstr>"《大卫的勇士》" 詹姆斯·蒂索（1836-1902）</vt:lpstr>
      <vt:lpstr>撒母耳记下 23:8-11</vt:lpstr>
      <vt:lpstr>" 大卫渴想，说：「甚愿有人将伯利恒城门旁、井里的水打来给我喝。」 16这三个勇士就闯过非利士人的营盘，从伯利恒城门旁的井里打水，拿来奉给大卫。他却不肯喝，将水奠在耶和华面前 (撒母耳下 23:15-16 )</vt:lpstr>
      <vt:lpstr>Slides on  撒母耳下 24</vt:lpstr>
      <vt:lpstr>亚劳拿的禾场（撒下 24:18-19）</vt:lpstr>
      <vt:lpstr>Old City aerial from north</vt:lpstr>
      <vt:lpstr>PowerPoint Presentation</vt:lpstr>
      <vt:lpstr>PowerPoint Presentation</vt:lpstr>
      <vt:lpstr>PowerPoint Presentation</vt:lpstr>
      <vt:lpstr>圆顶清真寺（所罗门圣殿的原址）</vt:lpstr>
      <vt:lpstr>上帝也在他的管教中向我们展现了他的仁慈。</vt:lpstr>
      <vt:lpstr>尽管上帝有纪律，但耶稣仍然是历史的中心</vt:lpstr>
      <vt:lpstr>III. 大卫描绘出耶稣。</vt:lpstr>
      <vt:lpstr>大卫到耶稣</vt:lpstr>
      <vt:lpstr>弥迦书 4:6-7 </vt:lpstr>
      <vt:lpstr>弥迦书 4:8 NLT</vt:lpstr>
      <vt:lpstr>神如何示范祂的恩慈使我们也可以对别人有恩慈?</vt:lpstr>
      <vt:lpstr>中心思想</vt:lpstr>
      <vt:lpstr>I. 神因着恩慈赐给我们领袖  (撒下 1–10).</vt:lpstr>
      <vt:lpstr>II. 神因着恩慈赐我们管教  (撒下11–24).</vt:lpstr>
      <vt:lpstr>III. 大卫描绘出耶稣。</vt:lpstr>
      <vt:lpstr>你怎样回应神在耶稣里的恩慈?</vt:lpstr>
      <vt:lpstr>2012年，伯利恒浸信会教堂和Khoury牧师被告知，巴勒斯坦权力机构不再承认他们的合法性，并且将不再接受他们的任何文件，例如洗礼证书或婚礼证书。</vt:lpstr>
      <vt:lpstr>仁慈 善良</vt:lpstr>
      <vt:lpstr>Kindness</vt:lpstr>
      <vt:lpstr>仁慈 善良</vt:lpstr>
      <vt:lpstr>没有什么运动比弯下腰将人扶起来更有利于心脏健康。——约翰·霍姆斯</vt:lpstr>
      <vt:lpstr>要善良。</vt:lpstr>
      <vt:lpstr>PowerPoint Presentation</vt:lpstr>
      <vt:lpstr>PowerPoint Presentation</vt:lpstr>
      <vt:lpstr>PowerPoint Presentation</vt:lpstr>
      <vt:lpstr>PowerPoint Presentation</vt:lpstr>
      <vt:lpstr>PowerPoint Presentation</vt:lpstr>
      <vt:lpstr>PowerPoint Presentation</vt:lpstr>
      <vt:lpstr>旧约全书讲章链接地址 BibleStudyDownloads.org</vt:lpstr>
      <vt:lpstr>大卫的成就</vt:lpstr>
      <vt:lpstr>书卷图表</vt:lpstr>
      <vt:lpstr>PowerPoint Presentation</vt:lpstr>
      <vt:lpstr>PowerPoint Presentation</vt:lpstr>
      <vt:lpstr>PowerPoint Presentation</vt:lpstr>
      <vt:lpstr>PowerPoint Presentation</vt:lpstr>
      <vt:lpstr>PowerPoint Presentation</vt:lpstr>
      <vt:lpstr>PowerPoint Presentation</vt:lpstr>
      <vt:lpstr>恩典够你用</vt:lpstr>
      <vt:lpstr>日期</vt:lpstr>
      <vt:lpstr>旧约全书概论链接地址 BibleStudyDownloads.org</vt:lpstr>
      <vt:lpstr>Black</vt:lpstr>
    </vt:vector>
  </TitlesOfParts>
  <Company>MOE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约的应许</dc:title>
  <dc:creator>User</dc:creator>
  <cp:lastModifiedBy>Rick Griffith</cp:lastModifiedBy>
  <cp:revision>105</cp:revision>
  <dcterms:created xsi:type="dcterms:W3CDTF">2009-08-18T14:09:15Z</dcterms:created>
  <dcterms:modified xsi:type="dcterms:W3CDTF">2024-08-14T23:43:19Z</dcterms:modified>
</cp:coreProperties>
</file>