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0.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3.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4.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5.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6.xml" ContentType="application/vnd.openxmlformats-officedocument.theme+xml"/>
  <Override PartName="/ppt/slideLayouts/slideLayout383.xml" ContentType="application/vnd.openxmlformats-officedocument.presentationml.slideLayout+xml"/>
  <Override PartName="/ppt/theme/theme37.xml" ContentType="application/vnd.openxmlformats-officedocument.theme+xml"/>
  <Override PartName="/ppt/slideLayouts/slideLayout384.xml" ContentType="application/vnd.openxmlformats-officedocument.presentationml.slideLayout+xml"/>
  <Override PartName="/ppt/theme/theme38.xml" ContentType="application/vnd.openxmlformats-officedocument.theme+xml"/>
  <Override PartName="/ppt/slideLayouts/slideLayout385.xml" ContentType="application/vnd.openxmlformats-officedocument.presentationml.slideLayout+xml"/>
  <Override PartName="/ppt/theme/theme39.xml" ContentType="application/vnd.openxmlformats-officedocument.theme+xml"/>
  <Override PartName="/ppt/slideLayouts/slideLayout386.xml" ContentType="application/vnd.openxmlformats-officedocument.presentationml.slideLayout+xml"/>
  <Override PartName="/ppt/theme/theme40.xml" ContentType="application/vnd.openxmlformats-officedocument.theme+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4.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5.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6.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7.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9.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5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1.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2.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3.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7.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8.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9.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60.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61.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1.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7.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8.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75.xml" ContentType="application/vnd.openxmlformats-officedocument.presentationml.notesSlide+xml"/>
  <Override PartName="/ppt/theme/themeOverride11.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665" r:id="rId2"/>
    <p:sldMasterId id="2147483747" r:id="rId3"/>
    <p:sldMasterId id="2147483761" r:id="rId4"/>
    <p:sldMasterId id="2147483773" r:id="rId5"/>
    <p:sldMasterId id="2147483786" r:id="rId6"/>
    <p:sldMasterId id="2147483811" r:id="rId7"/>
    <p:sldMasterId id="2147483823" r:id="rId8"/>
    <p:sldMasterId id="2147483839" r:id="rId9"/>
    <p:sldMasterId id="2147483851" r:id="rId10"/>
    <p:sldMasterId id="2147483863" r:id="rId11"/>
    <p:sldMasterId id="2147483875" r:id="rId12"/>
    <p:sldMasterId id="2147483887" r:id="rId13"/>
    <p:sldMasterId id="2147483900" r:id="rId14"/>
    <p:sldMasterId id="2147483913" r:id="rId15"/>
    <p:sldMasterId id="2147483925" r:id="rId16"/>
    <p:sldMasterId id="2147483950" r:id="rId17"/>
    <p:sldMasterId id="2147483963" r:id="rId18"/>
    <p:sldMasterId id="2147484001" r:id="rId19"/>
    <p:sldMasterId id="2147484014" r:id="rId20"/>
    <p:sldMasterId id="2147484016" r:id="rId21"/>
    <p:sldMasterId id="2147484028" r:id="rId22"/>
    <p:sldMasterId id="2147484040" r:id="rId23"/>
    <p:sldMasterId id="2147484052" r:id="rId24"/>
    <p:sldMasterId id="2147484064" r:id="rId25"/>
    <p:sldMasterId id="2147484076" r:id="rId26"/>
    <p:sldMasterId id="2147484088" r:id="rId27"/>
    <p:sldMasterId id="2147484100" r:id="rId28"/>
    <p:sldMasterId id="2147484112" r:id="rId29"/>
    <p:sldMasterId id="2147484124" r:id="rId30"/>
    <p:sldMasterId id="2147484136" r:id="rId31"/>
    <p:sldMasterId id="2147484148" r:id="rId32"/>
    <p:sldMasterId id="2147484160" r:id="rId33"/>
    <p:sldMasterId id="2147484173" r:id="rId34"/>
    <p:sldMasterId id="2147484185" r:id="rId35"/>
    <p:sldMasterId id="2147484197" r:id="rId36"/>
    <p:sldMasterId id="2147484221" r:id="rId37"/>
    <p:sldMasterId id="2147484223" r:id="rId38"/>
    <p:sldMasterId id="2147484225" r:id="rId39"/>
    <p:sldMasterId id="2147484227" r:id="rId40"/>
    <p:sldMasterId id="2147484229" r:id="rId41"/>
    <p:sldMasterId id="2147484231" r:id="rId42"/>
    <p:sldMasterId id="2147484248" r:id="rId43"/>
    <p:sldMasterId id="2147484261" r:id="rId44"/>
    <p:sldMasterId id="2147484286" r:id="rId45"/>
    <p:sldMasterId id="2147484300" r:id="rId46"/>
    <p:sldMasterId id="2147484314" r:id="rId47"/>
    <p:sldMasterId id="2147484326" r:id="rId48"/>
    <p:sldMasterId id="2147484351" r:id="rId49"/>
    <p:sldMasterId id="2147484375" r:id="rId50"/>
    <p:sldMasterId id="2147484391" r:id="rId51"/>
    <p:sldMasterId id="2147484404" r:id="rId52"/>
    <p:sldMasterId id="2147484417" r:id="rId53"/>
    <p:sldMasterId id="2147484443" r:id="rId54"/>
    <p:sldMasterId id="2147484455" r:id="rId55"/>
    <p:sldMasterId id="2147484467" r:id="rId56"/>
    <p:sldMasterId id="2147484479" r:id="rId57"/>
    <p:sldMasterId id="2147484503" r:id="rId58"/>
    <p:sldMasterId id="2147484515" r:id="rId59"/>
    <p:sldMasterId id="2147484528" r:id="rId60"/>
    <p:sldMasterId id="2147484540" r:id="rId61"/>
    <p:sldMasterId id="2147484552" r:id="rId62"/>
  </p:sldMasterIdLst>
  <p:notesMasterIdLst>
    <p:notesMasterId r:id="rId282"/>
  </p:notesMasterIdLst>
  <p:sldIdLst>
    <p:sldId id="412" r:id="rId63"/>
    <p:sldId id="316" r:id="rId64"/>
    <p:sldId id="413" r:id="rId65"/>
    <p:sldId id="317" r:id="rId66"/>
    <p:sldId id="318" r:id="rId67"/>
    <p:sldId id="319" r:id="rId68"/>
    <p:sldId id="414" r:id="rId69"/>
    <p:sldId id="415" r:id="rId70"/>
    <p:sldId id="416" r:id="rId71"/>
    <p:sldId id="406" r:id="rId72"/>
    <p:sldId id="321" r:id="rId73"/>
    <p:sldId id="417" r:id="rId74"/>
    <p:sldId id="418" r:id="rId75"/>
    <p:sldId id="419" r:id="rId76"/>
    <p:sldId id="420" r:id="rId77"/>
    <p:sldId id="421" r:id="rId78"/>
    <p:sldId id="422" r:id="rId79"/>
    <p:sldId id="423" r:id="rId80"/>
    <p:sldId id="424" r:id="rId81"/>
    <p:sldId id="425" r:id="rId82"/>
    <p:sldId id="568" r:id="rId83"/>
    <p:sldId id="279" r:id="rId84"/>
    <p:sldId id="280" r:id="rId85"/>
    <p:sldId id="281" r:id="rId86"/>
    <p:sldId id="282" r:id="rId87"/>
    <p:sldId id="283" r:id="rId88"/>
    <p:sldId id="284" r:id="rId89"/>
    <p:sldId id="285" r:id="rId90"/>
    <p:sldId id="286" r:id="rId91"/>
    <p:sldId id="565" r:id="rId92"/>
    <p:sldId id="519" r:id="rId93"/>
    <p:sldId id="520" r:id="rId94"/>
    <p:sldId id="429" r:id="rId95"/>
    <p:sldId id="430" r:id="rId96"/>
    <p:sldId id="431" r:id="rId97"/>
    <p:sldId id="569" r:id="rId98"/>
    <p:sldId id="433" r:id="rId99"/>
    <p:sldId id="572" r:id="rId100"/>
    <p:sldId id="435" r:id="rId101"/>
    <p:sldId id="514" r:id="rId102"/>
    <p:sldId id="515" r:id="rId103"/>
    <p:sldId id="516" r:id="rId104"/>
    <p:sldId id="439" r:id="rId105"/>
    <p:sldId id="440" r:id="rId106"/>
    <p:sldId id="441" r:id="rId107"/>
    <p:sldId id="442" r:id="rId108"/>
    <p:sldId id="1978" r:id="rId109"/>
    <p:sldId id="1977" r:id="rId110"/>
    <p:sldId id="570" r:id="rId111"/>
    <p:sldId id="571" r:id="rId112"/>
    <p:sldId id="451" r:id="rId113"/>
    <p:sldId id="323" r:id="rId114"/>
    <p:sldId id="287" r:id="rId115"/>
    <p:sldId id="324" r:id="rId116"/>
    <p:sldId id="325" r:id="rId117"/>
    <p:sldId id="288" r:id="rId118"/>
    <p:sldId id="326" r:id="rId119"/>
    <p:sldId id="327" r:id="rId120"/>
    <p:sldId id="328" r:id="rId121"/>
    <p:sldId id="407" r:id="rId122"/>
    <p:sldId id="329" r:id="rId123"/>
    <p:sldId id="290" r:id="rId124"/>
    <p:sldId id="330" r:id="rId125"/>
    <p:sldId id="448" r:id="rId126"/>
    <p:sldId id="331" r:id="rId127"/>
    <p:sldId id="332" r:id="rId128"/>
    <p:sldId id="333" r:id="rId129"/>
    <p:sldId id="268" r:id="rId130"/>
    <p:sldId id="1998" r:id="rId131"/>
    <p:sldId id="336" r:id="rId132"/>
    <p:sldId id="449" r:id="rId133"/>
    <p:sldId id="337" r:id="rId134"/>
    <p:sldId id="292" r:id="rId135"/>
    <p:sldId id="450" r:id="rId136"/>
    <p:sldId id="338" r:id="rId137"/>
    <p:sldId id="293" r:id="rId138"/>
    <p:sldId id="294" r:id="rId139"/>
    <p:sldId id="341" r:id="rId140"/>
    <p:sldId id="297" r:id="rId141"/>
    <p:sldId id="257" r:id="rId142"/>
    <p:sldId id="1990" r:id="rId143"/>
    <p:sldId id="1991" r:id="rId144"/>
    <p:sldId id="505" r:id="rId145"/>
    <p:sldId id="1992" r:id="rId146"/>
    <p:sldId id="1993" r:id="rId147"/>
    <p:sldId id="453" r:id="rId148"/>
    <p:sldId id="405" r:id="rId149"/>
    <p:sldId id="1994" r:id="rId150"/>
    <p:sldId id="1995" r:id="rId151"/>
    <p:sldId id="400" r:id="rId152"/>
    <p:sldId id="401" r:id="rId153"/>
    <p:sldId id="402" r:id="rId154"/>
    <p:sldId id="403" r:id="rId155"/>
    <p:sldId id="352" r:id="rId156"/>
    <p:sldId id="1996" r:id="rId157"/>
    <p:sldId id="404" r:id="rId158"/>
    <p:sldId id="408" r:id="rId159"/>
    <p:sldId id="512" r:id="rId160"/>
    <p:sldId id="355" r:id="rId161"/>
    <p:sldId id="261" r:id="rId162"/>
    <p:sldId id="513" r:id="rId163"/>
    <p:sldId id="506" r:id="rId164"/>
    <p:sldId id="358" r:id="rId165"/>
    <p:sldId id="456" r:id="rId166"/>
    <p:sldId id="457" r:id="rId167"/>
    <p:sldId id="359" r:id="rId168"/>
    <p:sldId id="265" r:id="rId169"/>
    <p:sldId id="360" r:id="rId170"/>
    <p:sldId id="458" r:id="rId171"/>
    <p:sldId id="266" r:id="rId172"/>
    <p:sldId id="459" r:id="rId173"/>
    <p:sldId id="460" r:id="rId174"/>
    <p:sldId id="461" r:id="rId175"/>
    <p:sldId id="462" r:id="rId176"/>
    <p:sldId id="463" r:id="rId177"/>
    <p:sldId id="464" r:id="rId178"/>
    <p:sldId id="1980" r:id="rId179"/>
    <p:sldId id="1981" r:id="rId180"/>
    <p:sldId id="1979" r:id="rId181"/>
    <p:sldId id="361" r:id="rId182"/>
    <p:sldId id="362" r:id="rId183"/>
    <p:sldId id="363" r:id="rId184"/>
    <p:sldId id="267" r:id="rId185"/>
    <p:sldId id="517" r:id="rId186"/>
    <p:sldId id="365" r:id="rId187"/>
    <p:sldId id="366" r:id="rId188"/>
    <p:sldId id="269" r:id="rId189"/>
    <p:sldId id="367" r:id="rId190"/>
    <p:sldId id="368" r:id="rId191"/>
    <p:sldId id="271" r:id="rId192"/>
    <p:sldId id="369" r:id="rId193"/>
    <p:sldId id="370" r:id="rId194"/>
    <p:sldId id="371" r:id="rId195"/>
    <p:sldId id="372" r:id="rId196"/>
    <p:sldId id="273" r:id="rId197"/>
    <p:sldId id="274" r:id="rId198"/>
    <p:sldId id="373" r:id="rId199"/>
    <p:sldId id="374" r:id="rId200"/>
    <p:sldId id="375" r:id="rId201"/>
    <p:sldId id="376" r:id="rId202"/>
    <p:sldId id="377" r:id="rId203"/>
    <p:sldId id="378" r:id="rId204"/>
    <p:sldId id="468" r:id="rId205"/>
    <p:sldId id="275" r:id="rId206"/>
    <p:sldId id="379" r:id="rId207"/>
    <p:sldId id="469" r:id="rId208"/>
    <p:sldId id="380" r:id="rId209"/>
    <p:sldId id="276" r:id="rId210"/>
    <p:sldId id="298" r:id="rId211"/>
    <p:sldId id="381" r:id="rId212"/>
    <p:sldId id="382" r:id="rId213"/>
    <p:sldId id="299" r:id="rId214"/>
    <p:sldId id="300" r:id="rId215"/>
    <p:sldId id="383" r:id="rId216"/>
    <p:sldId id="384" r:id="rId217"/>
    <p:sldId id="385" r:id="rId218"/>
    <p:sldId id="470" r:id="rId219"/>
    <p:sldId id="471" r:id="rId220"/>
    <p:sldId id="386" r:id="rId221"/>
    <p:sldId id="387" r:id="rId222"/>
    <p:sldId id="301" r:id="rId223"/>
    <p:sldId id="388" r:id="rId224"/>
    <p:sldId id="389" r:id="rId225"/>
    <p:sldId id="472" r:id="rId226"/>
    <p:sldId id="410" r:id="rId227"/>
    <p:sldId id="390" r:id="rId228"/>
    <p:sldId id="304" r:id="rId229"/>
    <p:sldId id="391" r:id="rId230"/>
    <p:sldId id="303" r:id="rId231"/>
    <p:sldId id="392" r:id="rId232"/>
    <p:sldId id="394" r:id="rId233"/>
    <p:sldId id="393" r:id="rId234"/>
    <p:sldId id="395" r:id="rId235"/>
    <p:sldId id="305" r:id="rId236"/>
    <p:sldId id="473" r:id="rId237"/>
    <p:sldId id="396" r:id="rId238"/>
    <p:sldId id="474" r:id="rId239"/>
    <p:sldId id="508" r:id="rId240"/>
    <p:sldId id="509" r:id="rId241"/>
    <p:sldId id="510" r:id="rId242"/>
    <p:sldId id="511" r:id="rId243"/>
    <p:sldId id="479" r:id="rId244"/>
    <p:sldId id="480" r:id="rId245"/>
    <p:sldId id="481" r:id="rId246"/>
    <p:sldId id="1985" r:id="rId247"/>
    <p:sldId id="483" r:id="rId248"/>
    <p:sldId id="484" r:id="rId249"/>
    <p:sldId id="485" r:id="rId250"/>
    <p:sldId id="1986" r:id="rId251"/>
    <p:sldId id="1983" r:id="rId252"/>
    <p:sldId id="1987" r:id="rId253"/>
    <p:sldId id="1988" r:id="rId254"/>
    <p:sldId id="1982" r:id="rId255"/>
    <p:sldId id="1984" r:id="rId256"/>
    <p:sldId id="492" r:id="rId257"/>
    <p:sldId id="493" r:id="rId258"/>
    <p:sldId id="494" r:id="rId259"/>
    <p:sldId id="495" r:id="rId260"/>
    <p:sldId id="496" r:id="rId261"/>
    <p:sldId id="497" r:id="rId262"/>
    <p:sldId id="498" r:id="rId263"/>
    <p:sldId id="499" r:id="rId264"/>
    <p:sldId id="500" r:id="rId265"/>
    <p:sldId id="501" r:id="rId266"/>
    <p:sldId id="502" r:id="rId267"/>
    <p:sldId id="503" r:id="rId268"/>
    <p:sldId id="507" r:id="rId269"/>
    <p:sldId id="306" r:id="rId270"/>
    <p:sldId id="411" r:id="rId271"/>
    <p:sldId id="308" r:id="rId272"/>
    <p:sldId id="309" r:id="rId273"/>
    <p:sldId id="310" r:id="rId274"/>
    <p:sldId id="311" r:id="rId275"/>
    <p:sldId id="312" r:id="rId276"/>
    <p:sldId id="313" r:id="rId277"/>
    <p:sldId id="314" r:id="rId278"/>
    <p:sldId id="1989" r:id="rId279"/>
    <p:sldId id="397" r:id="rId280"/>
    <p:sldId id="398" r:id="rId281"/>
  </p:sldIdLst>
  <p:sldSz cx="9144000" cy="6858000" type="screen4x3"/>
  <p:notesSz cx="6858000" cy="9144000"/>
  <p:defaultTextStyle>
    <a:defPPr>
      <a:defRPr lang="zh-CN"/>
    </a:defPPr>
    <a:lvl1pPr algn="l" rtl="0" fontAlgn="base">
      <a:spcBef>
        <a:spcPct val="0"/>
      </a:spcBef>
      <a:spcAft>
        <a:spcPct val="0"/>
      </a:spcAft>
      <a:defRPr sz="2400" kern="1200">
        <a:solidFill>
          <a:schemeClr val="tx1"/>
        </a:solidFill>
        <a:latin typeface="Lucida Console" charset="0"/>
        <a:ea typeface="SimSun" charset="0"/>
        <a:cs typeface="SimSun" charset="0"/>
      </a:defRPr>
    </a:lvl1pPr>
    <a:lvl2pPr marL="457200" algn="l" rtl="0" fontAlgn="base">
      <a:spcBef>
        <a:spcPct val="0"/>
      </a:spcBef>
      <a:spcAft>
        <a:spcPct val="0"/>
      </a:spcAft>
      <a:defRPr sz="2400" kern="1200">
        <a:solidFill>
          <a:schemeClr val="tx1"/>
        </a:solidFill>
        <a:latin typeface="Lucida Console" charset="0"/>
        <a:ea typeface="SimSun" charset="0"/>
        <a:cs typeface="SimSun" charset="0"/>
      </a:defRPr>
    </a:lvl2pPr>
    <a:lvl3pPr marL="914400" algn="l" rtl="0" fontAlgn="base">
      <a:spcBef>
        <a:spcPct val="0"/>
      </a:spcBef>
      <a:spcAft>
        <a:spcPct val="0"/>
      </a:spcAft>
      <a:defRPr sz="2400" kern="1200">
        <a:solidFill>
          <a:schemeClr val="tx1"/>
        </a:solidFill>
        <a:latin typeface="Lucida Console" charset="0"/>
        <a:ea typeface="SimSun" charset="0"/>
        <a:cs typeface="SimSun" charset="0"/>
      </a:defRPr>
    </a:lvl3pPr>
    <a:lvl4pPr marL="1371600" algn="l" rtl="0" fontAlgn="base">
      <a:spcBef>
        <a:spcPct val="0"/>
      </a:spcBef>
      <a:spcAft>
        <a:spcPct val="0"/>
      </a:spcAft>
      <a:defRPr sz="2400" kern="1200">
        <a:solidFill>
          <a:schemeClr val="tx1"/>
        </a:solidFill>
        <a:latin typeface="Lucida Console" charset="0"/>
        <a:ea typeface="SimSun" charset="0"/>
        <a:cs typeface="SimSun" charset="0"/>
      </a:defRPr>
    </a:lvl4pPr>
    <a:lvl5pPr marL="1828800" algn="l" rtl="0" fontAlgn="base">
      <a:spcBef>
        <a:spcPct val="0"/>
      </a:spcBef>
      <a:spcAft>
        <a:spcPct val="0"/>
      </a:spcAft>
      <a:defRPr sz="2400" kern="1200">
        <a:solidFill>
          <a:schemeClr val="tx1"/>
        </a:solidFill>
        <a:latin typeface="Lucida Console" charset="0"/>
        <a:ea typeface="SimSun" charset="0"/>
        <a:cs typeface="SimSun" charset="0"/>
      </a:defRPr>
    </a:lvl5pPr>
    <a:lvl6pPr marL="2286000" algn="l" defTabSz="457200" rtl="0" eaLnBrk="1" latinLnBrk="0" hangingPunct="1">
      <a:defRPr sz="2400" kern="1200">
        <a:solidFill>
          <a:schemeClr val="tx1"/>
        </a:solidFill>
        <a:latin typeface="Lucida Console" charset="0"/>
        <a:ea typeface="SimSun" charset="0"/>
        <a:cs typeface="SimSun" charset="0"/>
      </a:defRPr>
    </a:lvl6pPr>
    <a:lvl7pPr marL="2743200" algn="l" defTabSz="457200" rtl="0" eaLnBrk="1" latinLnBrk="0" hangingPunct="1">
      <a:defRPr sz="2400" kern="1200">
        <a:solidFill>
          <a:schemeClr val="tx1"/>
        </a:solidFill>
        <a:latin typeface="Lucida Console" charset="0"/>
        <a:ea typeface="SimSun" charset="0"/>
        <a:cs typeface="SimSun" charset="0"/>
      </a:defRPr>
    </a:lvl7pPr>
    <a:lvl8pPr marL="3200400" algn="l" defTabSz="457200" rtl="0" eaLnBrk="1" latinLnBrk="0" hangingPunct="1">
      <a:defRPr sz="2400" kern="1200">
        <a:solidFill>
          <a:schemeClr val="tx1"/>
        </a:solidFill>
        <a:latin typeface="Lucida Console" charset="0"/>
        <a:ea typeface="SimSun" charset="0"/>
        <a:cs typeface="SimSun" charset="0"/>
      </a:defRPr>
    </a:lvl8pPr>
    <a:lvl9pPr marL="3657600" algn="l" defTabSz="457200" rtl="0" eaLnBrk="1" latinLnBrk="0" hangingPunct="1">
      <a:defRPr sz="2400" kern="1200">
        <a:solidFill>
          <a:schemeClr val="tx1"/>
        </a:solidFill>
        <a:latin typeface="Lucida Console" charset="0"/>
        <a:ea typeface="SimSun" charset="0"/>
        <a:cs typeface="SimSun" charset="0"/>
      </a:defRPr>
    </a:lvl9pPr>
  </p:defaultTextStyle>
  <p:extLst>
    <p:ext uri="{521415D9-36F7-43E2-AB2F-B90AF26B5E84}">
      <p14:sectionLst xmlns:p14="http://schemas.microsoft.com/office/powerpoint/2010/main">
        <p14:section name="Overview" id="{894D3DB9-D4FF-40C9-B5BF-D2240C0CA661}">
          <p14:sldIdLst>
            <p14:sldId id="412"/>
            <p14:sldId id="316"/>
            <p14:sldId id="413"/>
            <p14:sldId id="317"/>
            <p14:sldId id="318"/>
            <p14:sldId id="319"/>
            <p14:sldId id="414"/>
            <p14:sldId id="415"/>
            <p14:sldId id="416"/>
            <p14:sldId id="406"/>
            <p14:sldId id="321"/>
            <p14:sldId id="417"/>
            <p14:sldId id="418"/>
            <p14:sldId id="419"/>
            <p14:sldId id="420"/>
            <p14:sldId id="421"/>
            <p14:sldId id="422"/>
            <p14:sldId id="423"/>
            <p14:sldId id="424"/>
            <p14:sldId id="425"/>
          </p14:sldIdLst>
        </p14:section>
        <p14:section name="Introduction" id="{9A7F017B-A897-4364-8FFD-16EE53261866}">
          <p14:sldIdLst>
            <p14:sldId id="568"/>
            <p14:sldId id="279"/>
            <p14:sldId id="280"/>
            <p14:sldId id="281"/>
            <p14:sldId id="282"/>
            <p14:sldId id="283"/>
            <p14:sldId id="284"/>
            <p14:sldId id="285"/>
            <p14:sldId id="286"/>
            <p14:sldId id="565"/>
            <p14:sldId id="519"/>
          </p14:sldIdLst>
        </p14:section>
        <p14:section name="Sermon" id="{9D5EB029-386F-4396-88CD-9CCDF8B56956}">
          <p14:sldIdLst>
            <p14:sldId id="520"/>
            <p14:sldId id="429"/>
            <p14:sldId id="430"/>
            <p14:sldId id="431"/>
            <p14:sldId id="569"/>
            <p14:sldId id="433"/>
            <p14:sldId id="572"/>
            <p14:sldId id="435"/>
            <p14:sldId id="514"/>
            <p14:sldId id="515"/>
            <p14:sldId id="516"/>
            <p14:sldId id="439"/>
            <p14:sldId id="440"/>
            <p14:sldId id="441"/>
            <p14:sldId id="442"/>
            <p14:sldId id="1978"/>
            <p14:sldId id="1977"/>
            <p14:sldId id="570"/>
            <p14:sldId id="571"/>
            <p14:sldId id="451"/>
          </p14:sldIdLst>
        </p14:section>
        <p14:section name="Chapters" id="{9291427B-1682-4A4D-8BD7-82D53AE4E0D5}">
          <p14:sldIdLst>
            <p14:sldId id="323"/>
            <p14:sldId id="287"/>
            <p14:sldId id="324"/>
            <p14:sldId id="325"/>
            <p14:sldId id="288"/>
            <p14:sldId id="326"/>
            <p14:sldId id="327"/>
            <p14:sldId id="328"/>
            <p14:sldId id="407"/>
            <p14:sldId id="329"/>
            <p14:sldId id="290"/>
            <p14:sldId id="330"/>
            <p14:sldId id="448"/>
            <p14:sldId id="331"/>
            <p14:sldId id="332"/>
            <p14:sldId id="333"/>
            <p14:sldId id="268"/>
            <p14:sldId id="1998"/>
            <p14:sldId id="336"/>
            <p14:sldId id="449"/>
            <p14:sldId id="337"/>
            <p14:sldId id="292"/>
            <p14:sldId id="450"/>
            <p14:sldId id="338"/>
            <p14:sldId id="293"/>
            <p14:sldId id="294"/>
            <p14:sldId id="341"/>
            <p14:sldId id="297"/>
            <p14:sldId id="257"/>
            <p14:sldId id="1990"/>
            <p14:sldId id="1991"/>
            <p14:sldId id="505"/>
            <p14:sldId id="1992"/>
            <p14:sldId id="1993"/>
            <p14:sldId id="453"/>
            <p14:sldId id="405"/>
            <p14:sldId id="1994"/>
            <p14:sldId id="1995"/>
            <p14:sldId id="400"/>
            <p14:sldId id="401"/>
            <p14:sldId id="402"/>
            <p14:sldId id="403"/>
            <p14:sldId id="352"/>
            <p14:sldId id="1996"/>
            <p14:sldId id="404"/>
            <p14:sldId id="408"/>
            <p14:sldId id="512"/>
            <p14:sldId id="355"/>
            <p14:sldId id="261"/>
            <p14:sldId id="513"/>
            <p14:sldId id="506"/>
            <p14:sldId id="358"/>
            <p14:sldId id="456"/>
            <p14:sldId id="457"/>
            <p14:sldId id="359"/>
            <p14:sldId id="265"/>
            <p14:sldId id="360"/>
            <p14:sldId id="458"/>
            <p14:sldId id="266"/>
            <p14:sldId id="459"/>
            <p14:sldId id="460"/>
            <p14:sldId id="461"/>
            <p14:sldId id="462"/>
            <p14:sldId id="463"/>
            <p14:sldId id="464"/>
            <p14:sldId id="1980"/>
            <p14:sldId id="1981"/>
            <p14:sldId id="1979"/>
            <p14:sldId id="361"/>
            <p14:sldId id="362"/>
            <p14:sldId id="363"/>
            <p14:sldId id="267"/>
            <p14:sldId id="517"/>
            <p14:sldId id="365"/>
            <p14:sldId id="366"/>
            <p14:sldId id="269"/>
            <p14:sldId id="367"/>
            <p14:sldId id="368"/>
            <p14:sldId id="271"/>
            <p14:sldId id="369"/>
            <p14:sldId id="370"/>
            <p14:sldId id="371"/>
            <p14:sldId id="372"/>
            <p14:sldId id="273"/>
            <p14:sldId id="274"/>
            <p14:sldId id="373"/>
            <p14:sldId id="374"/>
            <p14:sldId id="375"/>
            <p14:sldId id="376"/>
            <p14:sldId id="377"/>
            <p14:sldId id="378"/>
            <p14:sldId id="468"/>
            <p14:sldId id="275"/>
            <p14:sldId id="379"/>
            <p14:sldId id="469"/>
            <p14:sldId id="380"/>
            <p14:sldId id="276"/>
            <p14:sldId id="298"/>
            <p14:sldId id="381"/>
            <p14:sldId id="382"/>
            <p14:sldId id="299"/>
            <p14:sldId id="300"/>
            <p14:sldId id="383"/>
            <p14:sldId id="384"/>
            <p14:sldId id="385"/>
            <p14:sldId id="470"/>
            <p14:sldId id="471"/>
            <p14:sldId id="386"/>
            <p14:sldId id="387"/>
            <p14:sldId id="301"/>
            <p14:sldId id="388"/>
            <p14:sldId id="389"/>
            <p14:sldId id="472"/>
            <p14:sldId id="410"/>
            <p14:sldId id="390"/>
            <p14:sldId id="304"/>
            <p14:sldId id="391"/>
            <p14:sldId id="303"/>
            <p14:sldId id="392"/>
            <p14:sldId id="394"/>
            <p14:sldId id="393"/>
            <p14:sldId id="395"/>
            <p14:sldId id="305"/>
            <p14:sldId id="473"/>
            <p14:sldId id="396"/>
            <p14:sldId id="474"/>
            <p14:sldId id="508"/>
            <p14:sldId id="509"/>
            <p14:sldId id="510"/>
            <p14:sldId id="511"/>
            <p14:sldId id="479"/>
            <p14:sldId id="480"/>
            <p14:sldId id="481"/>
            <p14:sldId id="1985"/>
            <p14:sldId id="483"/>
            <p14:sldId id="484"/>
            <p14:sldId id="485"/>
          </p14:sldIdLst>
        </p14:section>
        <p14:section name="Conclusion" id="{56D522B1-A584-45A8-8746-0A3122FDAE21}">
          <p14:sldIdLst>
            <p14:sldId id="1986"/>
            <p14:sldId id="1983"/>
            <p14:sldId id="1987"/>
            <p14:sldId id="1988"/>
            <p14:sldId id="1982"/>
            <p14:sldId id="1984"/>
            <p14:sldId id="492"/>
            <p14:sldId id="493"/>
            <p14:sldId id="494"/>
            <p14:sldId id="495"/>
            <p14:sldId id="496"/>
            <p14:sldId id="497"/>
            <p14:sldId id="498"/>
            <p14:sldId id="499"/>
            <p14:sldId id="500"/>
            <p14:sldId id="501"/>
            <p14:sldId id="502"/>
            <p14:sldId id="503"/>
            <p14:sldId id="507"/>
          </p14:sldIdLst>
        </p14:section>
        <p14:section name="Supplements" id="{8883E051-93FC-FC43-81DD-C68FC9DEE9E9}">
          <p14:sldIdLst>
            <p14:sldId id="306"/>
            <p14:sldId id="411"/>
            <p14:sldId id="308"/>
            <p14:sldId id="309"/>
            <p14:sldId id="310"/>
            <p14:sldId id="311"/>
            <p14:sldId id="312"/>
            <p14:sldId id="313"/>
            <p14:sldId id="314"/>
            <p14:sldId id="1989"/>
            <p14:sldId id="397"/>
            <p14:sldId id="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4B26"/>
    <a:srgbClr val="996633"/>
    <a:srgbClr val="66CCFF"/>
    <a:srgbClr val="DDDDDD"/>
    <a:srgbClr val="FF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83061"/>
  </p:normalViewPr>
  <p:slideViewPr>
    <p:cSldViewPr snapToGrid="0">
      <p:cViewPr>
        <p:scale>
          <a:sx n="85" d="100"/>
          <a:sy n="85" d="100"/>
        </p:scale>
        <p:origin x="2936" y="51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85" Type="http://schemas.openxmlformats.org/officeDocument/2006/relationships/slide" Target="slides/slide23.xml"/><Relationship Id="rId150" Type="http://schemas.openxmlformats.org/officeDocument/2006/relationships/slide" Target="slides/slide88.xml"/><Relationship Id="rId171" Type="http://schemas.openxmlformats.org/officeDocument/2006/relationships/slide" Target="slides/slide109.xml"/><Relationship Id="rId192" Type="http://schemas.openxmlformats.org/officeDocument/2006/relationships/slide" Target="slides/slide130.xml"/><Relationship Id="rId206" Type="http://schemas.openxmlformats.org/officeDocument/2006/relationships/slide" Target="slides/slide144.xml"/><Relationship Id="rId227" Type="http://schemas.openxmlformats.org/officeDocument/2006/relationships/slide" Target="slides/slide165.xml"/><Relationship Id="rId248" Type="http://schemas.openxmlformats.org/officeDocument/2006/relationships/slide" Target="slides/slide186.xml"/><Relationship Id="rId269"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6.xml"/><Relationship Id="rId129" Type="http://schemas.openxmlformats.org/officeDocument/2006/relationships/slide" Target="slides/slide67.xml"/><Relationship Id="rId280" Type="http://schemas.openxmlformats.org/officeDocument/2006/relationships/slide" Target="slides/slide218.xml"/><Relationship Id="rId54" Type="http://schemas.openxmlformats.org/officeDocument/2006/relationships/slideMaster" Target="slideMasters/slideMaster54.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182" Type="http://schemas.openxmlformats.org/officeDocument/2006/relationships/slide" Target="slides/slide120.xml"/><Relationship Id="rId217" Type="http://schemas.openxmlformats.org/officeDocument/2006/relationships/slide" Target="slides/slide155.xml"/><Relationship Id="rId6" Type="http://schemas.openxmlformats.org/officeDocument/2006/relationships/slideMaster" Target="slideMasters/slideMaster6.xml"/><Relationship Id="rId238" Type="http://schemas.openxmlformats.org/officeDocument/2006/relationships/slide" Target="slides/slide176.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44" Type="http://schemas.openxmlformats.org/officeDocument/2006/relationships/slideMaster" Target="slideMasters/slideMaster44.xml"/><Relationship Id="rId65" Type="http://schemas.openxmlformats.org/officeDocument/2006/relationships/slide" Target="slides/slide3.xml"/><Relationship Id="rId86" Type="http://schemas.openxmlformats.org/officeDocument/2006/relationships/slide" Target="slides/slide24.xml"/><Relationship Id="rId130" Type="http://schemas.openxmlformats.org/officeDocument/2006/relationships/slide" Target="slides/slide68.xml"/><Relationship Id="rId151" Type="http://schemas.openxmlformats.org/officeDocument/2006/relationships/slide" Target="slides/slide89.xml"/><Relationship Id="rId172" Type="http://schemas.openxmlformats.org/officeDocument/2006/relationships/slide" Target="slides/slide110.xml"/><Relationship Id="rId193" Type="http://schemas.openxmlformats.org/officeDocument/2006/relationships/slide" Target="slides/slide131.xml"/><Relationship Id="rId207" Type="http://schemas.openxmlformats.org/officeDocument/2006/relationships/slide" Target="slides/slide145.xml"/><Relationship Id="rId228" Type="http://schemas.openxmlformats.org/officeDocument/2006/relationships/slide" Target="slides/slide166.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281"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4.xml"/><Relationship Id="rId97" Type="http://schemas.openxmlformats.org/officeDocument/2006/relationships/slide" Target="slides/slide35.xml"/><Relationship Id="rId120" Type="http://schemas.openxmlformats.org/officeDocument/2006/relationships/slide" Target="slides/slide58.xml"/><Relationship Id="rId141" Type="http://schemas.openxmlformats.org/officeDocument/2006/relationships/slide" Target="slides/slide79.xml"/><Relationship Id="rId7" Type="http://schemas.openxmlformats.org/officeDocument/2006/relationships/slideMaster" Target="slideMasters/slideMaster7.xml"/><Relationship Id="rId162" Type="http://schemas.openxmlformats.org/officeDocument/2006/relationships/slide" Target="slides/slide100.xml"/><Relationship Id="rId183" Type="http://schemas.openxmlformats.org/officeDocument/2006/relationships/slide" Target="slides/slide121.xml"/><Relationship Id="rId218" Type="http://schemas.openxmlformats.org/officeDocument/2006/relationships/slide" Target="slides/slide156.xml"/><Relationship Id="rId239" Type="http://schemas.openxmlformats.org/officeDocument/2006/relationships/slide" Target="slides/slide177.xml"/><Relationship Id="rId250" Type="http://schemas.openxmlformats.org/officeDocument/2006/relationships/slide" Target="slides/slide188.xml"/><Relationship Id="rId271"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31" Type="http://schemas.openxmlformats.org/officeDocument/2006/relationships/slide" Target="slides/slide69.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presProps" Target="presProps.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宋体" pitchFamily="-112" charset="-122"/>
                <a:cs typeface="宋体" pitchFamily="-112" charset="-122"/>
              </a:defRPr>
            </a:lvl1pPr>
          </a:lstStyle>
          <a:p>
            <a:pPr>
              <a:defRPr/>
            </a:pPr>
            <a:endParaRPr lang="en-US" altLang="zh-CN"/>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宋体" pitchFamily="-112" charset="-122"/>
                <a:cs typeface="宋体" pitchFamily="-112" charset="-122"/>
              </a:defRPr>
            </a:lvl1pPr>
          </a:lstStyle>
          <a:p>
            <a:pPr>
              <a:defRPr/>
            </a:pPr>
            <a:endParaRPr lang="en-US" altLang="zh-CN"/>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宋体" pitchFamily="-112" charset="-122"/>
                <a:cs typeface="宋体" pitchFamily="-112" charset="-122"/>
              </a:defRPr>
            </a:lvl1pPr>
          </a:lstStyle>
          <a:p>
            <a:pPr>
              <a:defRPr/>
            </a:pPr>
            <a:endParaRPr lang="en-US" altLang="zh-CN"/>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9001666-9E9E-CA4D-9582-B787EF198F09}" type="slidenum">
              <a:rPr lang="en-US" altLang="zh-CN"/>
              <a:pPr>
                <a:defRPr/>
              </a:pPr>
              <a:t>‹#›</a:t>
            </a:fld>
            <a:endParaRPr lang="en-US" altLang="zh-CN"/>
          </a:p>
        </p:txBody>
      </p:sp>
    </p:spTree>
    <p:extLst>
      <p:ext uri="{BB962C8B-B14F-4D97-AF65-F5344CB8AC3E}">
        <p14:creationId xmlns:p14="http://schemas.microsoft.com/office/powerpoint/2010/main" val="456062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1pPr>
    <a:lvl2pPr marL="4572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2pPr>
    <a:lvl3pPr marL="9144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3pPr>
    <a:lvl4pPr marL="13716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4pPr>
    <a:lvl5pPr marL="1828800" algn="l" rtl="0" eaLnBrk="0" fontAlgn="base" hangingPunct="0">
      <a:spcBef>
        <a:spcPct val="30000"/>
      </a:spcBef>
      <a:spcAft>
        <a:spcPct val="0"/>
      </a:spcAft>
      <a:defRPr sz="1200" kern="1200">
        <a:solidFill>
          <a:schemeClr val="tx1"/>
        </a:solidFill>
        <a:latin typeface="Arial" pitchFamily="-112" charset="0"/>
        <a:ea typeface="SimSun" charset="0"/>
        <a:cs typeface="SimSu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1.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77.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2.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84.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0128816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18653163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Did you know that “Joy to the World” was not written as a Christmas carol? In its original form, it had nothing to do with Christmas. It wasn’t even written to be a song.</a:t>
            </a:r>
          </a:p>
          <a:p>
            <a:r>
              <a:rPr lang="en-US"/>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endParaRPr lang="en-US"/>
          </a:p>
          <a:p>
            <a:r>
              <a:rPr lang="en-US"/>
              <a:t>___________</a:t>
            </a:r>
          </a:p>
          <a:p>
            <a:endParaRPr lang="en-US"/>
          </a:p>
          <a:p>
            <a:r>
              <a:rPr lang="en-US" b="1"/>
              <a:t>Text of:</a:t>
            </a:r>
          </a:p>
          <a:p>
            <a:r>
              <a:rPr lang="en-US" b="1"/>
              <a:t>History of Hymns: “Joy to the World” </a:t>
            </a:r>
          </a:p>
          <a:p>
            <a:r>
              <a:rPr lang="en-US"/>
              <a:t>by </a:t>
            </a:r>
            <a:r>
              <a:rPr lang="en-US">
                <a:hlinkClick r:id="rId3"/>
              </a:rPr>
              <a:t>C. Michael Hawn</a:t>
            </a:r>
            <a:endParaRPr lang="en-US"/>
          </a:p>
          <a:p>
            <a:r>
              <a:rPr lang="en-US"/>
              <a:t>https://www.umcdiscipleship.org/resources/history-of-hymns-joy-to-the-world</a:t>
            </a:r>
          </a:p>
          <a:p>
            <a:r>
              <a:rPr lang="en-US"/>
              <a:t>Accessed 24 Dec 2017</a:t>
            </a:r>
          </a:p>
          <a:p>
            <a:endParaRPr lang="en-US"/>
          </a:p>
          <a:p>
            <a:r>
              <a:rPr lang="en-US"/>
              <a:t>___</a:t>
            </a:r>
          </a:p>
          <a:p>
            <a:r>
              <a:rPr lang="en-US"/>
              <a:t>First paragraph above from:</a:t>
            </a:r>
          </a:p>
          <a:p>
            <a:r>
              <a:rPr lang="en-US" b="1"/>
              <a:t>A Brief History of "Joy to the World"</a:t>
            </a:r>
          </a:p>
          <a:p>
            <a:r>
              <a:rPr lang="en-US"/>
              <a:t>December 21, 2015 by: </a:t>
            </a:r>
            <a:r>
              <a:rPr lang="en-US">
                <a:hlinkClick r:id="rId4"/>
              </a:rPr>
              <a:t>Greg Forster</a:t>
            </a:r>
            <a:r>
              <a:rPr lang="en-US"/>
              <a:t> </a:t>
            </a:r>
          </a:p>
          <a:p>
            <a:r>
              <a:rPr lang="en-US"/>
              <a:t>https://www.crossway.org/articles/a-brief-history-of-joy-to-the-world/</a:t>
            </a:r>
          </a:p>
          <a:p>
            <a:endParaRPr lang="en-US"/>
          </a:p>
          <a:p>
            <a:r>
              <a:rPr lang="en-US"/>
              <a:t>The following slides from Hawn's work above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812515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a:t>The first collaborator was the English poet and dissenting clergyman, Isaac Watts (1674-1748)</a:t>
            </a:r>
            <a:r>
              <a:rPr lang="mr-IN"/>
              <a:t>…</a:t>
            </a:r>
            <a:endParaRPr lang="en-US"/>
          </a:p>
          <a:p>
            <a:r>
              <a:rPr lang="en-US"/>
              <a:t>A comparison between Watts’s psalm paraphrase and the original verses in the King James translation of Psalm 98:4-9 demonstrates considerable freedom:</a:t>
            </a:r>
          </a:p>
          <a:p>
            <a:r>
              <a:rPr lang="en-US"/>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a:t>…</a:t>
            </a:r>
            <a:endParaRPr lang="en-US"/>
          </a:p>
        </p:txBody>
      </p:sp>
    </p:spTree>
    <p:extLst>
      <p:ext uri="{BB962C8B-B14F-4D97-AF65-F5344CB8AC3E}">
        <p14:creationId xmlns:p14="http://schemas.microsoft.com/office/powerpoint/2010/main" val="3187511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mr-IN"/>
              <a:t>…</a:t>
            </a:r>
            <a:r>
              <a:rPr lang="en-US"/>
              <a:t>let the hills be joyful together</a:t>
            </a:r>
            <a:r>
              <a:rPr lang="mr-IN"/>
              <a:t>…</a:t>
            </a:r>
            <a:r>
              <a:rPr lang="en-US"/>
              <a:t>” (KJV)</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165605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Curiously, stanza three is the exception. It is not based on Psalm 98 and is sometimes omitted:</a:t>
            </a:r>
          </a:p>
          <a:p>
            <a:r>
              <a:rPr lang="en-US" i="1"/>
              <a:t>No more let sins and sorrows grow,</a:t>
            </a:r>
            <a:br>
              <a:rPr lang="en-US" i="1"/>
            </a:br>
            <a:r>
              <a:rPr lang="en-US" i="1"/>
              <a:t>Nor thorns infest the ground;</a:t>
            </a:r>
            <a:br>
              <a:rPr lang="en-US" i="1"/>
            </a:br>
            <a:r>
              <a:rPr lang="en-US" i="1"/>
              <a:t>He comes to make his blessings flow</a:t>
            </a:r>
            <a:br>
              <a:rPr lang="en-US" i="1"/>
            </a:br>
            <a:r>
              <a:rPr lang="en-US" i="1"/>
              <a:t>Far as the curse is found.</a:t>
            </a:r>
            <a:endParaRPr lang="en-US"/>
          </a:p>
          <a:p>
            <a:r>
              <a:rPr lang="en-US"/>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a:t>______________</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93734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mr-IN"/>
              <a:t>…</a:t>
            </a:r>
            <a:r>
              <a:rPr lang="en-US"/>
              <a:t>let the hills be joyful together.  Before the Lord; for he cometh to judge the earth: with righteousness shall he judge the world, and the people with equity.” (KJV)</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52138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207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OS-10-2Sam-217</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OS-13-1Chron-28</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29769544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218</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a:p>
            <a:pPr eaLnBrk="1" hangingPunct="1"/>
            <a:r>
              <a:rPr lang="en-US" dirty="0">
                <a:latin typeface="Times New Roman" charset="0"/>
              </a:rPr>
              <a:t>OS-10-2Sam-21</a:t>
            </a:r>
          </a:p>
        </p:txBody>
      </p:sp>
    </p:spTree>
    <p:extLst>
      <p:ext uri="{BB962C8B-B14F-4D97-AF65-F5344CB8AC3E}">
        <p14:creationId xmlns:p14="http://schemas.microsoft.com/office/powerpoint/2010/main" val="263404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OS-09-1Sam-211</a:t>
            </a:r>
          </a:p>
          <a:p>
            <a:pPr eaLnBrk="1" hangingPunct="1"/>
            <a:r>
              <a:rPr lang="en-US" dirty="0">
                <a:latin typeface="Arial" charset="0"/>
                <a:ea typeface="ＭＳ Ｐゴシック" charset="0"/>
                <a:cs typeface="ＭＳ Ｐゴシック" charset="0"/>
              </a:rPr>
              <a:t>OS-10-2Sam-30</a:t>
            </a:r>
          </a:p>
        </p:txBody>
      </p:sp>
    </p:spTree>
    <p:extLst>
      <p:ext uri="{BB962C8B-B14F-4D97-AF65-F5344CB8AC3E}">
        <p14:creationId xmlns:p14="http://schemas.microsoft.com/office/powerpoint/2010/main" val="356148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eaLnBrk="1" hangingPunct="1"/>
            <a:fld id="{9B8A331B-0C82-FF49-8D1A-0DD97598628B}" type="slidenum">
              <a:rPr lang="en-US" sz="1200">
                <a:solidFill>
                  <a:prstClr val="black"/>
                </a:solidFill>
              </a:rPr>
              <a:pPr eaLnBrk="1" hangingPunct="1"/>
              <a:t>31</a:t>
            </a:fld>
            <a:endParaRPr lang="en-US" sz="1200">
              <a:solidFill>
                <a:prstClr val="black"/>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MS PGothic" charset="0"/>
              </a:rPr>
              <a:t>OS-10-2Sam-31</a:t>
            </a:r>
          </a:p>
          <a:p>
            <a:pPr eaLnBrk="1" hangingPunct="1"/>
            <a:endParaRPr lang="en-US" dirty="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1693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Welcome</a:t>
            </a:r>
            <a:r>
              <a:rPr lang="en-US" baseline="0"/>
              <a:t> to our service today!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8195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a:t>
            </a:r>
            <a:r>
              <a:rPr lang="en-US" sz="1200" i="1" kern="1200">
                <a:solidFill>
                  <a:schemeClr val="tx1"/>
                </a:solidFill>
                <a:effectLst/>
                <a:latin typeface="Arial" pitchFamily="-111" charset="0"/>
                <a:ea typeface="ＭＳ Ｐゴシック" pitchFamily="-112" charset="-128"/>
                <a:cs typeface="ＭＳ Ｐゴシック" pitchFamily="-112" charset="-128"/>
              </a:rPr>
              <a:t>Consumer News</a:t>
            </a:r>
            <a:r>
              <a:rPr lang="en-US" sz="1200" kern="1200">
                <a:solidFill>
                  <a:schemeClr val="tx1"/>
                </a:solidFill>
                <a:effectLst/>
                <a:latin typeface="Arial" pitchFamily="-111" charset="0"/>
                <a:ea typeface="ＭＳ Ｐゴシック" pitchFamily="-112" charset="-128"/>
                <a:cs typeface="ＭＳ Ｐゴシック" pitchFamily="-112" charset="-128"/>
              </a:rPr>
              <a:t> (2013)</a:t>
            </a:r>
            <a:r>
              <a:rPr lang="mr-IN" sz="1200" kern="1200">
                <a:solidFill>
                  <a:schemeClr val="tx1"/>
                </a:solidFill>
                <a:effectLst/>
                <a:latin typeface="Arial" pitchFamily="-111" charset="0"/>
                <a:ea typeface="ＭＳ Ｐゴシック" pitchFamily="-112" charset="-128"/>
                <a:cs typeface="ＭＳ Ｐゴシック" pitchFamily="-112" charset="-128"/>
              </a:rPr>
              <a:t>…</a:t>
            </a:r>
            <a:r>
              <a:rPr lang="en-SG">
                <a:effectLst/>
              </a:rPr>
              <a:t> </a:t>
            </a:r>
            <a:endParaRPr lang="en-US">
              <a:cs typeface="ＭＳ Ｐゴシック" charset="0"/>
            </a:endParaRPr>
          </a:p>
        </p:txBody>
      </p:sp>
    </p:spTree>
    <p:extLst>
      <p:ext uri="{BB962C8B-B14F-4D97-AF65-F5344CB8AC3E}">
        <p14:creationId xmlns:p14="http://schemas.microsoft.com/office/powerpoint/2010/main" val="14968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"Christmas Day actually </a:t>
            </a:r>
            <a:r>
              <a:rPr lang="en-US" sz="1200" i="1" kern="1200">
                <a:solidFill>
                  <a:schemeClr val="tx1"/>
                </a:solidFill>
                <a:effectLst/>
                <a:latin typeface="Arial" pitchFamily="-111" charset="0"/>
                <a:ea typeface="ＭＳ Ｐゴシック" pitchFamily="-112" charset="-128"/>
                <a:cs typeface="ＭＳ Ｐゴシック" pitchFamily="-112" charset="-128"/>
              </a:rPr>
              <a:t>does</a:t>
            </a:r>
            <a:r>
              <a:rPr lang="en-US" sz="1200" kern="1200">
                <a:solidFill>
                  <a:schemeClr val="tx1"/>
                </a:solidFill>
                <a:effectLst/>
                <a:latin typeface="Arial" pitchFamily="-111" charset="0"/>
                <a:ea typeface="ＭＳ Ｐゴシック" pitchFamily="-112" charset="-128"/>
                <a:cs typeface="ＭＳ Ｐゴシック" pitchFamily="-112" charset="-128"/>
              </a:rPr>
              <a:t>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a:t>
            </a:r>
            <a:r>
              <a:rPr lang="en-US" sz="1200" i="1" kern="1200">
                <a:solidFill>
                  <a:schemeClr val="tx1"/>
                </a:solidFill>
                <a:effectLst/>
                <a:latin typeface="Arial" pitchFamily="-111" charset="0"/>
                <a:ea typeface="ＭＳ Ｐゴシック" pitchFamily="-112" charset="-128"/>
                <a:cs typeface="ＭＳ Ｐゴシック" pitchFamily="-112" charset="-128"/>
              </a:rPr>
              <a:t>great joy</a:t>
            </a:r>
            <a:r>
              <a:rPr lang="en-US" sz="1200" kern="1200">
                <a:solidFill>
                  <a:schemeClr val="tx1"/>
                </a:solidFill>
                <a:effectLst/>
                <a:latin typeface="Arial" pitchFamily="-111" charset="0"/>
                <a:ea typeface="ＭＳ Ｐゴシック" pitchFamily="-112" charset="-128"/>
                <a:cs typeface="ＭＳ Ｐゴシック" pitchFamily="-112" charset="-128"/>
              </a:rPr>
              <a:t> others around us may be suffering; let's be His arms and hands to them.”—Dr. Joe Hale, NICS</a:t>
            </a:r>
            <a:r>
              <a:rPr lang="en-SG">
                <a:effectLst/>
              </a:rPr>
              <a:t> </a:t>
            </a:r>
            <a:endParaRPr lang="en-US">
              <a:cs typeface="ＭＳ Ｐゴシック" charset="0"/>
            </a:endParaRPr>
          </a:p>
        </p:txBody>
      </p:sp>
    </p:spTree>
    <p:extLst>
      <p:ext uri="{BB962C8B-B14F-4D97-AF65-F5344CB8AC3E}">
        <p14:creationId xmlns:p14="http://schemas.microsoft.com/office/powerpoint/2010/main" val="1099134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153755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a:effectLst/>
              </a:rPr>
              <a:t> </a:t>
            </a:r>
            <a:endParaRPr lang="en-US">
              <a:cs typeface="ＭＳ Ｐゴシック" charset="0"/>
            </a:endParaRPr>
          </a:p>
        </p:txBody>
      </p:sp>
    </p:spTree>
    <p:extLst>
      <p:ext uri="{BB962C8B-B14F-4D97-AF65-F5344CB8AC3E}">
        <p14:creationId xmlns:p14="http://schemas.microsoft.com/office/powerpoint/2010/main" val="1031294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3217327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a:effectLst/>
              </a:rPr>
              <a:t> </a:t>
            </a:r>
            <a:endParaRPr lang="en-US">
              <a:cs typeface="ＭＳ Ｐゴシック" charset="0"/>
            </a:endParaRPr>
          </a:p>
        </p:txBody>
      </p:sp>
    </p:spTree>
    <p:extLst>
      <p:ext uri="{BB962C8B-B14F-4D97-AF65-F5344CB8AC3E}">
        <p14:creationId xmlns:p14="http://schemas.microsoft.com/office/powerpoint/2010/main" val="328874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32438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40</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41</a:t>
            </a:fld>
            <a:endParaRPr lang="en-US">
              <a:solidFill>
                <a:prstClr val="black"/>
              </a:solidFill>
              <a:latin typeface="Calibri"/>
            </a:endParaRPr>
          </a:p>
        </p:txBody>
      </p:sp>
    </p:spTree>
    <p:extLst>
      <p:ext uri="{BB962C8B-B14F-4D97-AF65-F5344CB8AC3E}">
        <p14:creationId xmlns:p14="http://schemas.microsoft.com/office/powerpoint/2010/main" val="1184671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81063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3430917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1006240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136677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1129852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3575499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8C4155-D78B-B048-B9C5-ED8403CD9217}" type="slidenum">
              <a:rPr lang="en-US" sz="1200"/>
              <a:pPr/>
              <a:t>68</a:t>
            </a:fld>
            <a:endParaRPr lang="en-US"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Some say Jerusalem was in the </a:t>
            </a:r>
            <a:r>
              <a:rPr lang="ja-JP" altLang="en-US">
                <a:ea typeface="ＭＳ Ｐゴシック" charset="0"/>
                <a:cs typeface="ＭＳ Ｐゴシック" charset="0"/>
              </a:rPr>
              <a:t>“</a:t>
            </a:r>
            <a:r>
              <a:rPr lang="en-US" altLang="ja-JP">
                <a:ea typeface="ＭＳ Ｐゴシック" charset="0"/>
                <a:cs typeface="ＭＳ Ｐゴシック" charset="0"/>
              </a:rPr>
              <a:t>navel</a:t>
            </a:r>
            <a:r>
              <a:rPr lang="ja-JP" altLang="en-US">
                <a:ea typeface="ＭＳ Ｐゴシック" charset="0"/>
                <a:cs typeface="ＭＳ Ｐゴシック" charset="0"/>
              </a:rPr>
              <a:t>”</a:t>
            </a:r>
            <a:r>
              <a:rPr lang="en-US" altLang="ja-JP">
                <a:ea typeface="ＭＳ Ｐゴシック" charset="0"/>
                <a:cs typeface="ＭＳ Ｐゴシック" charset="0"/>
              </a:rPr>
              <a:t> of Israel, meaning the center!</a:t>
            </a:r>
            <a:endParaRPr lang="en-US">
              <a:ea typeface="ＭＳ Ｐゴシック" charset="0"/>
              <a:cs typeface="ＭＳ Ｐゴシック" charset="0"/>
            </a:endParaRPr>
          </a:p>
        </p:txBody>
      </p:sp>
    </p:spTree>
    <p:extLst>
      <p:ext uri="{BB962C8B-B14F-4D97-AF65-F5344CB8AC3E}">
        <p14:creationId xmlns:p14="http://schemas.microsoft.com/office/powerpoint/2010/main" val="3127198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F3547E93-9BF5-6344-97F6-743B883442CA}"/>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fld id="{DFFE33F2-68F5-6846-84B8-CCF7013EE52F}" type="slidenum">
              <a:rPr lang="en-US" altLang="en-US" sz="1200">
                <a:solidFill>
                  <a:srgbClr val="000000"/>
                </a:solidFill>
                <a:latin typeface="Arial" panose="020B0604020202020204" pitchFamily="34" charset="0"/>
              </a:rPr>
              <a:pPr/>
              <a:t>69</a:t>
            </a:fld>
            <a:endParaRPr lang="en-US" altLang="en-US" sz="1200">
              <a:solidFill>
                <a:srgbClr val="000000"/>
              </a:solidFill>
              <a:latin typeface="Arial" panose="020B0604020202020204" pitchFamily="34" charset="0"/>
            </a:endParaRPr>
          </a:p>
        </p:txBody>
      </p:sp>
      <p:sp>
        <p:nvSpPr>
          <p:cNvPr id="120834" name="Rectangle 2">
            <a:extLst>
              <a:ext uri="{FF2B5EF4-FFF2-40B4-BE49-F238E27FC236}">
                <a16:creationId xmlns:a16="http://schemas.microsoft.com/office/drawing/2014/main" id="{DD33E116-7066-6D4F-B8B3-7E20B86239D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8B599D6-FC10-BD48-B42D-DEBB154848B5}"/>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dirty="0"/>
              <a:t>OB-27-Geography of Jerusalem-19</a:t>
            </a:r>
          </a:p>
          <a:p>
            <a:pPr eaLnBrk="1" hangingPunct="1">
              <a:defRPr/>
            </a:pPr>
            <a:r>
              <a:rPr lang="en-US" dirty="0"/>
              <a:t>OS-10-2 Samuel-69</a:t>
            </a:r>
          </a:p>
        </p:txBody>
      </p:sp>
    </p:spTree>
    <p:extLst>
      <p:ext uri="{BB962C8B-B14F-4D97-AF65-F5344CB8AC3E}">
        <p14:creationId xmlns:p14="http://schemas.microsoft.com/office/powerpoint/2010/main" val="3157460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82E32E-00F1-D042-991C-A5F02C14589C}" type="slidenum">
              <a:rPr lang="en-US" sz="1200"/>
              <a:pPr/>
              <a:t>83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0F08700-0814-6F40-8E57-F01809A68DB1}" type="slidenum">
              <a:rPr lang="zh-CN" altLang="en-US" sz="1200">
                <a:solidFill>
                  <a:srgbClr val="000000"/>
                </a:solidFill>
                <a:ea typeface="SimSun" charset="0"/>
                <a:cs typeface="SimSun" charset="0"/>
              </a:rPr>
              <a:pPr eaLnBrk="1" hangingPunct="1"/>
              <a:t>90</a:t>
            </a:fld>
            <a:endParaRPr lang="en-US" altLang="zh-CN" sz="1200">
              <a:solidFill>
                <a:srgbClr val="000000"/>
              </a:solidFill>
              <a:ea typeface="SimSun" charset="0"/>
              <a:cs typeface="SimSun" charset="0"/>
            </a:endParaRPr>
          </a:p>
        </p:txBody>
      </p:sp>
      <p:sp>
        <p:nvSpPr>
          <p:cNvPr id="450562" name="Rectangle 2"/>
          <p:cNvSpPr>
            <a:spLocks noGrp="1" noRot="1" noChangeAspect="1" noChangeArrowheads="1"/>
          </p:cNvSpPr>
          <p:nvPr>
            <p:ph type="sldImg"/>
          </p:nvPr>
        </p:nvSpPr>
        <p:spPr>
          <a:xfrm>
            <a:off x="1130300" y="674688"/>
            <a:ext cx="4597400" cy="3448050"/>
          </a:xfrm>
          <a:solidFill>
            <a:srgbClr val="FFFFFF"/>
          </a:solidFill>
          <a:ln/>
        </p:spPr>
      </p:sp>
      <p:sp>
        <p:nvSpPr>
          <p:cNvPr id="450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2566457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6C333DE-1C37-6746-AE13-391E05761605}" type="slidenum">
              <a:rPr lang="zh-CN" altLang="en-US" sz="1200">
                <a:solidFill>
                  <a:srgbClr val="000000"/>
                </a:solidFill>
                <a:ea typeface="SimSun" charset="0"/>
                <a:cs typeface="SimSun" charset="0"/>
              </a:rPr>
              <a:pPr eaLnBrk="1" hangingPunct="1"/>
              <a:t>91</a:t>
            </a:fld>
            <a:endParaRPr lang="en-US" altLang="zh-CN" sz="1200">
              <a:solidFill>
                <a:srgbClr val="000000"/>
              </a:solidFill>
              <a:ea typeface="SimSun" charset="0"/>
              <a:cs typeface="SimSun" charset="0"/>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CD268AC-FD38-584E-BF83-7444942E9BDC}" type="slidenum">
              <a:rPr lang="zh-CN" altLang="en-US" sz="1200">
                <a:solidFill>
                  <a:srgbClr val="000000"/>
                </a:solidFill>
                <a:ea typeface="SimSun" charset="0"/>
                <a:cs typeface="SimSun" charset="0"/>
              </a:rPr>
              <a:pPr eaLnBrk="1" hangingPunct="1"/>
              <a:t>92</a:t>
            </a:fld>
            <a:endParaRPr lang="en-US" altLang="zh-CN" sz="1200">
              <a:solidFill>
                <a:srgbClr val="000000"/>
              </a:solidFill>
              <a:ea typeface="SimSun" charset="0"/>
              <a:cs typeface="SimSun" charset="0"/>
            </a:endParaRPr>
          </a:p>
        </p:txBody>
      </p:sp>
      <p:sp>
        <p:nvSpPr>
          <p:cNvPr id="458754" name="Rectangle 2"/>
          <p:cNvSpPr>
            <a:spLocks noGrp="1" noRot="1" noChangeAspect="1" noChangeArrowheads="1"/>
          </p:cNvSpPr>
          <p:nvPr>
            <p:ph type="sldImg"/>
          </p:nvPr>
        </p:nvSpPr>
        <p:spPr>
          <a:xfrm>
            <a:off x="1130300" y="674688"/>
            <a:ext cx="4597400" cy="3448050"/>
          </a:xfrm>
          <a:solidFill>
            <a:srgbClr val="FFFFFF"/>
          </a:solidFill>
          <a:ln/>
        </p:spPr>
      </p:sp>
      <p:sp>
        <p:nvSpPr>
          <p:cNvPr id="4587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93</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46DE354-88CF-E24E-9FB9-ABB1EE63A657}" type="slidenum">
              <a:rPr lang="zh-CN" altLang="en-US" sz="1200">
                <a:solidFill>
                  <a:srgbClr val="000000"/>
                </a:solidFill>
                <a:ea typeface="SimSun" charset="0"/>
                <a:cs typeface="SimSun" charset="0"/>
              </a:rPr>
              <a:pPr eaLnBrk="1" hangingPunct="1"/>
              <a:t>96</a:t>
            </a:fld>
            <a:endParaRPr lang="en-US" altLang="zh-CN" sz="1200">
              <a:solidFill>
                <a:srgbClr val="000000"/>
              </a:solidFill>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98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65AC0-6BD3-8A44-9EC1-97452A67F6B8}"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27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BF2A52-7988-C444-8D1C-8CF18805A356}" type="slidenum">
              <a:rPr lang="en-US" sz="1200"/>
              <a:pPr/>
              <a:t>102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a:solidFill>
                  <a:schemeClr val="tx1"/>
                </a:solidFill>
                <a:effectLst/>
                <a:latin typeface="Arial" pitchFamily="-111" charset="0"/>
                <a:ea typeface="ＭＳ Ｐゴシック" pitchFamily="-112" charset="-128"/>
                <a:cs typeface="ＭＳ Ｐゴシック" pitchFamily="-112" charset="-128"/>
              </a:rPr>
              <a:t>boundary</a:t>
            </a:r>
            <a:r>
              <a:rPr lang="en-US" sz="1200" kern="120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a:effectLst/>
              </a:rPr>
              <a:t> </a:t>
            </a:r>
            <a:endParaRPr lang="en-US"/>
          </a:p>
        </p:txBody>
      </p:sp>
    </p:spTree>
    <p:extLst>
      <p:ext uri="{BB962C8B-B14F-4D97-AF65-F5344CB8AC3E}">
        <p14:creationId xmlns:p14="http://schemas.microsoft.com/office/powerpoint/2010/main" val="174983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3010453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729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7382311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But how are we doing at being in control? Just look at the world we live in where we seize control! If you haven’t noticed, it’s a mess. </a:t>
            </a:r>
          </a:p>
        </p:txBody>
      </p:sp>
    </p:spTree>
    <p:extLst>
      <p:ext uri="{BB962C8B-B14F-4D97-AF65-F5344CB8AC3E}">
        <p14:creationId xmlns:p14="http://schemas.microsoft.com/office/powerpoint/2010/main" val="7352591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a:effectLst/>
              </a:rPr>
              <a:t> </a:t>
            </a:r>
            <a:endParaRPr lang="en-US"/>
          </a:p>
          <a:p>
            <a:endParaRPr lang="en-US" dirty="0"/>
          </a:p>
        </p:txBody>
      </p:sp>
    </p:spTree>
    <p:extLst>
      <p:ext uri="{BB962C8B-B14F-4D97-AF65-F5344CB8AC3E}">
        <p14:creationId xmlns:p14="http://schemas.microsoft.com/office/powerpoint/2010/main" val="2332921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How are we doing with rule from Rome</a:t>
            </a:r>
            <a:r>
              <a:rPr lang="en-US" baseline="0"/>
              <a:t> now like there was in the first century?</a:t>
            </a:r>
            <a:endParaRPr lang="en-US"/>
          </a:p>
        </p:txBody>
      </p:sp>
    </p:spTree>
    <p:extLst>
      <p:ext uri="{BB962C8B-B14F-4D97-AF65-F5344CB8AC3E}">
        <p14:creationId xmlns:p14="http://schemas.microsoft.com/office/powerpoint/2010/main" val="39499194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a:effectLst/>
              </a:rPr>
              <a:t> </a:t>
            </a:r>
            <a:endParaRPr lang="en-US"/>
          </a:p>
        </p:txBody>
      </p:sp>
    </p:spTree>
    <p:extLst>
      <p:ext uri="{BB962C8B-B14F-4D97-AF65-F5344CB8AC3E}">
        <p14:creationId xmlns:p14="http://schemas.microsoft.com/office/powerpoint/2010/main" val="2672818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a:effectLst/>
              </a:rPr>
              <a:t> </a:t>
            </a:r>
            <a:endParaRPr lang="en-US"/>
          </a:p>
        </p:txBody>
      </p:sp>
    </p:spTree>
    <p:extLst>
      <p:ext uri="{BB962C8B-B14F-4D97-AF65-F5344CB8AC3E}">
        <p14:creationId xmlns:p14="http://schemas.microsoft.com/office/powerpoint/2010/main" val="818133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211974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26129344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8820942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3523221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52271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172</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David’s sin in the the matter of taking a census of the people of Israel, and his acknowledgment of the sin, he was told by Gad to build an altar (</a:t>
            </a:r>
            <a:r>
              <a:rPr lang="ko-KR" altLang="en-US" dirty="0" err="1"/>
              <a:t>撒母耳下</a:t>
            </a:r>
            <a:r>
              <a:rPr lang="en-US" dirty="0"/>
              <a:t> 24:1-10). The instructions are specific.</a:t>
            </a:r>
          </a:p>
          <a:p>
            <a:r>
              <a:rPr lang="en-US" dirty="0"/>
              <a:t>And Gad came that day to David and said to him, “Go up, raise an altar to the LORD on the threshing floor of Araunah the Jebusite.” So David went up at Gad’s word, as the LORD commanded. (</a:t>
            </a:r>
            <a:r>
              <a:rPr lang="ko-KR" altLang="en-US" dirty="0" err="1"/>
              <a:t>撒母耳下</a:t>
            </a:r>
            <a:r>
              <a:rPr lang="en-US" dirty="0"/>
              <a:t>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a:t>
            </a:r>
            <a:r>
              <a:rPr lang="ko-KR" altLang="en-US" dirty="0" err="1"/>
              <a:t>撒母耳下</a:t>
            </a:r>
            <a:r>
              <a:rPr lang="en-US" dirty="0"/>
              <a:t>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771534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024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390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2826142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22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331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temple was destroyed by the Babylonians in 586 B.C., but rebuilt under the leadership of Joshua and Zerubbabel after the return from Babylonian exile (520-516 B.C.). Herod the Great basically built a new temple during his reign.</a:t>
            </a:r>
          </a:p>
          <a:p>
            <a:r>
              <a:rPr lang="en-US" dirty="0"/>
              <a:t>The Romans destroyed Jerusalem, including the temple, in A.D. 70. Centuries later, between 687 and 691, the </a:t>
            </a:r>
            <a:r>
              <a:rPr lang="en-US" i="1" dirty="0" err="1"/>
              <a:t>Qubbet</a:t>
            </a:r>
            <a:r>
              <a:rPr lang="en-US" i="1" dirty="0"/>
              <a:t> es </a:t>
            </a:r>
            <a:r>
              <a:rPr lang="en-US" i="1" dirty="0" err="1"/>
              <a:t>Sakhra</a:t>
            </a:r>
            <a:r>
              <a:rPr lang="en-US" dirty="0"/>
              <a:t>, (Dome of the Rock) was built on the orders of the </a:t>
            </a:r>
            <a:r>
              <a:rPr lang="en-US" dirty="0" err="1"/>
              <a:t>Ommayad</a:t>
            </a:r>
            <a:r>
              <a:rPr lang="en-US" dirty="0"/>
              <a:t> caliph, Abd el Malik. The building has been restored numerous times, but “the monument has preserved its original majestic proportions and harmonious design” (</a:t>
            </a:r>
            <a:r>
              <a:rPr lang="en-US" i="1" dirty="0"/>
              <a:t>The Middle East</a:t>
            </a:r>
            <a:r>
              <a:rPr lang="en-US" dirty="0"/>
              <a:t>, Hachette, 1966).</a:t>
            </a:r>
          </a:p>
          <a:p>
            <a:r>
              <a:rPr lang="en-US" dirty="0"/>
              <a:t>The association of this site with both Abraham and David ties together two of the great texts of the Old Testament (Genesis 12; </a:t>
            </a:r>
            <a:r>
              <a:rPr lang="ko-KR" altLang="en-US" dirty="0" err="1"/>
              <a:t>撒母耳下</a:t>
            </a:r>
            <a:r>
              <a:rPr lang="en-US" dirty="0"/>
              <a:t> 7) and makes it especially significant for those who believe the Bible."</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990814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endParaRPr lang="en-US" dirty="0"/>
          </a:p>
        </p:txBody>
      </p:sp>
    </p:spTree>
    <p:extLst>
      <p:ext uri="{BB962C8B-B14F-4D97-AF65-F5344CB8AC3E}">
        <p14:creationId xmlns:p14="http://schemas.microsoft.com/office/powerpoint/2010/main" val="3341716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a:effectLst/>
              </a:rPr>
              <a:t> </a:t>
            </a:r>
            <a:r>
              <a:rPr lang="en-US"/>
              <a:t>After creating the world</a:t>
            </a:r>
            <a:r>
              <a:rPr lang="en-US" baseline="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a:p>
          <a:p>
            <a:endParaRPr lang="en-US" dirty="0"/>
          </a:p>
          <a:p>
            <a:r>
              <a:rPr lang="en-US" dirty="0"/>
              <a:t>_____________</a:t>
            </a:r>
          </a:p>
          <a:p>
            <a:endParaRPr lang="en-US" dirty="0"/>
          </a:p>
          <a:p>
            <a:r>
              <a:rPr lang="en-US" b="1"/>
              <a:t>Jesus at the Centre of History</a:t>
            </a:r>
          </a:p>
          <a:p>
            <a:r>
              <a:rPr lang="en-US">
                <a:hlinkClick r:id="rId3"/>
              </a:rPr>
              <a:t>Mike Gascoigne</a:t>
            </a:r>
            <a:endParaRPr lang="en-US"/>
          </a:p>
          <a:p>
            <a:r>
              <a:rPr lang="en-US" b="1"/>
              <a:t>Copyright 2005</a:t>
            </a:r>
          </a:p>
          <a:p>
            <a:r>
              <a:rPr lang="en-US" b="1"/>
              <a:t>http://annomundi.com/bible/jesus_centre_of_history.htm#</a:t>
            </a:r>
          </a:p>
          <a:p>
            <a:r>
              <a:rPr lang="en-US" b="1"/>
              <a:t>Accessed 24 Dec 2017</a:t>
            </a:r>
          </a:p>
          <a:p>
            <a:endParaRPr lang="en-US" b="1"/>
          </a:p>
          <a:p>
            <a:r>
              <a:rPr lang="en-US" b="1"/>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a:t>For a printable version of this time chart in landscape orientation, see the </a:t>
            </a:r>
            <a:r>
              <a:rPr lang="en-US">
                <a:hlinkClick r:id="rId4"/>
              </a:rPr>
              <a:t>Acrobat PDF file (120K)</a:t>
            </a:r>
            <a:r>
              <a:rPr lang="en-US"/>
              <a:t>.</a:t>
            </a:r>
          </a:p>
          <a:p>
            <a:r>
              <a:rPr lang="en-US" b="1"/>
              <a:t>The Ancient World</a:t>
            </a:r>
          </a:p>
          <a:p>
            <a:r>
              <a:rPr lang="en-US"/>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a:hlinkClick r:id="rId5"/>
              </a:rPr>
              <a:t>1</a:t>
            </a:r>
            <a:r>
              <a:rPr lang="en-US"/>
              <a:t>) to be the historical basis of the Titanic wars of Greek mythology.</a:t>
            </a:r>
          </a:p>
          <a:p>
            <a:r>
              <a:rPr lang="en-US" b="1"/>
              <a:t>From the Patriarchs to the Present Time</a:t>
            </a:r>
          </a:p>
          <a:p>
            <a:r>
              <a:rPr lang="en-US"/>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a:t>The End Times</a:t>
            </a:r>
          </a:p>
          <a:p>
            <a:r>
              <a:rPr lang="en-US"/>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a:t> (Matt. 24:37-39)</a:t>
            </a:r>
          </a:p>
          <a:p>
            <a:r>
              <a:rPr lang="en-US"/>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a:hlinkClick r:id="rId6"/>
              </a:rPr>
              <a:t>Impossible Theology: The Christian Evolutionist Dilemma</a:t>
            </a:r>
            <a:r>
              <a:rPr lang="en-US"/>
              <a:t>, but for the purpose of this discussion it is sufficient to have the rapture and tribulation as related events occurring within the same general time period.</a:t>
            </a:r>
          </a:p>
          <a:p>
            <a:r>
              <a:rPr lang="en-US"/>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a:t>During the millennium there will be a state of near-perfect conditions, where Satan is bound and evil is restrained. Nature will be at peace, and people will live for a long time. </a:t>
            </a:r>
          </a:p>
          <a:p>
            <a:r>
              <a:rPr lang="en-US" i="1"/>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a:t> (Isaiah 11:6-9, World English Bible (</a:t>
            </a:r>
            <a:r>
              <a:rPr lang="en-US">
                <a:hlinkClick r:id="rId7"/>
              </a:rPr>
              <a:t>2</a:t>
            </a:r>
            <a:r>
              <a:rPr lang="en-US"/>
              <a:t>)).</a:t>
            </a:r>
          </a:p>
          <a:p>
            <a:r>
              <a:rPr lang="en-US" i="1"/>
              <a:t>There shall be no more thence an infant of days, nor an old man that hath not filled his days: for the child shall die an hundred years old; but the sinner being an hundred years old shall be accursed.</a:t>
            </a:r>
            <a:r>
              <a:rPr lang="en-US"/>
              <a:t> (Isaiah 65:20).</a:t>
            </a:r>
          </a:p>
          <a:p>
            <a:r>
              <a:rPr lang="en-US"/>
              <a:t>These conditions can be compared with the pre-Flood world, where people lived for almost a thousand years, and as far as we can tell, both humans and animals were vegetarian. All living creatures were originally given a vegetarian diet:</a:t>
            </a:r>
          </a:p>
          <a:p>
            <a:r>
              <a:rPr lang="en-US" i="1"/>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a:t> (Gen. 1:27-30, World English Bible).</a:t>
            </a:r>
          </a:p>
          <a:p>
            <a:r>
              <a:rPr lang="en-US"/>
              <a:t>It isn't clear at what point the animals became carniverous, but humans were not specifically permitted to eat meat until after the Flood:</a:t>
            </a:r>
          </a:p>
          <a:p>
            <a:r>
              <a:rPr lang="en-US" i="1"/>
              <a:t>And God blessed Noah and his sons, and said unto them, Be fruitful, and multiply, and replenish the earth. And the fear of you and the dread of you shall be upon every beast of the earth, and upon every fowl of the air, upon all that moveth upon the earth, and upon all the fishes of the sea; into your hand are they delivered. Every moving thing that liveth shall be meat for you; even as the green herb have I given you all things. But flesh with the life thereof, which is the blood thereof, shall ye not eat.</a:t>
            </a:r>
            <a:r>
              <a:rPr lang="en-US"/>
              <a:t> (Gen. 9:1-4).</a:t>
            </a:r>
          </a:p>
          <a:p>
            <a:r>
              <a:rPr lang="en-US"/>
              <a:t>This passage marks a change in the behaviour of animals, as they began to live in fear of man and his newly aquired carniverous diet. The reasons for the change of diet are not given, but it was probably because of the changed climate of the world, where protein-rich vegetables were no longer available in abundance. In that case, there would be sufficient reason for some of the animals also to become carniverous, and if this is the point where they abandoned their vegetarian diet, it means there was peace among the animals during the entire pre-Flood period.</a:t>
            </a:r>
          </a:p>
          <a:p>
            <a:r>
              <a:rPr lang="en-US"/>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a:t>Notes and References</a:t>
            </a:r>
          </a:p>
          <a:p>
            <a:r>
              <a:rPr lang="en-US"/>
              <a:t>1. See for example: Bryant, J., </a:t>
            </a:r>
            <a:r>
              <a:rPr lang="en-US">
                <a:hlinkClick r:id="rId8"/>
              </a:rPr>
              <a:t>A New System or an Analysis of Ancient Mythology</a:t>
            </a:r>
            <a:r>
              <a:rPr lang="en-US"/>
              <a:t>, 3rd edition, 1807. The war at the time of Abraham is described in vol.6, pp.189-208, </a:t>
            </a:r>
            <a:r>
              <a:rPr lang="en-US" i="1"/>
              <a:t>Some Farther Account of the Arabians who Resided in Egypt</a:t>
            </a:r>
            <a:r>
              <a:rPr lang="en-US"/>
              <a:t>. This section is only in the 6-volume edition, not the earlier 3-volume edition published in 1776. Mythography is the practice of relating mythology to real historical events, and is sometimes known as </a:t>
            </a:r>
            <a:r>
              <a:rPr lang="en-US" i="1"/>
              <a:t>Euhemerism</a:t>
            </a:r>
            <a:r>
              <a:rPr lang="en-US"/>
              <a:t>, based on the philosopher Euhemerus who believed that all the gods were deified kings.</a:t>
            </a:r>
          </a:p>
          <a:p>
            <a:r>
              <a:rPr lang="en-US"/>
              <a:t>2. I have used the </a:t>
            </a:r>
            <a:r>
              <a:rPr lang="en-US">
                <a:hlinkClick r:id="rId7"/>
              </a:rPr>
              <a:t>World English Bible</a:t>
            </a:r>
            <a:r>
              <a:rPr lang="en-US"/>
              <a:t> on some occasions where the antiquated language of the King James Authorised Version might not make sense to modern readers."</a:t>
            </a:r>
          </a:p>
          <a:p>
            <a:endParaRPr lang="en-US" dirty="0"/>
          </a:p>
        </p:txBody>
      </p:sp>
    </p:spTree>
    <p:extLst>
      <p:ext uri="{BB962C8B-B14F-4D97-AF65-F5344CB8AC3E}">
        <p14:creationId xmlns:p14="http://schemas.microsoft.com/office/powerpoint/2010/main" val="3041354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9248571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2000845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303385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215811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457773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578963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109221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6591982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795664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14531789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161413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a:p>
          <a:p>
            <a:r>
              <a:rPr lang="en-US" b="0"/>
              <a:t>Even</a:t>
            </a:r>
            <a:r>
              <a:rPr lang="en-US" b="0" baseline="0"/>
              <a:t> in Bethelehem itself, a </a:t>
            </a:r>
            <a:r>
              <a:rPr lang="en-US" b="0"/>
              <a:t>Baptist church that backs Israel is troubled by the Palestinian Authority</a:t>
            </a:r>
          </a:p>
          <a:p>
            <a:r>
              <a:rPr lang="en-US" b="0" i="1"/>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a:t>"</a:t>
            </a:r>
            <a:r>
              <a:rPr lang="mr-IN" b="0" i="1"/>
              <a:t>…</a:t>
            </a:r>
            <a:r>
              <a:rPr lang="en-US" b="0"/>
              <a:t>was told that the Palestinian Authority no longer considers them legitimate and will no longer accept any paper work from them, such as baptismal or wedding certificates. Obviously, this remains a matter of grave concern, and appears to be a serious infringement of religious freedom</a:t>
            </a:r>
            <a:r>
              <a:rPr lang="mr-IN" b="0"/>
              <a:t>…</a:t>
            </a:r>
            <a:r>
              <a:rPr lang="en-US" b="0"/>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glow rad="127000">
                    <a:schemeClr val="tx1"/>
                  </a:glow>
                </a:effectLst>
                <a:latin typeface="Arial" charset="0"/>
                <a:ea typeface="ＭＳ Ｐゴシック" charset="0"/>
                <a:cs typeface="ＭＳ Ｐゴシック" charset="0"/>
              </a:rPr>
              <a:t>Pastor Khoury faced Sharia Laws, for supporting the "little Satan" who do not live in submission to Islam.</a:t>
            </a:r>
            <a:endParaRPr lang="en-US" b="0"/>
          </a:p>
          <a:p>
            <a:endParaRPr lang="en-US" b="0"/>
          </a:p>
          <a:p>
            <a:r>
              <a:rPr lang="en-US" b="0"/>
              <a:t>14 March 2012</a:t>
            </a:r>
          </a:p>
          <a:p>
            <a:r>
              <a:rPr lang="en-US" b="0"/>
              <a:t>https://ivarfjeld.com/2012/03/14/baptist-church-that-backs-israel-shuttered-by-palestinian-authority/</a:t>
            </a:r>
          </a:p>
        </p:txBody>
      </p:sp>
    </p:spTree>
    <p:extLst>
      <p:ext uri="{BB962C8B-B14F-4D97-AF65-F5344CB8AC3E}">
        <p14:creationId xmlns:p14="http://schemas.microsoft.com/office/powerpoint/2010/main" val="21073590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8760657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7819673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9791436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08997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8.xml"/><Relationship Id="rId4" Type="http://schemas.openxmlformats.org/officeDocument/2006/relationships/image" Target="../media/image6.png"/></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9.xml"/><Relationship Id="rId4" Type="http://schemas.openxmlformats.org/officeDocument/2006/relationships/image" Target="../media/image9.png"/></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Lucida Console" charset="0"/>
              </a:defRPr>
            </a:lvl1pPr>
          </a:lstStyle>
          <a:p>
            <a:pPr>
              <a:defRPr/>
            </a:pPr>
            <a:fld id="{9B1683F8-F2D8-A647-8E50-FC09F0C83977}" type="slidenum">
              <a:rPr lang="en-US" altLang="zh-CN"/>
              <a:pPr>
                <a:defRPr/>
              </a:pPr>
              <a:t>‹#›</a:t>
            </a:fld>
            <a:endParaRPr lang="en-US" altLang="zh-CN"/>
          </a:p>
        </p:txBody>
      </p:sp>
    </p:spTree>
    <p:extLst>
      <p:ext uri="{BB962C8B-B14F-4D97-AF65-F5344CB8AC3E}">
        <p14:creationId xmlns:p14="http://schemas.microsoft.com/office/powerpoint/2010/main" val="348707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13275848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949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620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6401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7392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820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635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733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4782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5937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37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10779207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56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3464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999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056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175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281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12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9349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63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59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2033536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747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023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3782675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1117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3841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7055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86078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722524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2414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5533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5534339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88808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720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704914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0009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23930896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608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032925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94313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431002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7886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2009824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57607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275746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42796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42008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372030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330651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9039922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333272335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005355767"/>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6776856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0760902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153649469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32159734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209772869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43760840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49633899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252217592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9123239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60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76962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6537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29271104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3692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903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3848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324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00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070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104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26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708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15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8880072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8537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1777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8393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809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5276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3977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4105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6052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9852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958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2470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9534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5394503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0528888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936409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4984320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2488001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337311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0275244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40548737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176192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750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40168718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878827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24933972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4299646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9510235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14143119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17968109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10297512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3221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373884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68AC821-ADEE-3249-92CB-69AE66528B96}" type="slidenum">
              <a:rPr lang="en-US" altLang="zh-CN"/>
              <a:pPr>
                <a:defRPr/>
              </a:pPr>
              <a:t>‹#›</a:t>
            </a:fld>
            <a:endParaRPr lang="en-US" altLang="zh-CN"/>
          </a:p>
        </p:txBody>
      </p:sp>
    </p:spTree>
    <p:extLst>
      <p:ext uri="{BB962C8B-B14F-4D97-AF65-F5344CB8AC3E}">
        <p14:creationId xmlns:p14="http://schemas.microsoft.com/office/powerpoint/2010/main" val="94939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75539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28232152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3706718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8739203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7630032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936547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a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Helvetica" charset="0"/>
              <a:ea typeface="ＭＳ Ｐゴシック"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8651036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62771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2322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2802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027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51683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7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1719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289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9566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852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40765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9073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887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8215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705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96138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0434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807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039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4603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5030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2874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544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9942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5092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5208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822947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8503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540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97451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6474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643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5939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5913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912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0561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494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63549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6607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4735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3917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5596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3074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7451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1979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2951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8191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436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030220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7215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9471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934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79567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3258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2684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3831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5757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7874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2043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49048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1188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9271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4280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4951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3101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44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2465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56728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2354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70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88705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1864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3822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1238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1432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7918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42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4979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6993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0317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931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10672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144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7367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1461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59226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990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1924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3183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1275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8406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35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8924268"/>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7830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3351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1528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03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20246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66196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5741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1560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613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81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Lucida Console" charset="0"/>
              </a:defRPr>
            </a:lvl1pPr>
          </a:lstStyle>
          <a:p>
            <a:pPr>
              <a:defRPr/>
            </a:pPr>
            <a:fld id="{EF1F0498-319B-F84A-B53A-C9EC07E4B4AA}" type="slidenum">
              <a:rPr lang="en-US" altLang="zh-CN"/>
              <a:pPr>
                <a:defRPr/>
              </a:pPr>
              <a:t>‹#›</a:t>
            </a:fld>
            <a:endParaRPr lang="en-US" altLang="zh-CN"/>
          </a:p>
        </p:txBody>
      </p:sp>
    </p:spTree>
    <p:extLst>
      <p:ext uri="{BB962C8B-B14F-4D97-AF65-F5344CB8AC3E}">
        <p14:creationId xmlns:p14="http://schemas.microsoft.com/office/powerpoint/2010/main" val="3968396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811319"/>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74056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69540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1485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5301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9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1964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2531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68734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4201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847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5060160"/>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17707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5425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659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3410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4544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1411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5813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1980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96975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992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598822"/>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205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50166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5570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8711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6621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65158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7175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1145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3283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132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511738"/>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3662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3314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0428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0723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24635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6940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7768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2979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5984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126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70148767"/>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26173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7899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1420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6536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926065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3850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683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9098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5765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31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58878"/>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6290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2910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4142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83991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3901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99756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6559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4618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0983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13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3198967"/>
      </p:ext>
    </p:extLst>
  </p:cSld>
  <p:clrMapOvr>
    <a:masterClrMapping/>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5295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9397966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7132210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8824551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7160238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83630182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5805832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38646286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3279334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260073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4400144"/>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80761140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58660462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96459097"/>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9929156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55174160"/>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571719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7576988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3589114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0138830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948135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887014"/>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411397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448401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884049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589509"/>
      </p:ext>
    </p:extLst>
  </p:cSld>
  <p:clrMapOvr>
    <a:masterClrMapping/>
  </p:clrMapOvr>
  <p:transition>
    <p:wheel spokes="0"/>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207340"/>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46174"/>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2528774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02186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258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7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148211"/>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4422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3346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34676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2998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6363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942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303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81776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3734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Lucida Console" pitchFamily="-112"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Lucida Console" pitchFamily="-112"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Lucida Console" charset="0"/>
              </a:defRPr>
            </a:lvl1pPr>
          </a:lstStyle>
          <a:p>
            <a:pPr>
              <a:defRPr/>
            </a:pPr>
            <a:fld id="{D461106E-A42A-824B-8277-C45C27D5F831}" type="slidenum">
              <a:rPr lang="en-US" altLang="zh-CN"/>
              <a:pPr>
                <a:defRPr/>
              </a:pPr>
              <a:t>‹#›</a:t>
            </a:fld>
            <a:endParaRPr lang="en-US" altLang="zh-CN"/>
          </a:p>
        </p:txBody>
      </p:sp>
    </p:spTree>
    <p:extLst>
      <p:ext uri="{BB962C8B-B14F-4D97-AF65-F5344CB8AC3E}">
        <p14:creationId xmlns:p14="http://schemas.microsoft.com/office/powerpoint/2010/main" val="2091617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59191163"/>
      </p:ext>
    </p:extLst>
  </p:cSld>
  <p:clrMapOvr>
    <a:masterClrMapping/>
  </p:clrMapOvr>
  <p:transition spd="med">
    <p:cu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4422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51795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81615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78287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1076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806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23916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42409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9021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894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16/07/2024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91068398"/>
      </p:ext>
    </p:extLst>
  </p:cSld>
  <p:clrMapOvr>
    <a:overrideClrMapping bg1="dk1" tx1="lt1" bg2="dk2" tx2="lt2" accent1="accent1" accent2="accent2" accent3="accent3" accent4="accent4" accent5="accent5" accent6="accent6" hlink="hlink" folHlink="folHlink"/>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3031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9980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1365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8958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28317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84166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9818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3430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40228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991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79432404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303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7885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4576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11378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2171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41916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49149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0975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42950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2083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16/07/2024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69837676"/>
      </p:ext>
    </p:extLst>
  </p:cSld>
  <p:clrMapOvr>
    <a:overrideClrMapping bg1="lt1" tx1="dk1" bg2="lt2" tx2="dk2" accent1="accent1" accent2="accent2" accent3="accent3" accent4="accent4" accent5="accent5" accent6="accent6" hlink="hlink" folHlink="folHlink"/>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71116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61061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483502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861187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12073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247950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48920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10483079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130225308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858336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16/07/2024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607715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24353457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7145368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218599291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66900824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27824976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3509499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7865134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6100933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270590099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4285487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16/07/2024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50270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5754243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150913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224453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06468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70540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902804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60587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9420972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889051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8698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16/07/2024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969867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047291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02825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6686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9047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0017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4373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0603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39756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64293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748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16/07/2024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41021871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3668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3798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68763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78106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2174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1359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870113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225494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103611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912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16/07/2024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5926098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94540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028324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9417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182131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83483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39556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723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931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10630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222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16/07/2024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18543728"/>
      </p:ext>
    </p:extLst>
  </p:cSld>
  <p:clrMapOvr>
    <a:overrideClrMapping bg1="lt1" tx1="dk1" bg2="lt2" tx2="dk2" accent1="accent1" accent2="accent2" accent3="accent3" accent4="accent4" accent5="accent5" accent6="accent6" hlink="hlink" folHlink="folHlink"/>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7771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8174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78873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77775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77204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34718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459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6208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6288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57092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727817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162847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180998437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36860480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62644183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335478012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290912460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2009202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3895213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69724780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132267994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4250162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16/07/2024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064561705"/>
      </p:ext>
    </p:extLst>
  </p:cSld>
  <p:clrMapOvr>
    <a:overrideClrMapping bg1="lt1" tx1="dk1" bg2="lt2" tx2="dk2" accent1="accent1" accent2="accent2" accent3="accent3" accent4="accent4" accent5="accent5" accent6="accent6" hlink="hlink" folHlink="folHlink"/>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75742121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1158587690"/>
      </p:ext>
    </p:extLst>
  </p:cSld>
  <p:clrMapOvr>
    <a:masterClrMapping/>
  </p:clrMapOvr>
  <p:transition spd="med">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2295137054"/>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2541107347"/>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41014137"/>
      </p:ext>
    </p:extLst>
  </p:cSld>
  <p:clrMapOvr>
    <a:masterClrMapping/>
  </p:clrMapOvr>
  <p:transition spd="med">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877275907"/>
      </p:ext>
    </p:extLst>
  </p:cSld>
  <p:clrMapOvr>
    <a:masterClrMapping/>
  </p:clrMapOvr>
  <p:transition spd="med">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3116551124"/>
      </p:ext>
    </p:extLst>
  </p:cSld>
  <p:clrMapOvr>
    <a:masterClrMapping/>
  </p:clrMapOvr>
  <p:transition spd="med">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2048451458"/>
      </p:ext>
    </p:extLst>
  </p:cSld>
  <p:clrMapOvr>
    <a:masterClrMapping/>
  </p:clrMapOvr>
  <p:transition spd="med">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959976268"/>
      </p:ext>
    </p:extLst>
  </p:cSld>
  <p:clrMapOvr>
    <a:masterClrMapping/>
  </p:clrMapOvr>
  <p:transition spd="med">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29367801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79490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3273877521"/>
      </p:ext>
    </p:extLst>
  </p:cSld>
  <p:clrMapOvr>
    <a:masterClrMapping/>
  </p:clrMapOvr>
  <p:transition spd="med">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3001251325"/>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4070032075"/>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215683905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3882844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29824488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367224442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5767129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62804217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204640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971779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73281387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90811075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37359411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30302767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59612589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69425727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98796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70709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0670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4420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8174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00178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570704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92830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394569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3500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659840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7/16/24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16765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883975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940984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967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7234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575379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888188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985435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295648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66708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369925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07174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149935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195479539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363933988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34003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405316813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08123623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1421580385"/>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657135142"/>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246696028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367702651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211552651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231461080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220278663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9157994"/>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87882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432999"/>
      </p:ext>
    </p:extLst>
  </p:cSld>
  <p:clrMapOvr>
    <a:masterClrMapping/>
  </p:clrMapOvr>
  <p:transition spd="med">
    <p:dissolv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76841837"/>
      </p:ext>
    </p:extLst>
  </p:cSld>
  <p:clrMapOvr>
    <a:masterClrMapping/>
  </p:clrMapOvr>
  <p:transition spd="med">
    <p:dissolv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67120"/>
      </p:ext>
    </p:extLst>
  </p:cSld>
  <p:clrMapOvr>
    <a:masterClrMapping/>
  </p:clrMapOvr>
  <p:transition spd="med">
    <p:dissolv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199089"/>
      </p:ext>
    </p:extLst>
  </p:cSld>
  <p:clrMapOvr>
    <a:masterClrMapping/>
  </p:clrMapOvr>
  <p:transition spd="med">
    <p:dissolv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54433221"/>
      </p:ext>
    </p:extLst>
  </p:cSld>
  <p:clrMapOvr>
    <a:masterClrMapping/>
  </p:clrMapOvr>
  <p:transition spd="med">
    <p:dissolv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506292"/>
      </p:ext>
    </p:extLst>
  </p:cSld>
  <p:clrMapOvr>
    <a:masterClrMapping/>
  </p:clrMapOvr>
  <p:transition spd="med">
    <p:dissolv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0568800"/>
      </p:ext>
    </p:extLst>
  </p:cSld>
  <p:clrMapOvr>
    <a:masterClrMapping/>
  </p:clrMapOvr>
  <p:transition spd="med">
    <p:dissolve/>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4616675"/>
      </p:ext>
    </p:extLst>
  </p:cSld>
  <p:clrMapOvr>
    <a:masterClrMapping/>
  </p:clrMapOvr>
  <p:transition spd="med">
    <p:dissolve/>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10785"/>
      </p:ext>
    </p:extLst>
  </p:cSld>
  <p:clrMapOvr>
    <a:masterClrMapping/>
  </p:clrMapOvr>
  <p:transition spd="med">
    <p:dissolve/>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50868"/>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34427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2"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6983"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74D5A83F-6942-4845-8F17-64666FA01B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4911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DBB88E0-DF67-2E48-A886-AEAFAE2C06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58510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8345BA3-02A7-314F-AC68-7CF11E48F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86369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2F87726-1B16-824A-90C3-943C743248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4962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B131FC9-B3CD-4745-A8F6-0C53809B5D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97671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3A32D4D-CE82-EC43-9638-360311E36A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46062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A59780D-8E9D-DA49-817B-A3A02631AD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0939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ED162B5-DB18-D848-A06D-F3CCA245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59367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55B12F-D89F-834B-B851-1F87C20C1F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38061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A499BFE-0522-3449-A36F-DC9F71B13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414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06505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DF1178B-E7B7-9146-8978-70F2A4B2B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52066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295340773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377171482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11703781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213199912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290028485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227904269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28016583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182707345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13888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18769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05671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131262017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123033600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423387168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98362342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264941336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2601845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272744337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0790808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04147089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951542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271838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8687051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73638324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15374007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56589040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42771479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67075163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60440171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104736158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188398241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836314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8567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381204842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245778972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314050517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161098462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0264632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77 h 504"/>
                        <a:gd name="T2" fmla="*/ 111 w 2736"/>
                        <a:gd name="T3" fmla="*/ 25 h 504"/>
                        <a:gd name="T4" fmla="*/ 227 w 2736"/>
                        <a:gd name="T5" fmla="*/ 3 h 504"/>
                        <a:gd name="T6" fmla="*/ 349 w 2736"/>
                        <a:gd name="T7" fmla="*/ 3 h 504"/>
                        <a:gd name="T8" fmla="*/ 347 w 2736"/>
                        <a:gd name="T9" fmla="*/ 16 h 504"/>
                        <a:gd name="T10" fmla="*/ 226 w 2736"/>
                        <a:gd name="T11" fmla="*/ 16 h 504"/>
                        <a:gd name="T12" fmla="*/ 83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7 w 1769"/>
                        <a:gd name="T3" fmla="*/ 7 h 791"/>
                        <a:gd name="T4" fmla="*/ 40 w 1769"/>
                        <a:gd name="T5" fmla="*/ 26 h 791"/>
                        <a:gd name="T6" fmla="*/ 55 w 1769"/>
                        <a:gd name="T7" fmla="*/ 57 h 791"/>
                        <a:gd name="T8" fmla="*/ 60 w 1769"/>
                        <a:gd name="T9" fmla="*/ 80 h 791"/>
                        <a:gd name="T10" fmla="*/ 58 w 1769"/>
                        <a:gd name="T11" fmla="*/ 103 h 791"/>
                        <a:gd name="T12" fmla="*/ 54 w 1769"/>
                        <a:gd name="T13" fmla="*/ 83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8 h 504"/>
                        <a:gd name="T2" fmla="*/ 31 w 2736"/>
                        <a:gd name="T3" fmla="*/ 3 h 504"/>
                        <a:gd name="T4" fmla="*/ 63 w 2736"/>
                        <a:gd name="T5" fmla="*/ 0 h 504"/>
                        <a:gd name="T6" fmla="*/ 97 w 2736"/>
                        <a:gd name="T7" fmla="*/ 0 h 504"/>
                        <a:gd name="T8" fmla="*/ 96 w 2736"/>
                        <a:gd name="T9" fmla="*/ 1 h 504"/>
                        <a:gd name="T10" fmla="*/ 63 w 2736"/>
                        <a:gd name="T11" fmla="*/ 1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7 w 1769"/>
                        <a:gd name="T3" fmla="*/ 1 h 791"/>
                        <a:gd name="T4" fmla="*/ 16 w 1769"/>
                        <a:gd name="T5" fmla="*/ 3 h 791"/>
                        <a:gd name="T6" fmla="*/ 23 w 1769"/>
                        <a:gd name="T7" fmla="*/ 6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9 w 1769"/>
                        <a:gd name="T3" fmla="*/ 6 h 791"/>
                        <a:gd name="T4" fmla="*/ 46 w 1769"/>
                        <a:gd name="T5" fmla="*/ 19 h 791"/>
                        <a:gd name="T6" fmla="*/ 63 w 1769"/>
                        <a:gd name="T7" fmla="*/ 40 h 791"/>
                        <a:gd name="T8" fmla="*/ 69 w 1769"/>
                        <a:gd name="T9" fmla="*/ 56 h 791"/>
                        <a:gd name="T10" fmla="*/ 66 w 1769"/>
                        <a:gd name="T11" fmla="*/ 72 h 791"/>
                        <a:gd name="T12" fmla="*/ 62 w 1769"/>
                        <a:gd name="T13" fmla="*/ 58 h 791"/>
                        <a:gd name="T14" fmla="*/ 54 w 1769"/>
                        <a:gd name="T15" fmla="*/ 42 h 791"/>
                        <a:gd name="T16" fmla="*/ 43 w 1769"/>
                        <a:gd name="T17" fmla="*/ 27 h 791"/>
                        <a:gd name="T18" fmla="*/ 23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79 h 504"/>
                        <a:gd name="T2" fmla="*/ 111 w 2736"/>
                        <a:gd name="T3" fmla="*/ 26 h 504"/>
                        <a:gd name="T4" fmla="*/ 227 w 2736"/>
                        <a:gd name="T5" fmla="*/ 4 h 504"/>
                        <a:gd name="T6" fmla="*/ 349 w 2736"/>
                        <a:gd name="T7" fmla="*/ 4 h 504"/>
                        <a:gd name="T8" fmla="*/ 347 w 2736"/>
                        <a:gd name="T9" fmla="*/ 16 h 504"/>
                        <a:gd name="T10" fmla="*/ 226 w 2736"/>
                        <a:gd name="T11" fmla="*/ 16 h 504"/>
                        <a:gd name="T12" fmla="*/ 83 w 2736"/>
                        <a:gd name="T13" fmla="*/ 46 h 504"/>
                        <a:gd name="T14" fmla="*/ 0 w 2736"/>
                        <a:gd name="T15" fmla="*/ 7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7 w 1769"/>
                        <a:gd name="T3" fmla="*/ 7 h 791"/>
                        <a:gd name="T4" fmla="*/ 40 w 1769"/>
                        <a:gd name="T5" fmla="*/ 26 h 791"/>
                        <a:gd name="T6" fmla="*/ 55 w 1769"/>
                        <a:gd name="T7" fmla="*/ 57 h 791"/>
                        <a:gd name="T8" fmla="*/ 60 w 1769"/>
                        <a:gd name="T9" fmla="*/ 80 h 791"/>
                        <a:gd name="T10" fmla="*/ 58 w 1769"/>
                        <a:gd name="T11" fmla="*/ 103 h 791"/>
                        <a:gd name="T12" fmla="*/ 54 w 1769"/>
                        <a:gd name="T13" fmla="*/ 83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2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2 w 1769"/>
                        <a:gd name="T3" fmla="*/ 3 h 791"/>
                        <a:gd name="T4" fmla="*/ 6 w 1769"/>
                        <a:gd name="T5" fmla="*/ 9 h 791"/>
                        <a:gd name="T6" fmla="*/ 9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45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45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45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6 h 504"/>
                        <a:gd name="T14" fmla="*/ 0 w 2736"/>
                        <a:gd name="T15" fmla="*/ 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37 h 504"/>
                        <a:gd name="T2" fmla="*/ 69 w 2736"/>
                        <a:gd name="T3" fmla="*/ 12 h 504"/>
                        <a:gd name="T4" fmla="*/ 141 w 2736"/>
                        <a:gd name="T5" fmla="*/ 2 h 504"/>
                        <a:gd name="T6" fmla="*/ 218 w 2736"/>
                        <a:gd name="T7" fmla="*/ 2 h 504"/>
                        <a:gd name="T8" fmla="*/ 216 w 2736"/>
                        <a:gd name="T9" fmla="*/ 7 h 504"/>
                        <a:gd name="T10" fmla="*/ 140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15 w 1769"/>
                        <a:gd name="T3" fmla="*/ 4 h 791"/>
                        <a:gd name="T4" fmla="*/ 36 w 1769"/>
                        <a:gd name="T5" fmla="*/ 14 h 791"/>
                        <a:gd name="T6" fmla="*/ 50 w 1769"/>
                        <a:gd name="T7" fmla="*/ 31 h 791"/>
                        <a:gd name="T8" fmla="*/ 54 w 1769"/>
                        <a:gd name="T9" fmla="*/ 44 h 791"/>
                        <a:gd name="T10" fmla="*/ 52 w 1769"/>
                        <a:gd name="T11" fmla="*/ 57 h 791"/>
                        <a:gd name="T12" fmla="*/ 49 w 1769"/>
                        <a:gd name="T13" fmla="*/ 46 h 791"/>
                        <a:gd name="T14" fmla="*/ 43 w 1769"/>
                        <a:gd name="T15" fmla="*/ 33 h 791"/>
                        <a:gd name="T16" fmla="*/ 34 w 1769"/>
                        <a:gd name="T17" fmla="*/ 22 h 791"/>
                        <a:gd name="T18" fmla="*/ 18 w 1769"/>
                        <a:gd name="T19" fmla="*/ 11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14 h 504"/>
                        <a:gd name="T2" fmla="*/ 59 w 2736"/>
                        <a:gd name="T3" fmla="*/ 5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5 w 776"/>
                    <a:gd name="T3" fmla="*/ 0 h 2368"/>
                    <a:gd name="T4" fmla="*/ 6 w 776"/>
                    <a:gd name="T5" fmla="*/ 1 h 2368"/>
                    <a:gd name="T6" fmla="*/ 21 w 776"/>
                    <a:gd name="T7" fmla="*/ 1 h 2368"/>
                    <a:gd name="T8" fmla="*/ 12 w 776"/>
                    <a:gd name="T9" fmla="*/ 2 h 2368"/>
                    <a:gd name="T10" fmla="*/ 23 w 776"/>
                    <a:gd name="T11" fmla="*/ 2 h 2368"/>
                    <a:gd name="T12" fmla="*/ 18 w 776"/>
                    <a:gd name="T13" fmla="*/ 2 h 2368"/>
                    <a:gd name="T14" fmla="*/ 29 w 776"/>
                    <a:gd name="T15" fmla="*/ 3 h 2368"/>
                    <a:gd name="T16" fmla="*/ 23 w 776"/>
                    <a:gd name="T17" fmla="*/ 3 h 2368"/>
                    <a:gd name="T18" fmla="*/ 32 w 776"/>
                    <a:gd name="T19" fmla="*/ 4 h 2368"/>
                    <a:gd name="T20" fmla="*/ 29 w 776"/>
                    <a:gd name="T21" fmla="*/ 4 h 2368"/>
                    <a:gd name="T22" fmla="*/ 35 w 776"/>
                    <a:gd name="T23" fmla="*/ 5 h 2368"/>
                    <a:gd name="T24" fmla="*/ 35 w 776"/>
                    <a:gd name="T25" fmla="*/ 5 h 2368"/>
                    <a:gd name="T26" fmla="*/ 41 w 776"/>
                    <a:gd name="T27" fmla="*/ 6 h 2368"/>
                    <a:gd name="T28" fmla="*/ 38 w 776"/>
                    <a:gd name="T29" fmla="*/ 7 h 2368"/>
                    <a:gd name="T30" fmla="*/ 43 w 776"/>
                    <a:gd name="T31" fmla="*/ 7 h 2368"/>
                    <a:gd name="T32" fmla="*/ 41 w 776"/>
                    <a:gd name="T33" fmla="*/ 8 h 2368"/>
                    <a:gd name="T34" fmla="*/ 43 w 776"/>
                    <a:gd name="T35" fmla="*/ 9 h 2368"/>
                    <a:gd name="T36" fmla="*/ 41 w 776"/>
                    <a:gd name="T37" fmla="*/ 10 h 2368"/>
                    <a:gd name="T38" fmla="*/ 47 w 776"/>
                    <a:gd name="T39" fmla="*/ 10 h 2368"/>
                    <a:gd name="T40" fmla="*/ 43 w 776"/>
                    <a:gd name="T41" fmla="*/ 11 h 2368"/>
                    <a:gd name="T42" fmla="*/ 47 w 776"/>
                    <a:gd name="T43" fmla="*/ 12 h 2368"/>
                    <a:gd name="T44" fmla="*/ 43 w 776"/>
                    <a:gd name="T45" fmla="*/ 12 h 2368"/>
                    <a:gd name="T46" fmla="*/ 47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60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60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4 w 776"/>
                  <a:gd name="T23" fmla="*/ 5 h 2368"/>
                  <a:gd name="T24" fmla="*/ 34 w 776"/>
                  <a:gd name="T25" fmla="*/ 5 h 2368"/>
                  <a:gd name="T26" fmla="*/ 40 w 776"/>
                  <a:gd name="T27" fmla="*/ 6 h 2368"/>
                  <a:gd name="T28" fmla="*/ 37 w 776"/>
                  <a:gd name="T29" fmla="*/ 7 h 2368"/>
                  <a:gd name="T30" fmla="*/ 43 w 776"/>
                  <a:gd name="T31" fmla="*/ 7 h 2368"/>
                  <a:gd name="T32" fmla="*/ 40 w 776"/>
                  <a:gd name="T33" fmla="*/ 8 h 2368"/>
                  <a:gd name="T34" fmla="*/ 43 w 776"/>
                  <a:gd name="T35" fmla="*/ 9 h 2368"/>
                  <a:gd name="T36" fmla="*/ 40 w 776"/>
                  <a:gd name="T37" fmla="*/ 10 h 2368"/>
                  <a:gd name="T38" fmla="*/ 45 w 776"/>
                  <a:gd name="T39" fmla="*/ 10 h 2368"/>
                  <a:gd name="T40" fmla="*/ 43 w 776"/>
                  <a:gd name="T41" fmla="*/ 11 h 2368"/>
                  <a:gd name="T42" fmla="*/ 45 w 776"/>
                  <a:gd name="T43" fmla="*/ 12 h 2368"/>
                  <a:gd name="T44" fmla="*/ 43 w 776"/>
                  <a:gd name="T45" fmla="*/ 12 h 2368"/>
                  <a:gd name="T46" fmla="*/ 45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0" name="Freeform 133"/>
              <p:cNvSpPr>
                <a:spLocks/>
              </p:cNvSpPr>
              <p:nvPr/>
            </p:nvSpPr>
            <p:spPr bwMode="hidden">
              <a:xfrm>
                <a:off x="3934" y="337"/>
                <a:ext cx="664" cy="1434"/>
              </a:xfrm>
              <a:custGeom>
                <a:avLst/>
                <a:gdLst>
                  <a:gd name="T0" fmla="*/ 0 w 776"/>
                  <a:gd name="T1" fmla="*/ 5 h 2368"/>
                  <a:gd name="T2" fmla="*/ 110 w 776"/>
                  <a:gd name="T3" fmla="*/ 1 h 2368"/>
                  <a:gd name="T4" fmla="*/ 44 w 776"/>
                  <a:gd name="T5" fmla="*/ 13 h 2368"/>
                  <a:gd name="T6" fmla="*/ 154 w 776"/>
                  <a:gd name="T7" fmla="*/ 13 h 2368"/>
                  <a:gd name="T8" fmla="*/ 88 w 776"/>
                  <a:gd name="T9" fmla="*/ 25 h 2368"/>
                  <a:gd name="T10" fmla="*/ 176 w 776"/>
                  <a:gd name="T11" fmla="*/ 28 h 2368"/>
                  <a:gd name="T12" fmla="*/ 132 w 776"/>
                  <a:gd name="T13" fmla="*/ 36 h 2368"/>
                  <a:gd name="T14" fmla="*/ 221 w 776"/>
                  <a:gd name="T15" fmla="*/ 41 h 2368"/>
                  <a:gd name="T16" fmla="*/ 176 w 776"/>
                  <a:gd name="T17" fmla="*/ 48 h 2368"/>
                  <a:gd name="T18" fmla="*/ 242 w 776"/>
                  <a:gd name="T19" fmla="*/ 52 h 2368"/>
                  <a:gd name="T20" fmla="*/ 221 w 776"/>
                  <a:gd name="T21" fmla="*/ 60 h 2368"/>
                  <a:gd name="T22" fmla="*/ 264 w 776"/>
                  <a:gd name="T23" fmla="*/ 68 h 2368"/>
                  <a:gd name="T24" fmla="*/ 264 w 776"/>
                  <a:gd name="T25" fmla="*/ 76 h 2368"/>
                  <a:gd name="T26" fmla="*/ 308 w 776"/>
                  <a:gd name="T27" fmla="*/ 87 h 2368"/>
                  <a:gd name="T28" fmla="*/ 287 w 776"/>
                  <a:gd name="T29" fmla="*/ 99 h 2368"/>
                  <a:gd name="T30" fmla="*/ 330 w 776"/>
                  <a:gd name="T31" fmla="*/ 107 h 2368"/>
                  <a:gd name="T32" fmla="*/ 308 w 776"/>
                  <a:gd name="T33" fmla="*/ 119 h 2368"/>
                  <a:gd name="T34" fmla="*/ 330 w 776"/>
                  <a:gd name="T35" fmla="*/ 130 h 2368"/>
                  <a:gd name="T36" fmla="*/ 308 w 776"/>
                  <a:gd name="T37" fmla="*/ 138 h 2368"/>
                  <a:gd name="T38" fmla="*/ 353 w 776"/>
                  <a:gd name="T39" fmla="*/ 150 h 2368"/>
                  <a:gd name="T40" fmla="*/ 330 w 776"/>
                  <a:gd name="T41" fmla="*/ 161 h 2368"/>
                  <a:gd name="T42" fmla="*/ 353 w 776"/>
                  <a:gd name="T43" fmla="*/ 177 h 2368"/>
                  <a:gd name="T44" fmla="*/ 330 w 776"/>
                  <a:gd name="T45" fmla="*/ 181 h 2368"/>
                  <a:gd name="T46" fmla="*/ 353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4 w 776"/>
                  <a:gd name="T23" fmla="*/ 5 h 2368"/>
                  <a:gd name="T24" fmla="*/ 34 w 776"/>
                  <a:gd name="T25" fmla="*/ 5 h 2368"/>
                  <a:gd name="T26" fmla="*/ 40 w 776"/>
                  <a:gd name="T27" fmla="*/ 6 h 2368"/>
                  <a:gd name="T28" fmla="*/ 37 w 776"/>
                  <a:gd name="T29" fmla="*/ 7 h 2368"/>
                  <a:gd name="T30" fmla="*/ 43 w 776"/>
                  <a:gd name="T31" fmla="*/ 7 h 2368"/>
                  <a:gd name="T32" fmla="*/ 40 w 776"/>
                  <a:gd name="T33" fmla="*/ 8 h 2368"/>
                  <a:gd name="T34" fmla="*/ 43 w 776"/>
                  <a:gd name="T35" fmla="*/ 9 h 2368"/>
                  <a:gd name="T36" fmla="*/ 40 w 776"/>
                  <a:gd name="T37" fmla="*/ 10 h 2368"/>
                  <a:gd name="T38" fmla="*/ 45 w 776"/>
                  <a:gd name="T39" fmla="*/ 10 h 2368"/>
                  <a:gd name="T40" fmla="*/ 43 w 776"/>
                  <a:gd name="T41" fmla="*/ 11 h 2368"/>
                  <a:gd name="T42" fmla="*/ 45 w 776"/>
                  <a:gd name="T43" fmla="*/ 12 h 2368"/>
                  <a:gd name="T44" fmla="*/ 43 w 776"/>
                  <a:gd name="T45" fmla="*/ 12 h 2368"/>
                  <a:gd name="T46" fmla="*/ 45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436F30F3-53E7-614E-9DE1-922430134C16}" type="slidenum">
              <a:rPr lang="en-US"/>
              <a:pPr>
                <a:defRPr/>
              </a:pPr>
              <a:t>‹#›</a:t>
            </a:fld>
            <a:endParaRPr lang="en-US"/>
          </a:p>
        </p:txBody>
      </p:sp>
    </p:spTree>
    <p:extLst>
      <p:ext uri="{BB962C8B-B14F-4D97-AF65-F5344CB8AC3E}">
        <p14:creationId xmlns:p14="http://schemas.microsoft.com/office/powerpoint/2010/main" val="89779379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451F571D-3038-D345-AECF-AFF5EE9EEECF}" type="slidenum">
              <a:rPr lang="en-US"/>
              <a:pPr>
                <a:defRPr/>
              </a:pPr>
              <a:t>‹#›</a:t>
            </a:fld>
            <a:endParaRPr lang="en-US"/>
          </a:p>
        </p:txBody>
      </p:sp>
    </p:spTree>
    <p:extLst>
      <p:ext uri="{BB962C8B-B14F-4D97-AF65-F5344CB8AC3E}">
        <p14:creationId xmlns:p14="http://schemas.microsoft.com/office/powerpoint/2010/main" val="25091581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49BB9D03-FAAE-574A-8F94-09202B92CFAE}" type="slidenum">
              <a:rPr lang="en-US"/>
              <a:pPr>
                <a:defRPr/>
              </a:pPr>
              <a:t>‹#›</a:t>
            </a:fld>
            <a:endParaRPr lang="en-US"/>
          </a:p>
        </p:txBody>
      </p:sp>
    </p:spTree>
    <p:extLst>
      <p:ext uri="{BB962C8B-B14F-4D97-AF65-F5344CB8AC3E}">
        <p14:creationId xmlns:p14="http://schemas.microsoft.com/office/powerpoint/2010/main" val="104983398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3BA4E89-1DFF-0B4C-A95C-89058B301F72}" type="slidenum">
              <a:rPr lang="en-US"/>
              <a:pPr>
                <a:defRPr/>
              </a:pPr>
              <a:t>‹#›</a:t>
            </a:fld>
            <a:endParaRPr lang="en-US"/>
          </a:p>
        </p:txBody>
      </p:sp>
    </p:spTree>
    <p:extLst>
      <p:ext uri="{BB962C8B-B14F-4D97-AF65-F5344CB8AC3E}">
        <p14:creationId xmlns:p14="http://schemas.microsoft.com/office/powerpoint/2010/main" val="27435143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51ED7321-AC41-0945-9BF1-C9E1B2A72933}" type="slidenum">
              <a:rPr lang="en-US"/>
              <a:pPr>
                <a:defRPr/>
              </a:pPr>
              <a:t>‹#›</a:t>
            </a:fld>
            <a:endParaRPr lang="en-US"/>
          </a:p>
        </p:txBody>
      </p:sp>
    </p:spTree>
    <p:extLst>
      <p:ext uri="{BB962C8B-B14F-4D97-AF65-F5344CB8AC3E}">
        <p14:creationId xmlns:p14="http://schemas.microsoft.com/office/powerpoint/2010/main" val="926830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55441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932C0523-9E35-F148-9612-EF19FB985945}" type="slidenum">
              <a:rPr lang="en-US"/>
              <a:pPr>
                <a:defRPr/>
              </a:pPr>
              <a:t>‹#›</a:t>
            </a:fld>
            <a:endParaRPr lang="en-US"/>
          </a:p>
        </p:txBody>
      </p:sp>
    </p:spTree>
    <p:extLst>
      <p:ext uri="{BB962C8B-B14F-4D97-AF65-F5344CB8AC3E}">
        <p14:creationId xmlns:p14="http://schemas.microsoft.com/office/powerpoint/2010/main" val="413191744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A05DC837-A536-FC42-B063-3912BE9EADDD}" type="slidenum">
              <a:rPr lang="en-US"/>
              <a:pPr>
                <a:defRPr/>
              </a:pPr>
              <a:t>‹#›</a:t>
            </a:fld>
            <a:endParaRPr lang="en-US"/>
          </a:p>
        </p:txBody>
      </p:sp>
    </p:spTree>
    <p:extLst>
      <p:ext uri="{BB962C8B-B14F-4D97-AF65-F5344CB8AC3E}">
        <p14:creationId xmlns:p14="http://schemas.microsoft.com/office/powerpoint/2010/main" val="59360556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37E5320-DF93-EC44-9E27-49BE0CAA6369}" type="slidenum">
              <a:rPr lang="en-US"/>
              <a:pPr>
                <a:defRPr/>
              </a:pPr>
              <a:t>‹#›</a:t>
            </a:fld>
            <a:endParaRPr lang="en-US"/>
          </a:p>
        </p:txBody>
      </p:sp>
    </p:spTree>
    <p:extLst>
      <p:ext uri="{BB962C8B-B14F-4D97-AF65-F5344CB8AC3E}">
        <p14:creationId xmlns:p14="http://schemas.microsoft.com/office/powerpoint/2010/main" val="42098412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9987B04E-5BD7-2E44-89C4-201F2F7253F5}" type="slidenum">
              <a:rPr lang="en-US"/>
              <a:pPr>
                <a:defRPr/>
              </a:pPr>
              <a:t>‹#›</a:t>
            </a:fld>
            <a:endParaRPr lang="en-US"/>
          </a:p>
        </p:txBody>
      </p:sp>
    </p:spTree>
    <p:extLst>
      <p:ext uri="{BB962C8B-B14F-4D97-AF65-F5344CB8AC3E}">
        <p14:creationId xmlns:p14="http://schemas.microsoft.com/office/powerpoint/2010/main" val="217660402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804DEAD-FD52-4346-AAAB-75857BEAE2C2}" type="slidenum">
              <a:rPr lang="en-US"/>
              <a:pPr>
                <a:defRPr/>
              </a:pPr>
              <a:t>‹#›</a:t>
            </a:fld>
            <a:endParaRPr lang="en-US"/>
          </a:p>
        </p:txBody>
      </p:sp>
    </p:spTree>
    <p:extLst>
      <p:ext uri="{BB962C8B-B14F-4D97-AF65-F5344CB8AC3E}">
        <p14:creationId xmlns:p14="http://schemas.microsoft.com/office/powerpoint/2010/main" val="79337247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BA9C3A8-4623-2440-BE35-32D47279CDD1}" type="slidenum">
              <a:rPr lang="en-US"/>
              <a:pPr>
                <a:defRPr/>
              </a:pPr>
              <a:t>‹#›</a:t>
            </a:fld>
            <a:endParaRPr lang="en-US"/>
          </a:p>
        </p:txBody>
      </p:sp>
    </p:spTree>
    <p:extLst>
      <p:ext uri="{BB962C8B-B14F-4D97-AF65-F5344CB8AC3E}">
        <p14:creationId xmlns:p14="http://schemas.microsoft.com/office/powerpoint/2010/main" val="135954831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72FD793B-8B4F-344A-9B8A-D2EFA21933F2}" type="slidenum">
              <a:rPr lang="en-US"/>
              <a:pPr>
                <a:defRPr/>
              </a:pPr>
              <a:t>‹#›</a:t>
            </a:fld>
            <a:endParaRPr lang="en-US"/>
          </a:p>
        </p:txBody>
      </p:sp>
    </p:spTree>
    <p:extLst>
      <p:ext uri="{BB962C8B-B14F-4D97-AF65-F5344CB8AC3E}">
        <p14:creationId xmlns:p14="http://schemas.microsoft.com/office/powerpoint/2010/main" val="410177321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0EE4FAB-7641-A743-9A8B-79CCA7B5AF2A}" type="slidenum">
              <a:rPr lang="en-US"/>
              <a:pPr>
                <a:defRPr/>
              </a:pPr>
              <a:t>‹#›</a:t>
            </a:fld>
            <a:endParaRPr lang="en-US"/>
          </a:p>
        </p:txBody>
      </p:sp>
    </p:spTree>
    <p:extLst>
      <p:ext uri="{BB962C8B-B14F-4D97-AF65-F5344CB8AC3E}">
        <p14:creationId xmlns:p14="http://schemas.microsoft.com/office/powerpoint/2010/main" val="36142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8868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849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66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05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63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75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34407049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28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780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215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149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356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971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73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662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66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39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473417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82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043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035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07900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3152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9917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11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223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8128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46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731168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232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31001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558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0080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8758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182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544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3464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485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639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3.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7.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3.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8.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0.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1.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3.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4.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5.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6.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4.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86.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8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2.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1.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image" Target="../media/image1.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theme" Target="../theme/theme4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image" Target="../media/image1.jpe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7.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9.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6" Type="http://schemas.openxmlformats.org/officeDocument/2006/relationships/theme" Target="../theme/theme50.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theme" Target="../theme/theme51.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slideLayout" Target="../slideLayouts/slideLayout510.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 Id="rId14" Type="http://schemas.openxmlformats.org/officeDocument/2006/relationships/image" Target="../media/image1.jpe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52.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4.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5.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6.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7.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4.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8.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14" Type="http://schemas.openxmlformats.org/officeDocument/2006/relationships/image" Target="../media/image6.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9.xml"/><Relationship Id="rId18" Type="http://schemas.openxmlformats.org/officeDocument/2006/relationships/image" Target="../media/image1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17" Type="http://schemas.openxmlformats.org/officeDocument/2006/relationships/image" Target="../media/image10.png"/><Relationship Id="rId2" Type="http://schemas.openxmlformats.org/officeDocument/2006/relationships/slideLayout" Target="../slideLayouts/slideLayout592.xml"/><Relationship Id="rId16" Type="http://schemas.openxmlformats.org/officeDocument/2006/relationships/image" Target="../media/image9.png"/><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5" Type="http://schemas.openxmlformats.org/officeDocument/2006/relationships/image" Target="../media/image8.png"/><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4.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60.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4.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61.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slideLayout" Target="../slideLayouts/slideLayout637.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 Id="rId14" Type="http://schemas.openxmlformats.org/officeDocument/2006/relationships/theme" Target="../theme/theme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D793DAC-6B91-DA4E-935D-69F1E3C6A8B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29" r:id="rId1"/>
    <p:sldLayoutId id="2147484247" r:id="rId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001786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9301351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ＭＳ Ｐゴシック"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ctr"/>
            <a:endParaRPr lang="en-US" sz="1800">
              <a:solidFill>
                <a:srgbClr val="000000"/>
              </a:solidFill>
              <a:latin typeface="Arial" charset="0"/>
              <a:ea typeface="ＭＳ Ｐゴシック"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4704405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ea typeface="ＭＳ Ｐゴシック" charset="0"/>
              </a:rPr>
              <a:pPr>
                <a:defRPr/>
              </a:pPr>
              <a:t>‹#›</a:t>
            </a:fld>
            <a:endParaRPr lang="en-US">
              <a:ea typeface="ＭＳ Ｐゴシック" charset="0"/>
            </a:endParaRPr>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609650"/>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ea typeface="ＭＳ Ｐゴシック" charset="0"/>
              </a:rPr>
              <a:pPr>
                <a:defRPr/>
              </a:pPr>
              <a:t>‹#›</a:t>
            </a:fld>
            <a:endParaRPr lang="en-US">
              <a:ea typeface="ＭＳ Ｐゴシック" charset="0"/>
            </a:endParaRPr>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37779"/>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21155150"/>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9741137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18270722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a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a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79579936"/>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8695589"/>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D26DF10-8787-9B46-8FAF-344675020E5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868234374"/>
      </p:ext>
    </p:extLst>
  </p:cSld>
  <p:clrMap bg1="lt1" tx1="dk1" bg2="lt2" tx2="dk2" accent1="accent1" accent2="accent2" accent3="accent3" accent4="accent4" accent5="accent5" accent6="accent6" hlink="hlink" folHlink="folHlink"/>
  <p:sldLayoutIdLst>
    <p:sldLayoutId id="2147484015"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9990952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611873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7676933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994351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0749826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5525838"/>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1512010"/>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97539810"/>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587646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266751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0969919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19171104"/>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602162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16423774"/>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56930709"/>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ea typeface="ＭＳ Ｐゴシック" charset="0"/>
                <a:cs typeface="MS PGothic" charset="0"/>
              </a:rPr>
              <a:pPr/>
              <a:t>‹#›</a:t>
            </a:fld>
            <a:endParaRPr lang="en-US">
              <a:ea typeface="ＭＳ Ｐゴシック" charset="0"/>
              <a:cs typeface="MS PGothic" charset="0"/>
            </a:endParaRPr>
          </a:p>
        </p:txBody>
      </p:sp>
    </p:spTree>
    <p:extLst>
      <p:ext uri="{BB962C8B-B14F-4D97-AF65-F5344CB8AC3E}">
        <p14:creationId xmlns:p14="http://schemas.microsoft.com/office/powerpoint/2010/main" val="1331425731"/>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382952870"/>
      </p:ext>
    </p:extLst>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220611109"/>
      </p:ext>
    </p:extLst>
  </p:cSld>
  <p:clrMap bg1="dk2" tx1="lt1" bg2="dk1" tx2="lt2" accent1="accent1" accent2="accent2" accent3="accent3" accent4="accent4" accent5="accent5" accent6="accent6" hlink="hlink" folHlink="folHlink"/>
  <p:sldLayoutIdLst>
    <p:sldLayoutId id="2147484222"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236946445"/>
      </p:ext>
    </p:extLst>
  </p:cSld>
  <p:clrMap bg1="dk2" tx1="lt1" bg2="dk1" tx2="lt2" accent1="accent1" accent2="accent2" accent3="accent3" accent4="accent4" accent5="accent5" accent6="accent6" hlink="hlink" folHlink="folHlink"/>
  <p:sldLayoutIdLst>
    <p:sldLayoutId id="2147484224"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202494928"/>
      </p:ext>
    </p:extLst>
  </p:cSld>
  <p:clrMap bg1="dk2" tx1="lt1" bg2="dk1" tx2="lt2" accent1="accent1" accent2="accent2" accent3="accent3" accent4="accent4" accent5="accent5" accent6="accent6" hlink="hlink" folHlink="folHlink"/>
  <p:sldLayoutIdLst>
    <p:sldLayoutId id="2147484226"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7/16/24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18638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a:defRPr/>
            </a:pPr>
            <a:fld id="{793646E7-EF14-9D47-A372-E5109CE064F7}"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3862215084"/>
      </p:ext>
    </p:extLst>
  </p:cSld>
  <p:clrMap bg1="dk2" tx1="lt1" bg2="dk1" tx2="lt2" accent1="accent1" accent2="accent2" accent3="accent3" accent4="accent4" accent5="accent5" accent6="accent6" hlink="hlink" folHlink="folHlink"/>
  <p:sldLayoutIdLst>
    <p:sldLayoutId id="21474842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586433663"/>
      </p:ext>
    </p:extLst>
  </p:cSld>
  <p:clrMap bg1="dk2" tx1="lt1" bg2="dk1" tx2="lt2" accent1="accent1" accent2="accent2" accent3="accent3" accent4="accent4" accent5="accent5" accent6="accent6" hlink="hlink" folHlink="folHlink"/>
  <p:sldLayoutIdLst>
    <p:sldLayoutId id="21474842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92037218"/>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6695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89264218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99167075"/>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27382811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7/16/24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534580073"/>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45990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7/16/24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807875"/>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052266272"/>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372091877"/>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310820557"/>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extLst>
      <p:ext uri="{BB962C8B-B14F-4D97-AF65-F5344CB8AC3E}">
        <p14:creationId xmlns:p14="http://schemas.microsoft.com/office/powerpoint/2010/main" val="2658762001"/>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3365276025"/>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7/16/24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0172363"/>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262278"/>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extLst>
      <p:ext uri="{BB962C8B-B14F-4D97-AF65-F5344CB8AC3E}">
        <p14:creationId xmlns:p14="http://schemas.microsoft.com/office/powerpoint/2010/main" val="3467432750"/>
      </p:ext>
    </p:extLst>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1027" name="Group 44"/>
          <p:cNvGrpSpPr>
            <a:grpSpLocks/>
          </p:cNvGrpSpPr>
          <p:nvPr userDrawn="1"/>
        </p:nvGrpSpPr>
        <p:grpSpPr bwMode="auto">
          <a:xfrm>
            <a:off x="390525" y="323850"/>
            <a:ext cx="8367713" cy="6173788"/>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1051" name="Rectangle 27"/>
          <p:cNvSpPr>
            <a:spLocks noChangeArrowheads="1"/>
          </p:cNvSpPr>
          <p:nvPr/>
        </p:nvSpPr>
        <p:spPr bwMode="auto">
          <a:xfrm>
            <a:off x="0" y="0"/>
            <a:ext cx="1978025" cy="19558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390525" y="320675"/>
            <a:ext cx="1587500" cy="1635125"/>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860550" cy="1849438"/>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1060" name="Rectangle 36"/>
          <p:cNvSpPr>
            <a:spLocks noChangeArrowheads="1"/>
          </p:cNvSpPr>
          <p:nvPr/>
        </p:nvSpPr>
        <p:spPr bwMode="auto">
          <a:xfrm>
            <a:off x="7539038"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8.0.03d.</a:t>
            </a:r>
          </a:p>
        </p:txBody>
      </p:sp>
      <p:sp>
        <p:nvSpPr>
          <p:cNvPr id="1069" name="Text Box 45"/>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842894982"/>
      </p:ext>
    </p:extLst>
  </p:cSld>
  <p:clrMap bg1="dk2" tx1="lt1" bg2="dk1" tx2="lt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a typeface="MS PGothic" charset="0"/>
              <a:cs typeface="MS PGothic" charset="0"/>
            </a:endParaRPr>
          </a:p>
        </p:txBody>
      </p:sp>
      <p:sp>
        <p:nvSpPr>
          <p:cNvPr id="39939"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a:solidFill>
                <a:srgbClr val="000000"/>
              </a:solidFill>
              <a:latin typeface="Times New Roman" charset="0"/>
              <a:ea typeface="MS PGothic" charset="0"/>
              <a:cs typeface="MS PGothic" charset="0"/>
            </a:endParaRPr>
          </a:p>
        </p:txBody>
      </p:sp>
      <p:pic>
        <p:nvPicPr>
          <p:cNvPr id="39940"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0"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latin typeface="Times New Roman" charset="0"/>
              <a:ea typeface="MS PGothic" charset="0"/>
              <a:cs typeface="MS PGothic" charset="0"/>
            </a:endParaRPr>
          </a:p>
        </p:txBody>
      </p:sp>
      <p:sp>
        <p:nvSpPr>
          <p:cNvPr id="125961"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latin typeface="Times New Roman" charset="0"/>
              <a:ea typeface="MS PGothic" charset="0"/>
              <a:cs typeface="MS PGothic" charset="0"/>
            </a:endParaRPr>
          </a:p>
        </p:txBody>
      </p:sp>
      <p:sp>
        <p:nvSpPr>
          <p:cNvPr id="125962"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41F85F68-9AC9-664E-B4FA-8FF0C9A9B225}" type="slidenum">
              <a:rPr lang="en-US">
                <a:solidFill>
                  <a:srgbClr val="000000"/>
                </a:solidFill>
                <a:latin typeface="Times New Roman" charset="0"/>
                <a:ea typeface="MS PGothic" charset="0"/>
                <a:cs typeface="MS PGothic" charset="0"/>
              </a:rPr>
              <a:pPr>
                <a:defRPr/>
              </a:pPr>
              <a:t>‹#›</a:t>
            </a:fld>
            <a:endParaRPr lang="en-US">
              <a:solidFill>
                <a:srgbClr val="000000"/>
              </a:solidFill>
              <a:latin typeface="Times New Roman" charset="0"/>
              <a:ea typeface="MS PGothic" charset="0"/>
              <a:cs typeface="MS PGothic" charset="0"/>
            </a:endParaRPr>
          </a:p>
        </p:txBody>
      </p:sp>
    </p:spTree>
    <p:extLst>
      <p:ext uri="{BB962C8B-B14F-4D97-AF65-F5344CB8AC3E}">
        <p14:creationId xmlns:p14="http://schemas.microsoft.com/office/powerpoint/2010/main" val="3523594274"/>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129037"/>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16/07/2024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8969890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2716035942"/>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3588273008"/>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6303963" y="0"/>
            <a:ext cx="2840037" cy="3254375"/>
            <a:chOff x="3115" y="0"/>
            <a:chExt cx="2170" cy="2486"/>
          </a:xfrm>
        </p:grpSpPr>
        <p:grpSp>
          <p:nvGrpSpPr>
            <p:cNvPr id="106504" name="Group 3"/>
            <p:cNvGrpSpPr>
              <a:grpSpLocks/>
            </p:cNvGrpSpPr>
            <p:nvPr/>
          </p:nvGrpSpPr>
          <p:grpSpPr bwMode="auto">
            <a:xfrm>
              <a:off x="4080" y="1910"/>
              <a:ext cx="768" cy="576"/>
              <a:chOff x="0" y="0"/>
              <a:chExt cx="768" cy="576"/>
            </a:xfrm>
          </p:grpSpPr>
          <p:sp>
            <p:nvSpPr>
              <p:cNvPr id="106636"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7"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5" name="Group 6"/>
            <p:cNvGrpSpPr>
              <a:grpSpLocks/>
            </p:cNvGrpSpPr>
            <p:nvPr/>
          </p:nvGrpSpPr>
          <p:grpSpPr bwMode="auto">
            <a:xfrm>
              <a:off x="4257" y="1103"/>
              <a:ext cx="768" cy="576"/>
              <a:chOff x="0" y="0"/>
              <a:chExt cx="768" cy="576"/>
            </a:xfrm>
          </p:grpSpPr>
          <p:sp>
            <p:nvSpPr>
              <p:cNvPr id="106634"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5"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6" name="Group 9"/>
            <p:cNvGrpSpPr>
              <a:grpSpLocks/>
            </p:cNvGrpSpPr>
            <p:nvPr/>
          </p:nvGrpSpPr>
          <p:grpSpPr bwMode="auto">
            <a:xfrm>
              <a:off x="3134" y="0"/>
              <a:ext cx="768" cy="576"/>
              <a:chOff x="0" y="0"/>
              <a:chExt cx="768" cy="576"/>
            </a:xfrm>
          </p:grpSpPr>
          <p:sp>
            <p:nvSpPr>
              <p:cNvPr id="10663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3"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7" name="Group 12"/>
            <p:cNvGrpSpPr>
              <a:grpSpLocks/>
            </p:cNvGrpSpPr>
            <p:nvPr/>
          </p:nvGrpSpPr>
          <p:grpSpPr bwMode="auto">
            <a:xfrm>
              <a:off x="3115" y="0"/>
              <a:ext cx="2170" cy="1702"/>
              <a:chOff x="3115" y="0"/>
              <a:chExt cx="2170" cy="1702"/>
            </a:xfrm>
          </p:grpSpPr>
          <p:grpSp>
            <p:nvGrpSpPr>
              <p:cNvPr id="106508" name="Group 13"/>
              <p:cNvGrpSpPr>
                <a:grpSpLocks/>
              </p:cNvGrpSpPr>
              <p:nvPr/>
            </p:nvGrpSpPr>
            <p:grpSpPr bwMode="auto">
              <a:xfrm>
                <a:off x="3640" y="308"/>
                <a:ext cx="1145" cy="844"/>
                <a:chOff x="1265" y="814"/>
                <a:chExt cx="2919" cy="2151"/>
              </a:xfrm>
            </p:grpSpPr>
            <p:sp>
              <p:nvSpPr>
                <p:cNvPr id="106630"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sp>
              <p:nvSpPr>
                <p:cNvPr id="106631"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Arial Black" charset="0"/>
                    <a:ea typeface="ＭＳ Ｐゴシック" charset="0"/>
                  </a:endParaRPr>
                </a:p>
              </p:txBody>
            </p:sp>
          </p:grpSp>
          <p:grpSp>
            <p:nvGrpSpPr>
              <p:cNvPr id="106509" name="Group 16"/>
              <p:cNvGrpSpPr>
                <a:grpSpLocks/>
              </p:cNvGrpSpPr>
              <p:nvPr/>
            </p:nvGrpSpPr>
            <p:grpSpPr bwMode="auto">
              <a:xfrm>
                <a:off x="3115" y="0"/>
                <a:ext cx="2145" cy="1702"/>
                <a:chOff x="3115" y="0"/>
                <a:chExt cx="2145" cy="1702"/>
              </a:xfrm>
            </p:grpSpPr>
            <p:grpSp>
              <p:nvGrpSpPr>
                <p:cNvPr id="106532" name="Group 17"/>
                <p:cNvGrpSpPr>
                  <a:grpSpLocks/>
                </p:cNvGrpSpPr>
                <p:nvPr/>
              </p:nvGrpSpPr>
              <p:grpSpPr bwMode="auto">
                <a:xfrm>
                  <a:off x="4505" y="589"/>
                  <a:ext cx="493" cy="912"/>
                  <a:chOff x="3471" y="1530"/>
                  <a:chExt cx="1258" cy="2327"/>
                </a:xfrm>
              </p:grpSpPr>
              <p:sp>
                <p:nvSpPr>
                  <p:cNvPr id="106628" name="Freeform 18"/>
                  <p:cNvSpPr>
                    <a:spLocks/>
                  </p:cNvSpPr>
                  <p:nvPr/>
                </p:nvSpPr>
                <p:spPr bwMode="hidden">
                  <a:xfrm rot="2711884">
                    <a:off x="2767" y="2235"/>
                    <a:ext cx="1720" cy="313"/>
                  </a:xfrm>
                  <a:custGeom>
                    <a:avLst/>
                    <a:gdLst>
                      <a:gd name="T0" fmla="*/ 0 w 2736"/>
                      <a:gd name="T1" fmla="*/ 47 h 504"/>
                      <a:gd name="T2" fmla="*/ 85 w 2736"/>
                      <a:gd name="T3" fmla="*/ 16 h 504"/>
                      <a:gd name="T4" fmla="*/ 174 w 2736"/>
                      <a:gd name="T5" fmla="*/ 2 h 504"/>
                      <a:gd name="T6" fmla="*/ 268 w 2736"/>
                      <a:gd name="T7" fmla="*/ 2 h 504"/>
                      <a:gd name="T8" fmla="*/ 267 w 2736"/>
                      <a:gd name="T9" fmla="*/ 10 h 504"/>
                      <a:gd name="T10" fmla="*/ 173 w 2736"/>
                      <a:gd name="T11" fmla="*/ 10 h 504"/>
                      <a:gd name="T12" fmla="*/ 6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9" name="Freeform 19"/>
                  <p:cNvSpPr>
                    <a:spLocks/>
                  </p:cNvSpPr>
                  <p:nvPr/>
                </p:nvSpPr>
                <p:spPr bwMode="hidden">
                  <a:xfrm rot="2711884">
                    <a:off x="4021" y="3148"/>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3" name="Group 20"/>
                <p:cNvGrpSpPr>
                  <a:grpSpLocks/>
                </p:cNvGrpSpPr>
                <p:nvPr/>
              </p:nvGrpSpPr>
              <p:grpSpPr bwMode="auto">
                <a:xfrm>
                  <a:off x="4267" y="781"/>
                  <a:ext cx="966" cy="522"/>
                  <a:chOff x="2864" y="2019"/>
                  <a:chExt cx="2463" cy="1332"/>
                </a:xfrm>
              </p:grpSpPr>
              <p:sp>
                <p:nvSpPr>
                  <p:cNvPr id="106626"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7"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4" name="Group 23"/>
                <p:cNvGrpSpPr>
                  <a:grpSpLocks/>
                </p:cNvGrpSpPr>
                <p:nvPr/>
              </p:nvGrpSpPr>
              <p:grpSpPr bwMode="auto">
                <a:xfrm>
                  <a:off x="4280" y="707"/>
                  <a:ext cx="971" cy="417"/>
                  <a:chOff x="2897" y="1832"/>
                  <a:chExt cx="2477" cy="1064"/>
                </a:xfrm>
              </p:grpSpPr>
              <p:sp>
                <p:nvSpPr>
                  <p:cNvPr id="106624"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5"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5" name="Group 26"/>
                <p:cNvGrpSpPr>
                  <a:grpSpLocks/>
                </p:cNvGrpSpPr>
                <p:nvPr/>
              </p:nvGrpSpPr>
              <p:grpSpPr bwMode="auto">
                <a:xfrm>
                  <a:off x="4291" y="630"/>
                  <a:ext cx="969" cy="364"/>
                  <a:chOff x="2924" y="1636"/>
                  <a:chExt cx="2472" cy="927"/>
                </a:xfrm>
              </p:grpSpPr>
              <p:sp>
                <p:nvSpPr>
                  <p:cNvPr id="106622" name="Freeform 27"/>
                  <p:cNvSpPr>
                    <a:spLocks/>
                  </p:cNvSpPr>
                  <p:nvPr/>
                </p:nvSpPr>
                <p:spPr bwMode="hidden">
                  <a:xfrm rot="1080363">
                    <a:off x="2922" y="1634"/>
                    <a:ext cx="1677" cy="334"/>
                  </a:xfrm>
                  <a:custGeom>
                    <a:avLst/>
                    <a:gdLst>
                      <a:gd name="T0" fmla="*/ 0 w 2736"/>
                      <a:gd name="T1" fmla="*/ 64 h 504"/>
                      <a:gd name="T2" fmla="*/ 75 w 2736"/>
                      <a:gd name="T3" fmla="*/ 21 h 504"/>
                      <a:gd name="T4" fmla="*/ 154 w 2736"/>
                      <a:gd name="T5" fmla="*/ 3 h 504"/>
                      <a:gd name="T6" fmla="*/ 237 w 2736"/>
                      <a:gd name="T7" fmla="*/ 3 h 504"/>
                      <a:gd name="T8" fmla="*/ 235 w 2736"/>
                      <a:gd name="T9" fmla="*/ 13 h 504"/>
                      <a:gd name="T10" fmla="*/ 153 w 2736"/>
                      <a:gd name="T11" fmla="*/ 13 h 504"/>
                      <a:gd name="T12" fmla="*/ 57 w 2736"/>
                      <a:gd name="T13" fmla="*/ 37 h 504"/>
                      <a:gd name="T14" fmla="*/ 0 w 2736"/>
                      <a:gd name="T15" fmla="*/ 6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3" name="Freeform 28"/>
                  <p:cNvSpPr>
                    <a:spLocks/>
                  </p:cNvSpPr>
                  <p:nvPr/>
                </p:nvSpPr>
                <p:spPr bwMode="hidden">
                  <a:xfrm rot="1080363">
                    <a:off x="4494" y="2036"/>
                    <a:ext cx="900" cy="525"/>
                  </a:xfrm>
                  <a:custGeom>
                    <a:avLst/>
                    <a:gdLst>
                      <a:gd name="T0" fmla="*/ 1 w 1769"/>
                      <a:gd name="T1" fmla="*/ 1 h 791"/>
                      <a:gd name="T2" fmla="*/ 17 w 1769"/>
                      <a:gd name="T3" fmla="*/ 7 h 791"/>
                      <a:gd name="T4" fmla="*/ 40 w 1769"/>
                      <a:gd name="T5" fmla="*/ 25 h 791"/>
                      <a:gd name="T6" fmla="*/ 55 w 1769"/>
                      <a:gd name="T7" fmla="*/ 56 h 791"/>
                      <a:gd name="T8" fmla="*/ 60 w 1769"/>
                      <a:gd name="T9" fmla="*/ 78 h 791"/>
                      <a:gd name="T10" fmla="*/ 57 w 1769"/>
                      <a:gd name="T11" fmla="*/ 102 h 791"/>
                      <a:gd name="T12" fmla="*/ 54 w 1769"/>
                      <a:gd name="T13" fmla="*/ 82 h 791"/>
                      <a:gd name="T14" fmla="*/ 47 w 1769"/>
                      <a:gd name="T15" fmla="*/ 58 h 791"/>
                      <a:gd name="T16" fmla="*/ 38 w 1769"/>
                      <a:gd name="T17" fmla="*/ 38 h 791"/>
                      <a:gd name="T18" fmla="*/ 20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6" name="Group 29"/>
                <p:cNvGrpSpPr>
                  <a:grpSpLocks/>
                </p:cNvGrpSpPr>
                <p:nvPr/>
              </p:nvGrpSpPr>
              <p:grpSpPr bwMode="auto">
                <a:xfrm>
                  <a:off x="4304" y="543"/>
                  <a:ext cx="918" cy="258"/>
                  <a:chOff x="2958" y="1414"/>
                  <a:chExt cx="2342" cy="657"/>
                </a:xfrm>
              </p:grpSpPr>
              <p:sp>
                <p:nvSpPr>
                  <p:cNvPr id="106620"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21" name="Freeform 31"/>
                  <p:cNvSpPr>
                    <a:spLocks/>
                  </p:cNvSpPr>
                  <p:nvPr/>
                </p:nvSpPr>
                <p:spPr bwMode="hidden">
                  <a:xfrm rot="463793">
                    <a:off x="4470" y="1581"/>
                    <a:ext cx="829" cy="488"/>
                  </a:xfrm>
                  <a:custGeom>
                    <a:avLst/>
                    <a:gdLst>
                      <a:gd name="T0" fmla="*/ 0 w 1769"/>
                      <a:gd name="T1" fmla="*/ 1 h 791"/>
                      <a:gd name="T2" fmla="*/ 11 w 1769"/>
                      <a:gd name="T3" fmla="*/ 6 h 791"/>
                      <a:gd name="T4" fmla="*/ 26 w 1769"/>
                      <a:gd name="T5" fmla="*/ 18 h 791"/>
                      <a:gd name="T6" fmla="*/ 37 w 1769"/>
                      <a:gd name="T7" fmla="*/ 39 h 791"/>
                      <a:gd name="T8" fmla="*/ 40 w 1769"/>
                      <a:gd name="T9" fmla="*/ 54 h 791"/>
                      <a:gd name="T10" fmla="*/ 38 w 1769"/>
                      <a:gd name="T11" fmla="*/ 70 h 791"/>
                      <a:gd name="T12" fmla="*/ 36 w 1769"/>
                      <a:gd name="T13" fmla="*/ 57 h 791"/>
                      <a:gd name="T14" fmla="*/ 31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7" name="Group 32"/>
                <p:cNvGrpSpPr>
                  <a:grpSpLocks/>
                </p:cNvGrpSpPr>
                <p:nvPr/>
              </p:nvGrpSpPr>
              <p:grpSpPr bwMode="auto">
                <a:xfrm>
                  <a:off x="4314" y="487"/>
                  <a:ext cx="843" cy="134"/>
                  <a:chOff x="2983" y="1269"/>
                  <a:chExt cx="2150" cy="343"/>
                </a:xfrm>
              </p:grpSpPr>
              <p:sp>
                <p:nvSpPr>
                  <p:cNvPr id="106618"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9" name="Freeform 34"/>
                  <p:cNvSpPr>
                    <a:spLocks/>
                  </p:cNvSpPr>
                  <p:nvPr/>
                </p:nvSpPr>
                <p:spPr bwMode="hidden">
                  <a:xfrm rot="-84182">
                    <a:off x="4377" y="1267"/>
                    <a:ext cx="755" cy="345"/>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8" name="Group 35"/>
                <p:cNvGrpSpPr>
                  <a:grpSpLocks/>
                </p:cNvGrpSpPr>
                <p:nvPr/>
              </p:nvGrpSpPr>
              <p:grpSpPr bwMode="auto">
                <a:xfrm>
                  <a:off x="4296" y="349"/>
                  <a:ext cx="737" cy="167"/>
                  <a:chOff x="2938" y="917"/>
                  <a:chExt cx="1879" cy="427"/>
                </a:xfrm>
              </p:grpSpPr>
              <p:sp>
                <p:nvSpPr>
                  <p:cNvPr id="106616" name="Freeform 36"/>
                  <p:cNvSpPr>
                    <a:spLocks/>
                  </p:cNvSpPr>
                  <p:nvPr/>
                </p:nvSpPr>
                <p:spPr bwMode="hidden">
                  <a:xfrm rot="-802576">
                    <a:off x="2936" y="1128"/>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7" name="Freeform 37"/>
                  <p:cNvSpPr>
                    <a:spLocks/>
                  </p:cNvSpPr>
                  <p:nvPr/>
                </p:nvSpPr>
                <p:spPr bwMode="hidden">
                  <a:xfrm rot="-802576">
                    <a:off x="4154" y="918"/>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39" name="Group 38"/>
                <p:cNvGrpSpPr>
                  <a:grpSpLocks/>
                </p:cNvGrpSpPr>
                <p:nvPr/>
              </p:nvGrpSpPr>
              <p:grpSpPr bwMode="auto">
                <a:xfrm>
                  <a:off x="3394" y="637"/>
                  <a:ext cx="493" cy="912"/>
                  <a:chOff x="637" y="1653"/>
                  <a:chExt cx="1257" cy="2326"/>
                </a:xfrm>
              </p:grpSpPr>
              <p:sp>
                <p:nvSpPr>
                  <p:cNvPr id="106614" name="Freeform 39"/>
                  <p:cNvSpPr>
                    <a:spLocks/>
                  </p:cNvSpPr>
                  <p:nvPr/>
                </p:nvSpPr>
                <p:spPr bwMode="hidden">
                  <a:xfrm rot="18888116" flipH="1">
                    <a:off x="875" y="2357"/>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5"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0" name="Group 41"/>
                <p:cNvGrpSpPr>
                  <a:grpSpLocks/>
                </p:cNvGrpSpPr>
                <p:nvPr/>
              </p:nvGrpSpPr>
              <p:grpSpPr bwMode="auto">
                <a:xfrm>
                  <a:off x="3142" y="850"/>
                  <a:ext cx="966" cy="522"/>
                  <a:chOff x="-5" y="2196"/>
                  <a:chExt cx="2463" cy="1332"/>
                </a:xfrm>
              </p:grpSpPr>
              <p:sp>
                <p:nvSpPr>
                  <p:cNvPr id="106612" name="Freeform 42"/>
                  <p:cNvSpPr>
                    <a:spLocks/>
                  </p:cNvSpPr>
                  <p:nvPr/>
                </p:nvSpPr>
                <p:spPr bwMode="hidden">
                  <a:xfrm rot="19495919" flipH="1">
                    <a:off x="644" y="2196"/>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3" name="Freeform 43"/>
                  <p:cNvSpPr>
                    <a:spLocks/>
                  </p:cNvSpPr>
                  <p:nvPr/>
                </p:nvSpPr>
                <p:spPr bwMode="hidden">
                  <a:xfrm rot="19495919" flipH="1">
                    <a:off x="-6" y="2982"/>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1" name="Group 44"/>
                <p:cNvGrpSpPr>
                  <a:grpSpLocks/>
                </p:cNvGrpSpPr>
                <p:nvPr/>
              </p:nvGrpSpPr>
              <p:grpSpPr bwMode="auto">
                <a:xfrm>
                  <a:off x="3124" y="777"/>
                  <a:ext cx="971" cy="417"/>
                  <a:chOff x="-52" y="2009"/>
                  <a:chExt cx="2477" cy="1064"/>
                </a:xfrm>
              </p:grpSpPr>
              <p:sp>
                <p:nvSpPr>
                  <p:cNvPr id="106610"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11" name="Freeform 46"/>
                  <p:cNvSpPr>
                    <a:spLocks/>
                  </p:cNvSpPr>
                  <p:nvPr/>
                </p:nvSpPr>
                <p:spPr bwMode="hidden">
                  <a:xfrm rot="20017085" flipH="1">
                    <a:off x="-53" y="2598"/>
                    <a:ext cx="931" cy="473"/>
                  </a:xfrm>
                  <a:custGeom>
                    <a:avLst/>
                    <a:gdLst>
                      <a:gd name="T0" fmla="*/ 1 w 1769"/>
                      <a:gd name="T1" fmla="*/ 1 h 791"/>
                      <a:gd name="T2" fmla="*/ 19 w 1769"/>
                      <a:gd name="T3" fmla="*/ 4 h 791"/>
                      <a:gd name="T4" fmla="*/ 47 w 1769"/>
                      <a:gd name="T5" fmla="*/ 16 h 791"/>
                      <a:gd name="T6" fmla="*/ 65 w 1769"/>
                      <a:gd name="T7" fmla="*/ 33 h 791"/>
                      <a:gd name="T8" fmla="*/ 71 w 1769"/>
                      <a:gd name="T9" fmla="*/ 47 h 791"/>
                      <a:gd name="T10" fmla="*/ 68 w 1769"/>
                      <a:gd name="T11" fmla="*/ 60 h 791"/>
                      <a:gd name="T12" fmla="*/ 64 w 1769"/>
                      <a:gd name="T13" fmla="*/ 48 h 791"/>
                      <a:gd name="T14" fmla="*/ 56 w 1769"/>
                      <a:gd name="T15" fmla="*/ 35 h 791"/>
                      <a:gd name="T16" fmla="*/ 45 w 1769"/>
                      <a:gd name="T17" fmla="*/ 23 h 791"/>
                      <a:gd name="T18" fmla="*/ 24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2" name="Group 47"/>
                <p:cNvGrpSpPr>
                  <a:grpSpLocks/>
                </p:cNvGrpSpPr>
                <p:nvPr/>
              </p:nvGrpSpPr>
              <p:grpSpPr bwMode="auto">
                <a:xfrm>
                  <a:off x="3115" y="700"/>
                  <a:ext cx="969" cy="363"/>
                  <a:chOff x="-74" y="1813"/>
                  <a:chExt cx="2472" cy="927"/>
                </a:xfrm>
              </p:grpSpPr>
              <p:sp>
                <p:nvSpPr>
                  <p:cNvPr id="106608" name="Freeform 48"/>
                  <p:cNvSpPr>
                    <a:spLocks/>
                  </p:cNvSpPr>
                  <p:nvPr/>
                </p:nvSpPr>
                <p:spPr bwMode="hidden">
                  <a:xfrm rot="20519637" flipH="1">
                    <a:off x="721" y="1812"/>
                    <a:ext cx="1677" cy="334"/>
                  </a:xfrm>
                  <a:custGeom>
                    <a:avLst/>
                    <a:gdLst>
                      <a:gd name="T0" fmla="*/ 0 w 2736"/>
                      <a:gd name="T1" fmla="*/ 64 h 504"/>
                      <a:gd name="T2" fmla="*/ 75 w 2736"/>
                      <a:gd name="T3" fmla="*/ 21 h 504"/>
                      <a:gd name="T4" fmla="*/ 154 w 2736"/>
                      <a:gd name="T5" fmla="*/ 3 h 504"/>
                      <a:gd name="T6" fmla="*/ 237 w 2736"/>
                      <a:gd name="T7" fmla="*/ 3 h 504"/>
                      <a:gd name="T8" fmla="*/ 235 w 2736"/>
                      <a:gd name="T9" fmla="*/ 13 h 504"/>
                      <a:gd name="T10" fmla="*/ 153 w 2736"/>
                      <a:gd name="T11" fmla="*/ 13 h 504"/>
                      <a:gd name="T12" fmla="*/ 57 w 2736"/>
                      <a:gd name="T13" fmla="*/ 37 h 504"/>
                      <a:gd name="T14" fmla="*/ 0 w 2736"/>
                      <a:gd name="T15" fmla="*/ 6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9" name="Freeform 49"/>
                  <p:cNvSpPr>
                    <a:spLocks/>
                  </p:cNvSpPr>
                  <p:nvPr/>
                </p:nvSpPr>
                <p:spPr bwMode="hidden">
                  <a:xfrm rot="20519637" flipH="1">
                    <a:off x="-74" y="2212"/>
                    <a:ext cx="900"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7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3" name="Group 50"/>
                <p:cNvGrpSpPr>
                  <a:grpSpLocks/>
                </p:cNvGrpSpPr>
                <p:nvPr/>
              </p:nvGrpSpPr>
              <p:grpSpPr bwMode="auto">
                <a:xfrm>
                  <a:off x="3153" y="613"/>
                  <a:ext cx="918" cy="257"/>
                  <a:chOff x="22" y="1591"/>
                  <a:chExt cx="2342" cy="657"/>
                </a:xfrm>
              </p:grpSpPr>
              <p:sp>
                <p:nvSpPr>
                  <p:cNvPr id="106606" name="Freeform 51"/>
                  <p:cNvSpPr>
                    <a:spLocks/>
                  </p:cNvSpPr>
                  <p:nvPr/>
                </p:nvSpPr>
                <p:spPr bwMode="hidden">
                  <a:xfrm rot="21136207" flipH="1">
                    <a:off x="819" y="1589"/>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7"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4" name="Group 53"/>
                <p:cNvGrpSpPr>
                  <a:grpSpLocks/>
                </p:cNvGrpSpPr>
                <p:nvPr/>
              </p:nvGrpSpPr>
              <p:grpSpPr bwMode="auto">
                <a:xfrm>
                  <a:off x="3218" y="556"/>
                  <a:ext cx="843" cy="134"/>
                  <a:chOff x="189" y="1446"/>
                  <a:chExt cx="2150" cy="343"/>
                </a:xfrm>
              </p:grpSpPr>
              <p:sp>
                <p:nvSpPr>
                  <p:cNvPr id="106604"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5" name="Freeform 55"/>
                  <p:cNvSpPr>
                    <a:spLocks/>
                  </p:cNvSpPr>
                  <p:nvPr/>
                </p:nvSpPr>
                <p:spPr bwMode="hidden">
                  <a:xfrm rot="84182" flipH="1">
                    <a:off x="189" y="1444"/>
                    <a:ext cx="755" cy="345"/>
                  </a:xfrm>
                  <a:custGeom>
                    <a:avLst/>
                    <a:gdLst>
                      <a:gd name="T0" fmla="*/ 0 w 1769"/>
                      <a:gd name="T1" fmla="*/ 0 h 791"/>
                      <a:gd name="T2" fmla="*/ 7 w 1769"/>
                      <a:gd name="T3" fmla="*/ 1 h 791"/>
                      <a:gd name="T4" fmla="*/ 16 w 1769"/>
                      <a:gd name="T5" fmla="*/ 3 h 791"/>
                      <a:gd name="T6" fmla="*/ 23 w 1769"/>
                      <a:gd name="T7" fmla="*/ 7 h 791"/>
                      <a:gd name="T8" fmla="*/ 25 w 1769"/>
                      <a:gd name="T9" fmla="*/ 10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5" name="Group 56"/>
                <p:cNvGrpSpPr>
                  <a:grpSpLocks/>
                </p:cNvGrpSpPr>
                <p:nvPr/>
              </p:nvGrpSpPr>
              <p:grpSpPr bwMode="auto">
                <a:xfrm>
                  <a:off x="3342" y="418"/>
                  <a:ext cx="737" cy="167"/>
                  <a:chOff x="505" y="1094"/>
                  <a:chExt cx="1879" cy="427"/>
                </a:xfrm>
              </p:grpSpPr>
              <p:sp>
                <p:nvSpPr>
                  <p:cNvPr id="106602"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3"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6" name="Group 59"/>
                <p:cNvGrpSpPr>
                  <a:grpSpLocks/>
                </p:cNvGrpSpPr>
                <p:nvPr/>
              </p:nvGrpSpPr>
              <p:grpSpPr bwMode="auto">
                <a:xfrm>
                  <a:off x="3386" y="341"/>
                  <a:ext cx="725" cy="218"/>
                  <a:chOff x="616" y="899"/>
                  <a:chExt cx="1850" cy="554"/>
                </a:xfrm>
              </p:grpSpPr>
              <p:sp>
                <p:nvSpPr>
                  <p:cNvPr id="106600"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601"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7" name="Group 62"/>
                <p:cNvGrpSpPr>
                  <a:grpSpLocks/>
                </p:cNvGrpSpPr>
                <p:nvPr/>
              </p:nvGrpSpPr>
              <p:grpSpPr bwMode="auto">
                <a:xfrm>
                  <a:off x="3472" y="231"/>
                  <a:ext cx="693" cy="291"/>
                  <a:chOff x="3472" y="231"/>
                  <a:chExt cx="693" cy="291"/>
                </a:xfrm>
              </p:grpSpPr>
              <p:sp>
                <p:nvSpPr>
                  <p:cNvPr id="106598"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9"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8" name="Group 65"/>
                <p:cNvGrpSpPr>
                  <a:grpSpLocks/>
                </p:cNvGrpSpPr>
                <p:nvPr/>
              </p:nvGrpSpPr>
              <p:grpSpPr bwMode="auto">
                <a:xfrm>
                  <a:off x="3554" y="118"/>
                  <a:ext cx="664" cy="349"/>
                  <a:chOff x="3554" y="118"/>
                  <a:chExt cx="664" cy="349"/>
                </a:xfrm>
              </p:grpSpPr>
              <p:sp>
                <p:nvSpPr>
                  <p:cNvPr id="106596"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7"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49" name="Group 68"/>
                <p:cNvGrpSpPr>
                  <a:grpSpLocks/>
                </p:cNvGrpSpPr>
                <p:nvPr/>
              </p:nvGrpSpPr>
              <p:grpSpPr bwMode="auto">
                <a:xfrm>
                  <a:off x="3784" y="30"/>
                  <a:ext cx="305" cy="593"/>
                  <a:chOff x="1633" y="104"/>
                  <a:chExt cx="778" cy="1512"/>
                </a:xfrm>
              </p:grpSpPr>
              <p:sp>
                <p:nvSpPr>
                  <p:cNvPr id="106594"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5"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0" name="Group 71"/>
                <p:cNvGrpSpPr>
                  <a:grpSpLocks/>
                </p:cNvGrpSpPr>
                <p:nvPr/>
              </p:nvGrpSpPr>
              <p:grpSpPr bwMode="auto">
                <a:xfrm>
                  <a:off x="3903" y="0"/>
                  <a:ext cx="248" cy="601"/>
                  <a:chOff x="1935" y="28"/>
                  <a:chExt cx="634" cy="1534"/>
                </a:xfrm>
              </p:grpSpPr>
              <p:sp>
                <p:nvSpPr>
                  <p:cNvPr id="106592" name="Freeform 72"/>
                  <p:cNvSpPr>
                    <a:spLocks/>
                  </p:cNvSpPr>
                  <p:nvPr/>
                </p:nvSpPr>
                <p:spPr bwMode="hidden">
                  <a:xfrm rot="4126480" flipH="1">
                    <a:off x="1932" y="924"/>
                    <a:ext cx="1059" cy="214"/>
                  </a:xfrm>
                  <a:custGeom>
                    <a:avLst/>
                    <a:gdLst>
                      <a:gd name="T0" fmla="*/ 0 w 2736"/>
                      <a:gd name="T1" fmla="*/ 7 h 504"/>
                      <a:gd name="T2" fmla="*/ 7 w 2736"/>
                      <a:gd name="T3" fmla="*/ 3 h 504"/>
                      <a:gd name="T4" fmla="*/ 15 w 2736"/>
                      <a:gd name="T5" fmla="*/ 0 h 504"/>
                      <a:gd name="T6" fmla="*/ 24 w 2736"/>
                      <a:gd name="T7" fmla="*/ 0 h 504"/>
                      <a:gd name="T8" fmla="*/ 24 w 2736"/>
                      <a:gd name="T9" fmla="*/ 1 h 504"/>
                      <a:gd name="T10" fmla="*/ 15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3"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1" name="Group 74"/>
                <p:cNvGrpSpPr>
                  <a:grpSpLocks/>
                </p:cNvGrpSpPr>
                <p:nvPr/>
              </p:nvGrpSpPr>
              <p:grpSpPr bwMode="auto">
                <a:xfrm>
                  <a:off x="4251" y="252"/>
                  <a:ext cx="723" cy="222"/>
                  <a:chOff x="2822" y="672"/>
                  <a:chExt cx="1845" cy="566"/>
                </a:xfrm>
              </p:grpSpPr>
              <p:sp>
                <p:nvSpPr>
                  <p:cNvPr id="106590" name="Freeform 75"/>
                  <p:cNvSpPr>
                    <a:spLocks/>
                  </p:cNvSpPr>
                  <p:nvPr/>
                </p:nvSpPr>
                <p:spPr bwMode="hidden">
                  <a:xfrm rot="-1325434">
                    <a:off x="2820" y="1022"/>
                    <a:ext cx="1232" cy="216"/>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91" name="Freeform 76"/>
                  <p:cNvSpPr>
                    <a:spLocks/>
                  </p:cNvSpPr>
                  <p:nvPr/>
                </p:nvSpPr>
                <p:spPr bwMode="hidden">
                  <a:xfrm rot="-1325434">
                    <a:off x="4003" y="673"/>
                    <a:ext cx="662" cy="337"/>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2" name="Group 77"/>
                <p:cNvGrpSpPr>
                  <a:grpSpLocks/>
                </p:cNvGrpSpPr>
                <p:nvPr/>
              </p:nvGrpSpPr>
              <p:grpSpPr bwMode="auto">
                <a:xfrm>
                  <a:off x="4196" y="163"/>
                  <a:ext cx="699" cy="282"/>
                  <a:chOff x="2683" y="445"/>
                  <a:chExt cx="1781" cy="717"/>
                </a:xfrm>
              </p:grpSpPr>
              <p:sp>
                <p:nvSpPr>
                  <p:cNvPr id="106588" name="Freeform 78"/>
                  <p:cNvSpPr>
                    <a:spLocks/>
                  </p:cNvSpPr>
                  <p:nvPr/>
                </p:nvSpPr>
                <p:spPr bwMode="hidden">
                  <a:xfrm rot="-1921064">
                    <a:off x="2682" y="946"/>
                    <a:ext cx="1233" cy="216"/>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9" name="Freeform 79"/>
                  <p:cNvSpPr>
                    <a:spLocks/>
                  </p:cNvSpPr>
                  <p:nvPr/>
                </p:nvSpPr>
                <p:spPr bwMode="hidden">
                  <a:xfrm rot="-1921064">
                    <a:off x="3801" y="444"/>
                    <a:ext cx="661" cy="339"/>
                  </a:xfrm>
                  <a:custGeom>
                    <a:avLst/>
                    <a:gdLst>
                      <a:gd name="T0" fmla="*/ 0 w 1769"/>
                      <a:gd name="T1" fmla="*/ 0 h 791"/>
                      <a:gd name="T2" fmla="*/ 3 w 1769"/>
                      <a:gd name="T3" fmla="*/ 1 h 791"/>
                      <a:gd name="T4" fmla="*/ 8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sp>
              <p:nvSpPr>
                <p:cNvPr id="106553"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54"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nvGrpSpPr>
                <p:cNvPr id="106555" name="Group 82"/>
                <p:cNvGrpSpPr>
                  <a:grpSpLocks/>
                </p:cNvGrpSpPr>
                <p:nvPr/>
              </p:nvGrpSpPr>
              <p:grpSpPr bwMode="auto">
                <a:xfrm>
                  <a:off x="4242" y="5"/>
                  <a:ext cx="251" cy="596"/>
                  <a:chOff x="2800" y="41"/>
                  <a:chExt cx="640" cy="1520"/>
                </a:xfrm>
              </p:grpSpPr>
              <p:sp>
                <p:nvSpPr>
                  <p:cNvPr id="106586" name="Freeform 83"/>
                  <p:cNvSpPr>
                    <a:spLocks/>
                  </p:cNvSpPr>
                  <p:nvPr/>
                </p:nvSpPr>
                <p:spPr bwMode="hidden">
                  <a:xfrm rot="-3857755">
                    <a:off x="2362" y="936"/>
                    <a:ext cx="1061" cy="186"/>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7" name="Freeform 84"/>
                  <p:cNvSpPr>
                    <a:spLocks/>
                  </p:cNvSpPr>
                  <p:nvPr/>
                </p:nvSpPr>
                <p:spPr bwMode="hidden">
                  <a:xfrm rot="-3857755">
                    <a:off x="3011" y="181"/>
                    <a:ext cx="569"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6" name="Group 85"/>
                <p:cNvGrpSpPr>
                  <a:grpSpLocks/>
                </p:cNvGrpSpPr>
                <p:nvPr/>
              </p:nvGrpSpPr>
              <p:grpSpPr bwMode="auto">
                <a:xfrm>
                  <a:off x="4295" y="53"/>
                  <a:ext cx="398" cy="574"/>
                  <a:chOff x="2934" y="163"/>
                  <a:chExt cx="1017" cy="1464"/>
                </a:xfrm>
              </p:grpSpPr>
              <p:sp>
                <p:nvSpPr>
                  <p:cNvPr id="106584"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5"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7" name="Group 88"/>
                <p:cNvGrpSpPr>
                  <a:grpSpLocks/>
                </p:cNvGrpSpPr>
                <p:nvPr/>
              </p:nvGrpSpPr>
              <p:grpSpPr bwMode="auto">
                <a:xfrm>
                  <a:off x="4215" y="2"/>
                  <a:ext cx="95" cy="567"/>
                  <a:chOff x="2730" y="32"/>
                  <a:chExt cx="243" cy="1448"/>
                </a:xfrm>
              </p:grpSpPr>
              <p:sp>
                <p:nvSpPr>
                  <p:cNvPr id="106582"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3"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8" name="Group 91"/>
                <p:cNvGrpSpPr>
                  <a:grpSpLocks/>
                </p:cNvGrpSpPr>
                <p:nvPr/>
              </p:nvGrpSpPr>
              <p:grpSpPr bwMode="auto">
                <a:xfrm>
                  <a:off x="3514" y="683"/>
                  <a:ext cx="425" cy="960"/>
                  <a:chOff x="943" y="1769"/>
                  <a:chExt cx="1085" cy="2450"/>
                </a:xfrm>
              </p:grpSpPr>
              <p:sp>
                <p:nvSpPr>
                  <p:cNvPr id="106580"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81" name="Freeform 93"/>
                  <p:cNvSpPr>
                    <a:spLocks/>
                  </p:cNvSpPr>
                  <p:nvPr/>
                </p:nvSpPr>
                <p:spPr bwMode="hidden">
                  <a:xfrm rot="18335692" flipH="1">
                    <a:off x="725" y="3509"/>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59" name="Group 94"/>
                <p:cNvGrpSpPr>
                  <a:grpSpLocks/>
                </p:cNvGrpSpPr>
                <p:nvPr/>
              </p:nvGrpSpPr>
              <p:grpSpPr bwMode="auto">
                <a:xfrm>
                  <a:off x="3715" y="748"/>
                  <a:ext cx="300" cy="930"/>
                  <a:chOff x="1455" y="1936"/>
                  <a:chExt cx="766" cy="2373"/>
                </a:xfrm>
              </p:grpSpPr>
              <p:sp>
                <p:nvSpPr>
                  <p:cNvPr id="106578"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9" name="Freeform 96"/>
                  <p:cNvSpPr>
                    <a:spLocks/>
                  </p:cNvSpPr>
                  <p:nvPr/>
                </p:nvSpPr>
                <p:spPr bwMode="hidden">
                  <a:xfrm rot="17542885" flipH="1">
                    <a:off x="1274" y="3635"/>
                    <a:ext cx="854" cy="489"/>
                  </a:xfrm>
                  <a:custGeom>
                    <a:avLst/>
                    <a:gdLst>
                      <a:gd name="T0" fmla="*/ 0 w 1769"/>
                      <a:gd name="T1" fmla="*/ 1 h 791"/>
                      <a:gd name="T2" fmla="*/ 13 w 1769"/>
                      <a:gd name="T3" fmla="*/ 6 h 791"/>
                      <a:gd name="T4" fmla="*/ 30 w 1769"/>
                      <a:gd name="T5" fmla="*/ 19 h 791"/>
                      <a:gd name="T6" fmla="*/ 42 w 1769"/>
                      <a:gd name="T7" fmla="*/ 39 h 791"/>
                      <a:gd name="T8" fmla="*/ 46 w 1769"/>
                      <a:gd name="T9" fmla="*/ 54 h 791"/>
                      <a:gd name="T10" fmla="*/ 44 w 1769"/>
                      <a:gd name="T11" fmla="*/ 71 h 791"/>
                      <a:gd name="T12" fmla="*/ 42 w 1769"/>
                      <a:gd name="T13" fmla="*/ 57 h 791"/>
                      <a:gd name="T14" fmla="*/ 36 w 1769"/>
                      <a:gd name="T15" fmla="*/ 41 h 791"/>
                      <a:gd name="T16" fmla="*/ 29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0" name="Group 97"/>
                <p:cNvGrpSpPr>
                  <a:grpSpLocks/>
                </p:cNvGrpSpPr>
                <p:nvPr/>
              </p:nvGrpSpPr>
              <p:grpSpPr bwMode="auto">
                <a:xfrm rot="88588">
                  <a:off x="3923" y="769"/>
                  <a:ext cx="180" cy="913"/>
                  <a:chOff x="1956" y="1990"/>
                  <a:chExt cx="492" cy="2604"/>
                </a:xfrm>
              </p:grpSpPr>
              <p:sp>
                <p:nvSpPr>
                  <p:cNvPr id="106576" name="Freeform 98"/>
                  <p:cNvSpPr>
                    <a:spLocks/>
                  </p:cNvSpPr>
                  <p:nvPr/>
                </p:nvSpPr>
                <p:spPr bwMode="hidden">
                  <a:xfrm rot="16782062" flipH="1">
                    <a:off x="1438" y="2692"/>
                    <a:ext cx="1712" cy="302"/>
                  </a:xfrm>
                  <a:custGeom>
                    <a:avLst/>
                    <a:gdLst>
                      <a:gd name="T0" fmla="*/ 0 w 2736"/>
                      <a:gd name="T1" fmla="*/ 39 h 504"/>
                      <a:gd name="T2" fmla="*/ 83 w 2736"/>
                      <a:gd name="T3" fmla="*/ 13 h 504"/>
                      <a:gd name="T4" fmla="*/ 170 w 2736"/>
                      <a:gd name="T5" fmla="*/ 2 h 504"/>
                      <a:gd name="T6" fmla="*/ 262 w 2736"/>
                      <a:gd name="T7" fmla="*/ 2 h 504"/>
                      <a:gd name="T8" fmla="*/ 261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7" name="Freeform 99"/>
                  <p:cNvSpPr>
                    <a:spLocks/>
                  </p:cNvSpPr>
                  <p:nvPr/>
                </p:nvSpPr>
                <p:spPr bwMode="hidden">
                  <a:xfrm rot="16782062" flipH="1">
                    <a:off x="1730" y="3897"/>
                    <a:ext cx="917" cy="471"/>
                  </a:xfrm>
                  <a:custGeom>
                    <a:avLst/>
                    <a:gdLst>
                      <a:gd name="T0" fmla="*/ 1 w 1769"/>
                      <a:gd name="T1" fmla="*/ 1 h 791"/>
                      <a:gd name="T2" fmla="*/ 18 w 1769"/>
                      <a:gd name="T3" fmla="*/ 4 h 791"/>
                      <a:gd name="T4" fmla="*/ 43 w 1769"/>
                      <a:gd name="T5" fmla="*/ 15 h 791"/>
                      <a:gd name="T6" fmla="*/ 60 w 1769"/>
                      <a:gd name="T7" fmla="*/ 32 h 791"/>
                      <a:gd name="T8" fmla="*/ 66 w 1769"/>
                      <a:gd name="T9" fmla="*/ 46 h 791"/>
                      <a:gd name="T10" fmla="*/ 63 w 1769"/>
                      <a:gd name="T11" fmla="*/ 59 h 791"/>
                      <a:gd name="T12" fmla="*/ 60 w 1769"/>
                      <a:gd name="T13" fmla="*/ 47 h 791"/>
                      <a:gd name="T14" fmla="*/ 52 w 1769"/>
                      <a:gd name="T15" fmla="*/ 34 h 791"/>
                      <a:gd name="T16" fmla="*/ 41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1" name="Group 100"/>
                <p:cNvGrpSpPr>
                  <a:grpSpLocks/>
                </p:cNvGrpSpPr>
                <p:nvPr/>
              </p:nvGrpSpPr>
              <p:grpSpPr bwMode="auto">
                <a:xfrm>
                  <a:off x="4451" y="662"/>
                  <a:ext cx="442" cy="951"/>
                  <a:chOff x="3334" y="1717"/>
                  <a:chExt cx="1125" cy="2426"/>
                </a:xfrm>
              </p:grpSpPr>
              <p:sp>
                <p:nvSpPr>
                  <p:cNvPr id="106574"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5"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2" name="Group 103"/>
                <p:cNvGrpSpPr>
                  <a:grpSpLocks/>
                </p:cNvGrpSpPr>
                <p:nvPr/>
              </p:nvGrpSpPr>
              <p:grpSpPr bwMode="auto">
                <a:xfrm>
                  <a:off x="4391" y="721"/>
                  <a:ext cx="347" cy="951"/>
                  <a:chOff x="3181" y="1866"/>
                  <a:chExt cx="883" cy="2426"/>
                </a:xfrm>
              </p:grpSpPr>
              <p:sp>
                <p:nvSpPr>
                  <p:cNvPr id="106572" name="Freeform 104"/>
                  <p:cNvSpPr>
                    <a:spLocks/>
                  </p:cNvSpPr>
                  <p:nvPr/>
                </p:nvSpPr>
                <p:spPr bwMode="hidden">
                  <a:xfrm rot="3745735">
                    <a:off x="2506" y="2539"/>
                    <a:ext cx="1649" cy="299"/>
                  </a:xfrm>
                  <a:custGeom>
                    <a:avLst/>
                    <a:gdLst>
                      <a:gd name="T0" fmla="*/ 0 w 2736"/>
                      <a:gd name="T1" fmla="*/ 37 h 504"/>
                      <a:gd name="T2" fmla="*/ 69 w 2736"/>
                      <a:gd name="T3" fmla="*/ 12 h 504"/>
                      <a:gd name="T4" fmla="*/ 141 w 2736"/>
                      <a:gd name="T5" fmla="*/ 2 h 504"/>
                      <a:gd name="T6" fmla="*/ 218 w 2736"/>
                      <a:gd name="T7" fmla="*/ 2 h 504"/>
                      <a:gd name="T8" fmla="*/ 216 w 2736"/>
                      <a:gd name="T9" fmla="*/ 7 h 504"/>
                      <a:gd name="T10" fmla="*/ 140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3" name="Freeform 105"/>
                  <p:cNvSpPr>
                    <a:spLocks/>
                  </p:cNvSpPr>
                  <p:nvPr/>
                </p:nvSpPr>
                <p:spPr bwMode="hidden">
                  <a:xfrm rot="3745735">
                    <a:off x="3387" y="3613"/>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3" name="Group 106"/>
                <p:cNvGrpSpPr>
                  <a:grpSpLocks/>
                </p:cNvGrpSpPr>
                <p:nvPr/>
              </p:nvGrpSpPr>
              <p:grpSpPr bwMode="auto">
                <a:xfrm>
                  <a:off x="4323" y="767"/>
                  <a:ext cx="243" cy="935"/>
                  <a:chOff x="3006" y="1983"/>
                  <a:chExt cx="619" cy="2386"/>
                </a:xfrm>
              </p:grpSpPr>
              <p:sp>
                <p:nvSpPr>
                  <p:cNvPr id="106570" name="Freeform 107"/>
                  <p:cNvSpPr>
                    <a:spLocks/>
                  </p:cNvSpPr>
                  <p:nvPr/>
                </p:nvSpPr>
                <p:spPr bwMode="hidden">
                  <a:xfrm rot="4286818">
                    <a:off x="2328" y="2659"/>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71" name="Freeform 108"/>
                  <p:cNvSpPr>
                    <a:spLocks/>
                  </p:cNvSpPr>
                  <p:nvPr/>
                </p:nvSpPr>
                <p:spPr bwMode="hidden">
                  <a:xfrm rot="4286818">
                    <a:off x="3001" y="3744"/>
                    <a:ext cx="860"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4" name="Group 109"/>
                <p:cNvGrpSpPr>
                  <a:grpSpLocks/>
                </p:cNvGrpSpPr>
                <p:nvPr/>
              </p:nvGrpSpPr>
              <p:grpSpPr bwMode="auto">
                <a:xfrm>
                  <a:off x="4249" y="813"/>
                  <a:ext cx="159" cy="870"/>
                  <a:chOff x="2819" y="2101"/>
                  <a:chExt cx="405" cy="2219"/>
                </a:xfrm>
              </p:grpSpPr>
              <p:sp>
                <p:nvSpPr>
                  <p:cNvPr id="106568" name="Freeform 110"/>
                  <p:cNvSpPr>
                    <a:spLocks/>
                  </p:cNvSpPr>
                  <p:nvPr/>
                </p:nvSpPr>
                <p:spPr bwMode="hidden">
                  <a:xfrm rot="4898956">
                    <a:off x="2208" y="2711"/>
                    <a:ext cx="1469" cy="247"/>
                  </a:xfrm>
                  <a:custGeom>
                    <a:avLst/>
                    <a:gdLst>
                      <a:gd name="T0" fmla="*/ 0 w 2736"/>
                      <a:gd name="T1" fmla="*/ 14 h 504"/>
                      <a:gd name="T2" fmla="*/ 39 w 2736"/>
                      <a:gd name="T3" fmla="*/ 5 h 504"/>
                      <a:gd name="T4" fmla="*/ 79 w 2736"/>
                      <a:gd name="T5" fmla="*/ 0 h 504"/>
                      <a:gd name="T6" fmla="*/ 122 w 2736"/>
                      <a:gd name="T7" fmla="*/ 0 h 504"/>
                      <a:gd name="T8" fmla="*/ 121 w 2736"/>
                      <a:gd name="T9" fmla="*/ 3 h 504"/>
                      <a:gd name="T10" fmla="*/ 79 w 2736"/>
                      <a:gd name="T11" fmla="*/ 3 h 504"/>
                      <a:gd name="T12" fmla="*/ 29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69" name="Freeform 111"/>
                  <p:cNvSpPr>
                    <a:spLocks/>
                  </p:cNvSpPr>
                  <p:nvPr/>
                </p:nvSpPr>
                <p:spPr bwMode="hidden">
                  <a:xfrm rot="4898956">
                    <a:off x="2637" y="3730"/>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nvGrpSpPr>
                <p:cNvPr id="106565" name="Group 112"/>
                <p:cNvGrpSpPr>
                  <a:grpSpLocks/>
                </p:cNvGrpSpPr>
                <p:nvPr/>
              </p:nvGrpSpPr>
              <p:grpSpPr bwMode="auto">
                <a:xfrm>
                  <a:off x="4045" y="826"/>
                  <a:ext cx="167" cy="857"/>
                  <a:chOff x="2287" y="2135"/>
                  <a:chExt cx="426" cy="2185"/>
                </a:xfrm>
              </p:grpSpPr>
              <p:sp>
                <p:nvSpPr>
                  <p:cNvPr id="106566" name="Freeform 113"/>
                  <p:cNvSpPr>
                    <a:spLocks/>
                  </p:cNvSpPr>
                  <p:nvPr/>
                </p:nvSpPr>
                <p:spPr bwMode="hidden">
                  <a:xfrm rot="5755659">
                    <a:off x="1902" y="2759"/>
                    <a:ext cx="1435" cy="186"/>
                  </a:xfrm>
                  <a:custGeom>
                    <a:avLst/>
                    <a:gdLst>
                      <a:gd name="T0" fmla="*/ 0 w 2736"/>
                      <a:gd name="T1" fmla="*/ 3 h 504"/>
                      <a:gd name="T2" fmla="*/ 35 w 2736"/>
                      <a:gd name="T3" fmla="*/ 1 h 504"/>
                      <a:gd name="T4" fmla="*/ 70 w 2736"/>
                      <a:gd name="T5" fmla="*/ 0 h 504"/>
                      <a:gd name="T6" fmla="*/ 109 w 2736"/>
                      <a:gd name="T7" fmla="*/ 0 h 504"/>
                      <a:gd name="T8" fmla="*/ 108 w 2736"/>
                      <a:gd name="T9" fmla="*/ 1 h 504"/>
                      <a:gd name="T10" fmla="*/ 70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sp>
                <p:nvSpPr>
                  <p:cNvPr id="106567" name="Freeform 114"/>
                  <p:cNvSpPr>
                    <a:spLocks/>
                  </p:cNvSpPr>
                  <p:nvPr/>
                </p:nvSpPr>
                <p:spPr bwMode="hidden">
                  <a:xfrm rot="5755659">
                    <a:off x="2050" y="3786"/>
                    <a:ext cx="770"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CC00"/>
                      </a:solidFill>
                      <a:latin typeface="Tahoma" charset="0"/>
                      <a:ea typeface="ＭＳ Ｐゴシック" charset="0"/>
                    </a:endParaRPr>
                  </a:p>
                </p:txBody>
              </p:sp>
            </p:grpSp>
          </p:grpSp>
          <p:sp>
            <p:nvSpPr>
              <p:cNvPr id="106510"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1"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2"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3"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4"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5"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6"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7"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8"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19"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0"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1"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2"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3"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4"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5"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6"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7"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8" name="Freeform 133"/>
              <p:cNvSpPr>
                <a:spLocks/>
              </p:cNvSpPr>
              <p:nvPr/>
            </p:nvSpPr>
            <p:spPr bwMode="hidden">
              <a:xfrm>
                <a:off x="4636" y="576"/>
                <a:ext cx="594" cy="418"/>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29" name="Freeform 134"/>
              <p:cNvSpPr>
                <a:spLocks/>
              </p:cNvSpPr>
              <p:nvPr/>
            </p:nvSpPr>
            <p:spPr bwMode="hidden">
              <a:xfrm>
                <a:off x="4658" y="132"/>
                <a:ext cx="260" cy="561"/>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30"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sp>
            <p:nvSpPr>
              <p:cNvPr id="106531"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FFCC00"/>
                  </a:solidFill>
                  <a:latin typeface="Tahoma" charset="0"/>
                  <a:ea typeface="ＭＳ Ｐゴシック" charset="0"/>
                </a:endParaRPr>
              </a:p>
            </p:txBody>
          </p:sp>
        </p:grpSp>
      </p:grpSp>
      <p:sp>
        <p:nvSpPr>
          <p:cNvPr id="106499"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00"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9B744B83-E8BD-3549-A2ED-9B98F759EC4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98517588"/>
      </p:ext>
    </p:extLst>
  </p:cSld>
  <p:clrMap bg1="dk2" tx1="lt1" bg2="dk1" tx2="lt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7020877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1047693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7065855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30.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6.xml"/><Relationship Id="rId1" Type="http://schemas.openxmlformats.org/officeDocument/2006/relationships/themeOverride" Target="../theme/themeOverride6.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437.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43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37.xml"/><Relationship Id="rId1" Type="http://schemas.openxmlformats.org/officeDocument/2006/relationships/themeOverride" Target="../theme/themeOverride7.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43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37.xml"/><Relationship Id="rId1" Type="http://schemas.openxmlformats.org/officeDocument/2006/relationships/themeOverride" Target="../theme/themeOverride8.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437.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437.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437.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437.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437.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43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1.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3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9.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81.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3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1.xml"/></Relationships>
</file>

<file path=ppt/slides/_rels/slide1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1.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1.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2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3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1.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24.xml"/></Relationships>
</file>

<file path=ppt/slides/_rels/slide1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37.xml"/></Relationships>
</file>

<file path=ppt/slides/_rels/slide1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43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37.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1.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4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3.xml"/></Relationships>
</file>

<file path=ppt/slides/_rels/slide1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1.xml"/></Relationships>
</file>

<file path=ppt/slides/_rels/slide1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9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524.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74.xml"/><Relationship Id="rId1" Type="http://schemas.openxmlformats.org/officeDocument/2006/relationships/tags" Target="../tags/tag1.xml"/><Relationship Id="rId4" Type="http://schemas.openxmlformats.org/officeDocument/2006/relationships/image" Target="../media/image137.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79.xml"/><Relationship Id="rId1" Type="http://schemas.openxmlformats.org/officeDocument/2006/relationships/slideLayout" Target="../slideLayouts/slideLayout57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3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0.xml"/><Relationship Id="rId1" Type="http://schemas.openxmlformats.org/officeDocument/2006/relationships/slideLayout" Target="../slideLayouts/slideLayout575.xml"/><Relationship Id="rId4" Type="http://schemas.openxmlformats.org/officeDocument/2006/relationships/image" Target="../media/image143.png"/></Relationships>
</file>

<file path=ppt/slides/_rels/slide1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1.xml"/><Relationship Id="rId1" Type="http://schemas.openxmlformats.org/officeDocument/2006/relationships/slideLayout" Target="../slideLayouts/slideLayout575.xml"/></Relationships>
</file>

<file path=ppt/slides/_rels/slide1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2.xml"/><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43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84.xml"/><Relationship Id="rId1" Type="http://schemas.openxmlformats.org/officeDocument/2006/relationships/slideLayout" Target="../slideLayouts/slideLayout43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437.xml"/><Relationship Id="rId4" Type="http://schemas.openxmlformats.org/officeDocument/2006/relationships/image" Target="../media/image26.png"/></Relationships>
</file>

<file path=ppt/slides/_rels/slide1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43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437.xml"/></Relationships>
</file>

<file path=ppt/slides/_rels/slide1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437.xml"/></Relationships>
</file>

<file path=ppt/slides/_rels/slide1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4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7.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437.xml"/></Relationships>
</file>

<file path=ppt/slides/_rels/slide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437.xml"/></Relationships>
</file>

<file path=ppt/slides/_rels/slide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437.xml"/></Relationships>
</file>

<file path=ppt/slides/_rels/slide1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437.xml"/><Relationship Id="rId4" Type="http://schemas.openxmlformats.org/officeDocument/2006/relationships/image" Target="../media/image26.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37.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5.xml"/><Relationship Id="rId1" Type="http://schemas.openxmlformats.org/officeDocument/2006/relationships/slideLayout" Target="../slideLayouts/slideLayout437.xml"/></Relationships>
</file>

<file path=ppt/slides/_rels/slide1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6.xml"/><Relationship Id="rId1" Type="http://schemas.openxmlformats.org/officeDocument/2006/relationships/slideLayout" Target="../slideLayouts/slideLayout43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43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8.xml"/><Relationship Id="rId1" Type="http://schemas.openxmlformats.org/officeDocument/2006/relationships/slideLayout" Target="../slideLayouts/slideLayout43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4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0.xml"/><Relationship Id="rId1" Type="http://schemas.openxmlformats.org/officeDocument/2006/relationships/slideLayout" Target="../slideLayouts/slideLayout437.xml"/></Relationships>
</file>

<file path=ppt/slides/_rels/slide20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1.xml"/><Relationship Id="rId1" Type="http://schemas.openxmlformats.org/officeDocument/2006/relationships/slideLayout" Target="../slideLayouts/slideLayout537.xml"/></Relationships>
</file>

<file path=ppt/slides/_rels/slide202.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2.xml"/><Relationship Id="rId1" Type="http://schemas.openxmlformats.org/officeDocument/2006/relationships/slideLayout" Target="../slideLayouts/slideLayout553.xml"/><Relationship Id="rId4" Type="http://schemas.openxmlformats.org/officeDocument/2006/relationships/image" Target="../media/image157.png"/></Relationships>
</file>

<file path=ppt/slides/_rels/slide20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3.xml"/><Relationship Id="rId1" Type="http://schemas.openxmlformats.org/officeDocument/2006/relationships/slideLayout" Target="../slideLayouts/slideLayout553.xml"/></Relationships>
</file>

<file path=ppt/slides/_rels/slide20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4.xml"/><Relationship Id="rId1" Type="http://schemas.openxmlformats.org/officeDocument/2006/relationships/slideLayout" Target="../slideLayouts/slideLayout55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05.xml"/><Relationship Id="rId1" Type="http://schemas.openxmlformats.org/officeDocument/2006/relationships/slideLayout" Target="../slideLayouts/slideLayout55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6.xml"/><Relationship Id="rId1" Type="http://schemas.openxmlformats.org/officeDocument/2006/relationships/slideLayout" Target="../slideLayouts/slideLayout568.xml"/><Relationship Id="rId4" Type="http://schemas.openxmlformats.org/officeDocument/2006/relationships/image" Target="../media/image159.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4.xml"/></Relationships>
</file>

<file path=ppt/slides/_rels/slide21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 Id="rId4" Type="http://schemas.openxmlformats.org/officeDocument/2006/relationships/image" Target="../media/image170.jpeg"/></Relationships>
</file>

<file path=ppt/slides/_rels/slide21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emf"/><Relationship Id="rId2" Type="http://schemas.openxmlformats.org/officeDocument/2006/relationships/notesSlide" Target="../notesSlides/notesSlide107.xml"/><Relationship Id="rId1" Type="http://schemas.openxmlformats.org/officeDocument/2006/relationships/slideLayout" Target="../slideLayouts/slideLayout61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73.emf"/></Relationships>
</file>

<file path=ppt/slides/_rels/slide2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8.xml"/><Relationship Id="rId1" Type="http://schemas.openxmlformats.org/officeDocument/2006/relationships/slideLayout" Target="../slideLayouts/slideLayout361.xml"/><Relationship Id="rId4" Type="http://schemas.openxmlformats.org/officeDocument/2006/relationships/image" Target="../media/image159.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3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0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8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3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7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3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3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3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3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3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4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40.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lipart.com/en/close-up?o=1001098&amp;memlevel=A&amp;a=c&amp;q=crown&amp;s=1&amp;e=30&amp;show=all&amp;c=&amp;cid=&amp;findincat=&amp;g=&amp;cc=&amp;page=" TargetMode="External"/><Relationship Id="rId1" Type="http://schemas.openxmlformats.org/officeDocument/2006/relationships/slideLayout" Target="../slideLayouts/slideLayout449.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9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90.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73.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3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3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43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3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450.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45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26.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26.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517.xml"/></Relationships>
</file>

<file path=ppt/slides/_rels/slide8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2.bin"/><Relationship Id="rId1" Type="http://schemas.openxmlformats.org/officeDocument/2006/relationships/slideLayout" Target="../slideLayouts/slideLayout636.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26.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8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4.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385.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386.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26.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387.xml"/><Relationship Id="rId4" Type="http://schemas.openxmlformats.org/officeDocument/2006/relationships/image" Target="../media/image82.emf"/></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13.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94.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72540"/>
            <a:ext cx="9144000" cy="4795242"/>
          </a:xfrm>
          <a:prstGeom prst="rect">
            <a:avLst/>
          </a:prstGeom>
        </p:spPr>
      </p:pic>
      <p:sp>
        <p:nvSpPr>
          <p:cNvPr id="161793" name="Rectangle 9"/>
          <p:cNvSpPr>
            <a:spLocks noGrp="1" noChangeArrowheads="1"/>
          </p:cNvSpPr>
          <p:nvPr>
            <p:ph type="title" idx="4294967295"/>
          </p:nvPr>
        </p:nvSpPr>
        <p:spPr>
          <a:xfrm>
            <a:off x="0" y="457200"/>
            <a:ext cx="9144000" cy="1143000"/>
          </a:xfrm>
        </p:spPr>
        <p:txBody>
          <a:bodyPr/>
          <a:lstStyle/>
          <a:p>
            <a:pPr eaLnBrk="1" hangingPunct="1"/>
            <a:r>
              <a:rPr lang="zh-CN" altLang="en-US" sz="8800" b="1" dirty="0">
                <a:solidFill>
                  <a:schemeClr val="bg1"/>
                </a:solidFill>
                <a:latin typeface="Arial" charset="0"/>
                <a:ea typeface="ＭＳ Ｐゴシック" charset="0"/>
                <a:cs typeface="ＭＳ Ｐゴシック" charset="0"/>
              </a:rPr>
              <a:t>撒母耳记下</a:t>
            </a:r>
            <a:endParaRPr lang="en-US" sz="8800" b="1" dirty="0">
              <a:solidFill>
                <a:schemeClr val="bg1"/>
              </a:solidFill>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a:t>
            </a:r>
            <a:r>
              <a:rPr kumimoji="0" 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 ，</a:t>
            </a:r>
            <a:endParaRPr kumimoji="0" lang="en-GB" altLang="zh-CN"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a:t>
            </a: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a:t>
            </a:r>
          </a:p>
        </p:txBody>
      </p:sp>
    </p:spTree>
    <p:extLst>
      <p:ext uri="{BB962C8B-B14F-4D97-AF65-F5344CB8AC3E}">
        <p14:creationId xmlns:p14="http://schemas.microsoft.com/office/powerpoint/2010/main" val="3208144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a:xfrm>
            <a:off x="0" y="-152400"/>
            <a:ext cx="8229600" cy="533400"/>
          </a:xfrm>
        </p:spPr>
        <p:txBody>
          <a:bodyPr/>
          <a:lstStyle/>
          <a:p>
            <a:pPr algn="l" eaLnBrk="1" hangingPunct="1"/>
            <a:r>
              <a:rPr lang="zh-CN" altLang="en-US" sz="2000">
                <a:solidFill>
                  <a:schemeClr val="bg1"/>
                </a:solidFill>
                <a:latin typeface="Arial" charset="0"/>
              </a:rPr>
              <a:t>书卷图表</a:t>
            </a:r>
            <a:endParaRPr lang="en-US" altLang="zh-CN" sz="2400">
              <a:latin typeface="Arial" charset="0"/>
            </a:endParaRPr>
          </a:p>
        </p:txBody>
      </p:sp>
      <p:sp>
        <p:nvSpPr>
          <p:cNvPr id="109570" name="Rectangle 3"/>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graphicFrame>
        <p:nvGraphicFramePr>
          <p:cNvPr id="12388" name="Group 100"/>
          <p:cNvGraphicFramePr>
            <a:graphicFrameLocks noGrp="1"/>
          </p:cNvGraphicFramePr>
          <p:nvPr>
            <p:extLst>
              <p:ext uri="{D42A27DB-BD31-4B8C-83A1-F6EECF244321}">
                <p14:modId xmlns:p14="http://schemas.microsoft.com/office/powerpoint/2010/main" val="794250691"/>
              </p:ext>
            </p:extLst>
          </p:nvPr>
        </p:nvGraphicFramePr>
        <p:xfrm>
          <a:off x="152400" y="422275"/>
          <a:ext cx="8839200" cy="6435750"/>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28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bg1"/>
                          </a:solidFill>
                          <a:effectLst/>
                          <a:latin typeface="Bookman Old Style" charset="0"/>
                          <a:ea typeface="SimSun" charset="0"/>
                          <a:cs typeface="SimSun" charset="0"/>
                        </a:rPr>
                        <a:t>上帝向</a:t>
                      </a:r>
                      <a:r>
                        <a:rPr kumimoji="0" lang="en-US" altLang="zh-CN" sz="3200" b="1" i="0" u="none" strike="noStrike" cap="none" normalizeH="0" baseline="0">
                          <a:ln>
                            <a:noFill/>
                          </a:ln>
                          <a:solidFill>
                            <a:schemeClr val="bg1"/>
                          </a:solidFill>
                          <a:effectLst/>
                          <a:latin typeface="Bookman Old Style" charset="0"/>
                          <a:ea typeface="SimSun" charset="0"/>
                          <a:cs typeface="SimSun" charset="0"/>
                        </a:rPr>
                        <a:t> </a:t>
                      </a:r>
                      <a:b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br>
                      <a: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t> </a:t>
                      </a:r>
                      <a:r>
                        <a:rPr kumimoji="0" lang="zh-CN" altLang="en-US" sz="3200" b="1" i="0" u="none" strike="noStrike" cap="none" normalizeH="0" baseline="0">
                          <a:ln>
                            <a:noFill/>
                          </a:ln>
                          <a:solidFill>
                            <a:schemeClr val="bg1"/>
                          </a:solidFill>
                          <a:effectLst/>
                          <a:latin typeface="Bookman Old Style" charset="0"/>
                          <a:ea typeface="SimSun" charset="0"/>
                          <a:cs typeface="SimSun" charset="0"/>
                        </a:rPr>
                        <a:t>大卫国度仁</a:t>
                      </a:r>
                      <a:r>
                        <a:rPr kumimoji="0" lang="zh-CN" altLang="en-US" sz="3200" b="1" i="0" u="none" strike="noStrike" cap="none" normalizeH="0" baseline="0" dirty="0">
                          <a:ln>
                            <a:noFill/>
                          </a:ln>
                          <a:solidFill>
                            <a:schemeClr val="bg1"/>
                          </a:solidFill>
                          <a:effectLst/>
                          <a:latin typeface="Bookman Old Style" charset="0"/>
                          <a:ea typeface="SimSun" charset="0"/>
                          <a:cs typeface="SimSun" charset="0"/>
                        </a:rPr>
                        <a:t>慈的约</a:t>
                      </a:r>
                      <a:r>
                        <a:rPr kumimoji="0" lang="en-US" altLang="zh-CN" sz="3600" b="0" i="0" u="none" strike="noStrike" cap="none" normalizeH="0" baseline="0" dirty="0">
                          <a:ln>
                            <a:noFill/>
                          </a:ln>
                          <a:solidFill>
                            <a:schemeClr val="bg1"/>
                          </a:solidFill>
                          <a:effectLst/>
                          <a:latin typeface="Bookman Old Style" charset="0"/>
                          <a:ea typeface="SimSun" charset="0"/>
                          <a:cs typeface="SimSun" charset="0"/>
                        </a:rPr>
                        <a:t> </a:t>
                      </a:r>
                    </a:p>
                  </a:txBody>
                  <a:tcPr marT="45715" marB="45715"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0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建立</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犯罪</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后果</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附件</a:t>
                      </a:r>
                      <a:endParaRPr kumimoji="0" lang="en-US" altLang="zh-CN" sz="24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191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胜利</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违背</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烦恼</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charset="0"/>
                          <a:ea typeface="SimSun" charset="0"/>
                          <a:cs typeface="SimSun" charset="0"/>
                        </a:rPr>
                        <a:t>称颂</a:t>
                      </a:r>
                      <a:endParaRPr kumimoji="0" lang="en-US" altLang="zh-CN" sz="28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64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不顺服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审判</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总结</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38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10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11</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20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21 -24</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18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信心</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祝福</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通奸</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凶杀</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家庭</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政治</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谦卑</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傲慢</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5 - 10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11:1–5 </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11:6-27</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12 - 14</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14 - 20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21 - 23</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24</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SimSun" charset="0"/>
                          <a:cs typeface="SimSun" charset="0"/>
                        </a:rPr>
                        <a:t>全犹大</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遍及全以色列</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希伯仑</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从耶路撒冷</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0301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Bookman Old Style" charset="0"/>
                          <a:ea typeface="SimSun" charset="0"/>
                          <a:cs typeface="SimSun" charset="0"/>
                        </a:rPr>
                        <a:t>7 </a:t>
                      </a:r>
                      <a:r>
                        <a:rPr kumimoji="0" lang="zh-CN" altLang="en-US" sz="2000" b="1" i="0" u="none" strike="noStrike" cap="none" normalizeH="0" baseline="0">
                          <a:ln>
                            <a:noFill/>
                          </a:ln>
                          <a:solidFill>
                            <a:schemeClr val="bg1"/>
                          </a:solidFill>
                          <a:effectLst/>
                          <a:latin typeface="Bookman Old Style" charset="0"/>
                          <a:ea typeface="SimSun" charset="0"/>
                          <a:cs typeface="SimSun" charset="0"/>
                        </a:rPr>
                        <a:t>年</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SimSun" charset="0"/>
                          <a:cs typeface="SimSun" charset="0"/>
                        </a:rPr>
                        <a:t>(1011 – 1004)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33 </a:t>
                      </a:r>
                      <a:r>
                        <a:rPr kumimoji="0" lang="zh-CN" altLang="en-US" sz="2800" b="1" i="0" u="none" strike="noStrike" cap="none" normalizeH="0" baseline="0">
                          <a:ln>
                            <a:noFill/>
                          </a:ln>
                          <a:solidFill>
                            <a:schemeClr val="bg1"/>
                          </a:solidFill>
                          <a:effectLst/>
                          <a:latin typeface="Arial" charset="0"/>
                          <a:ea typeface="SimSun" charset="0"/>
                          <a:cs typeface="SimSun" charset="0"/>
                        </a:rPr>
                        <a:t>年</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  (</a:t>
                      </a:r>
                      <a:r>
                        <a:rPr kumimoji="0" lang="zh-CN" altLang="en-US" sz="2800" b="1" i="0" u="none" strike="noStrike" cap="none" normalizeH="0" baseline="0">
                          <a:ln>
                            <a:noFill/>
                          </a:ln>
                          <a:solidFill>
                            <a:schemeClr val="bg1"/>
                          </a:solidFill>
                          <a:effectLst/>
                          <a:latin typeface="Arial" charset="0"/>
                          <a:ea typeface="SimSun" charset="0"/>
                          <a:cs typeface="SimSun" charset="0"/>
                        </a:rPr>
                        <a:t>公元前</a:t>
                      </a:r>
                      <a:r>
                        <a:rPr kumimoji="0" lang="en-US" altLang="zh-CN" sz="2800" b="1" i="0" u="none" strike="noStrike" cap="none" normalizeH="0" baseline="0">
                          <a:ln>
                            <a:noFill/>
                          </a:ln>
                          <a:solidFill>
                            <a:schemeClr val="bg1"/>
                          </a:solidFill>
                          <a:effectLst/>
                          <a:latin typeface="Arial" charset="0"/>
                          <a:ea typeface="SimSun" charset="0"/>
                          <a:cs typeface="SimSun" charset="0"/>
                        </a:rPr>
                        <a:t>1004 – 971)</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9631" name="Text Box 64"/>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a:solidFill>
                  <a:srgbClr val="FFFFFF"/>
                </a:solidFill>
                <a:latin typeface="Arial" charset="0"/>
              </a:rPr>
              <a:t>209</a:t>
            </a:r>
            <a:endParaRPr lang="en-US" altLang="zh-CN" sz="1800">
              <a:solidFill>
                <a:srgbClr val="000000"/>
              </a:solidFill>
              <a:latin typeface="Arial" charset="0"/>
            </a:endParaRPr>
          </a:p>
        </p:txBody>
      </p:sp>
      <p:sp>
        <p:nvSpPr>
          <p:cNvPr id="12353" name="Freeform 65"/>
          <p:cNvSpPr>
            <a:spLocks/>
          </p:cNvSpPr>
          <p:nvPr/>
        </p:nvSpPr>
        <p:spPr bwMode="auto">
          <a:xfrm>
            <a:off x="76200" y="1828800"/>
            <a:ext cx="8875713" cy="4554538"/>
          </a:xfrm>
          <a:custGeom>
            <a:avLst/>
            <a:gdLst>
              <a:gd name="T0" fmla="*/ 0 w 5591"/>
              <a:gd name="T1" fmla="*/ 2147483647 h 2869"/>
              <a:gd name="T2" fmla="*/ 302418767 w 5591"/>
              <a:gd name="T3" fmla="*/ 2147483647 h 2869"/>
              <a:gd name="T4" fmla="*/ 672882550 w 5591"/>
              <a:gd name="T5" fmla="*/ 2147483647 h 2869"/>
              <a:gd name="T6" fmla="*/ 740925979 w 5591"/>
              <a:gd name="T7" fmla="*/ 2147483647 h 2869"/>
              <a:gd name="T8" fmla="*/ 834172559 w 5591"/>
              <a:gd name="T9" fmla="*/ 2147483647 h 2869"/>
              <a:gd name="T10" fmla="*/ 972780367 w 5591"/>
              <a:gd name="T11" fmla="*/ 2147483647 h 2869"/>
              <a:gd name="T12" fmla="*/ 1088707561 w 5591"/>
              <a:gd name="T13" fmla="*/ 2147483647 h 2869"/>
              <a:gd name="T14" fmla="*/ 1275199134 w 5591"/>
              <a:gd name="T15" fmla="*/ 2147483647 h 2869"/>
              <a:gd name="T16" fmla="*/ 1738907910 w 5591"/>
              <a:gd name="T17" fmla="*/ 2147483647 h 2869"/>
              <a:gd name="T18" fmla="*/ 1993444500 w 5591"/>
              <a:gd name="T19" fmla="*/ 2147483647 h 2869"/>
              <a:gd name="T20" fmla="*/ 2132052308 w 5591"/>
              <a:gd name="T21" fmla="*/ 2147483647 h 2869"/>
              <a:gd name="T22" fmla="*/ 2147483647 w 5591"/>
              <a:gd name="T23" fmla="*/ 1968243041 h 2869"/>
              <a:gd name="T24" fmla="*/ 2147483647 w 5591"/>
              <a:gd name="T25" fmla="*/ 1552416420 h 2869"/>
              <a:gd name="T26" fmla="*/ 2147483647 w 5591"/>
              <a:gd name="T27" fmla="*/ 1365924837 h 2869"/>
              <a:gd name="T28" fmla="*/ 2147483647 w 5591"/>
              <a:gd name="T29" fmla="*/ 277217218 h 2869"/>
              <a:gd name="T30" fmla="*/ 2147483647 w 5591"/>
              <a:gd name="T31" fmla="*/ 0 h 2869"/>
              <a:gd name="T32" fmla="*/ 2147483647 w 5591"/>
              <a:gd name="T33" fmla="*/ 670361636 h 2869"/>
              <a:gd name="T34" fmla="*/ 2147483647 w 5591"/>
              <a:gd name="T35" fmla="*/ 2038807424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1945560839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614206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353"/>
                                        </p:tgtEl>
                                        <p:attrNameLst>
                                          <p:attrName>style.visibility</p:attrName>
                                        </p:attrNameLst>
                                      </p:cBhvr>
                                      <p:to>
                                        <p:strVal val="visible"/>
                                      </p:to>
                                    </p:set>
                                    <p:animEffect transition="in" filter="wipe(left)">
                                      <p:cBhvr>
                                        <p:cTn id="7" dur="5000"/>
                                        <p:tgtEl>
                                          <p:spTgt spid="12353"/>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1" name="Text Box 2"/>
          <p:cNvSpPr txBox="1">
            <a:spLocks noChangeArrowheads="1"/>
          </p:cNvSpPr>
          <p:nvPr/>
        </p:nvSpPr>
        <p:spPr bwMode="auto">
          <a:xfrm>
            <a:off x="8382000" y="5483225"/>
            <a:ext cx="76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马利亚</a:t>
            </a:r>
          </a:p>
        </p:txBody>
      </p:sp>
      <p:sp>
        <p:nvSpPr>
          <p:cNvPr id="71682" name="Text Box 3"/>
          <p:cNvSpPr txBox="1">
            <a:spLocks noChangeArrowheads="1"/>
          </p:cNvSpPr>
          <p:nvPr/>
        </p:nvSpPr>
        <p:spPr bwMode="auto">
          <a:xfrm>
            <a:off x="0" y="2740025"/>
            <a:ext cx="1752600" cy="3000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这样，</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从亚伯拉罕到大卫，共有十四代；从大卫到迁至巴比伦的时候，</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也有十四代；从迁至巴比伦的时候到基督，又有十四代</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r>
              <a:rPr lang="en-GB" altLang="ja-JP"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p>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马太福音</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1</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17</a:t>
            </a:r>
            <a:endParaRPr lang="en-GB"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grpSp>
        <p:nvGrpSpPr>
          <p:cNvPr id="71683" name="Group 4"/>
          <p:cNvGrpSpPr>
            <a:grpSpLocks/>
          </p:cNvGrpSpPr>
          <p:nvPr/>
        </p:nvGrpSpPr>
        <p:grpSpPr bwMode="auto">
          <a:xfrm>
            <a:off x="228600" y="727075"/>
            <a:ext cx="5086350" cy="5895976"/>
            <a:chOff x="0" y="336"/>
            <a:chExt cx="3204" cy="3714"/>
          </a:xfrm>
        </p:grpSpPr>
        <p:sp>
          <p:nvSpPr>
            <p:cNvPr id="71745" name="Text Box 5"/>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600" dirty="0">
                  <a:solidFill>
                    <a:schemeClr val="tx2"/>
                  </a:solidFill>
                  <a:latin typeface="Tahoma" charset="0"/>
                </a:rPr>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大卫王</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grpSp>
      </p:grpSp>
      <p:sp>
        <p:nvSpPr>
          <p:cNvPr id="71684" name="Text Box 33"/>
          <p:cNvSpPr txBox="1">
            <a:spLocks noChangeArrowheads="1"/>
          </p:cNvSpPr>
          <p:nvPr/>
        </p:nvSpPr>
        <p:spPr bwMode="auto">
          <a:xfrm>
            <a:off x="2438400" y="8350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所罗门</a:t>
            </a:r>
          </a:p>
        </p:txBody>
      </p:sp>
      <p:cxnSp>
        <p:nvCxnSpPr>
          <p:cNvPr id="71685" name="AutoShape 34"/>
          <p:cNvCxnSpPr>
            <a:cxnSpLocks noChangeShapeType="1"/>
          </p:cNvCxnSpPr>
          <p:nvPr/>
        </p:nvCxnSpPr>
        <p:spPr bwMode="auto">
          <a:xfrm>
            <a:off x="3302000"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6" name="Text Box 35"/>
          <p:cNvSpPr txBox="1">
            <a:spLocks noChangeArrowheads="1"/>
          </p:cNvSpPr>
          <p:nvPr/>
        </p:nvSpPr>
        <p:spPr bwMode="auto">
          <a:xfrm>
            <a:off x="3584575" y="1073150"/>
            <a:ext cx="12557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罗波安</a:t>
            </a:r>
          </a:p>
        </p:txBody>
      </p:sp>
      <p:cxnSp>
        <p:nvCxnSpPr>
          <p:cNvPr id="71687"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88"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亚比雅</a:t>
            </a:r>
          </a:p>
        </p:txBody>
      </p:sp>
      <p:cxnSp>
        <p:nvCxnSpPr>
          <p:cNvPr id="71689"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0"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亚撒</a:t>
            </a:r>
          </a:p>
        </p:txBody>
      </p:sp>
      <p:cxnSp>
        <p:nvCxnSpPr>
          <p:cNvPr id="71691"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2"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约沙法</a:t>
            </a:r>
          </a:p>
        </p:txBody>
      </p:sp>
      <p:cxnSp>
        <p:nvCxnSpPr>
          <p:cNvPr id="71693"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4"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约兰</a:t>
            </a:r>
          </a:p>
        </p:txBody>
      </p:sp>
      <p:cxnSp>
        <p:nvCxnSpPr>
          <p:cNvPr id="71695"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6" name="Text Box 45"/>
          <p:cNvSpPr txBox="1">
            <a:spLocks noChangeArrowheads="1"/>
          </p:cNvSpPr>
          <p:nvPr/>
        </p:nvSpPr>
        <p:spPr bwMode="auto">
          <a:xfrm>
            <a:off x="4594225"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乌西亚</a:t>
            </a:r>
          </a:p>
        </p:txBody>
      </p:sp>
      <p:cxnSp>
        <p:nvCxnSpPr>
          <p:cNvPr id="71697"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698"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约坦</a:t>
            </a:r>
          </a:p>
        </p:txBody>
      </p:sp>
      <p:cxnSp>
        <p:nvCxnSpPr>
          <p:cNvPr id="71699"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0"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亚哈斯</a:t>
            </a:r>
          </a:p>
        </p:txBody>
      </p:sp>
      <p:cxnSp>
        <p:nvCxnSpPr>
          <p:cNvPr id="71701"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2"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希西家</a:t>
            </a:r>
          </a:p>
        </p:txBody>
      </p:sp>
      <p:cxnSp>
        <p:nvCxnSpPr>
          <p:cNvPr id="71703"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4"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玛拿西</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cxnSp>
        <p:nvCxnSpPr>
          <p:cNvPr id="71705"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6"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亚们</a:t>
            </a:r>
          </a:p>
        </p:txBody>
      </p:sp>
      <p:cxnSp>
        <p:nvCxnSpPr>
          <p:cNvPr id="71707"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08"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约西亚</a:t>
            </a:r>
          </a:p>
        </p:txBody>
      </p:sp>
      <p:cxnSp>
        <p:nvCxnSpPr>
          <p:cNvPr id="71709"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0" name="Text Box 59"/>
          <p:cNvSpPr txBox="1">
            <a:spLocks noChangeArrowheads="1"/>
          </p:cNvSpPr>
          <p:nvPr/>
        </p:nvSpPr>
        <p:spPr bwMode="auto">
          <a:xfrm>
            <a:off x="5562600" y="6321425"/>
            <a:ext cx="1905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耶哥尼雅</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迁至</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a:t>
            </a:r>
            <a:endParaRPr lang="en-GB"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11" name="Text Box 60"/>
          <p:cNvSpPr txBox="1">
            <a:spLocks noChangeArrowheads="1"/>
          </p:cNvSpPr>
          <p:nvPr/>
        </p:nvSpPr>
        <p:spPr bwMode="auto">
          <a:xfrm>
            <a:off x="4783137" y="911225"/>
            <a:ext cx="1260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撒拉铁</a:t>
            </a:r>
          </a:p>
        </p:txBody>
      </p:sp>
      <p:cxnSp>
        <p:nvCxnSpPr>
          <p:cNvPr id="71712" name="AutoShape 61"/>
          <p:cNvCxnSpPr>
            <a:cxnSpLocks noChangeShapeType="1"/>
          </p:cNvCxnSpPr>
          <p:nvPr/>
        </p:nvCxnSpPr>
        <p:spPr bwMode="auto">
          <a:xfrm>
            <a:off x="5616575"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3"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400">
                <a:solidFill>
                  <a:schemeClr val="tx2"/>
                </a:solidFill>
                <a:latin typeface="Arial" charset="0"/>
              </a:rPr>
              <a:t>所罗巴伯</a:t>
            </a:r>
          </a:p>
        </p:txBody>
      </p:sp>
      <p:cxnSp>
        <p:nvCxnSpPr>
          <p:cNvPr id="71714"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5"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亚比玉</a:t>
            </a:r>
          </a:p>
        </p:txBody>
      </p:sp>
      <p:cxnSp>
        <p:nvCxnSpPr>
          <p:cNvPr id="71716"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7" name="Text Box 66"/>
          <p:cNvSpPr txBox="1">
            <a:spLocks noChangeArrowheads="1"/>
          </p:cNvSpPr>
          <p:nvPr/>
        </p:nvSpPr>
        <p:spPr bwMode="auto">
          <a:xfrm>
            <a:off x="6305550" y="1981200"/>
            <a:ext cx="9683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以利亚</a:t>
            </a:r>
            <a:r>
              <a:rPr lang="zh-CN" altLang="en-GB" sz="1400" dirty="0">
                <a:solidFill>
                  <a:schemeClr val="tx2"/>
                </a:solidFill>
                <a:latin typeface="Arial" charset="0"/>
              </a:rPr>
              <a:t>敬</a:t>
            </a:r>
          </a:p>
        </p:txBody>
      </p:sp>
      <p:cxnSp>
        <p:nvCxnSpPr>
          <p:cNvPr id="71718"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19"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亚所</a:t>
            </a:r>
          </a:p>
        </p:txBody>
      </p:sp>
      <p:cxnSp>
        <p:nvCxnSpPr>
          <p:cNvPr id="71720"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1"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撒督</a:t>
            </a:r>
          </a:p>
        </p:txBody>
      </p:sp>
      <p:cxnSp>
        <p:nvCxnSpPr>
          <p:cNvPr id="71722"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3"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亚金</a:t>
            </a:r>
          </a:p>
        </p:txBody>
      </p:sp>
      <p:cxnSp>
        <p:nvCxnSpPr>
          <p:cNvPr id="71724"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5" name="Text Box 74"/>
          <p:cNvSpPr txBox="1">
            <a:spLocks noChangeArrowheads="1"/>
          </p:cNvSpPr>
          <p:nvPr/>
        </p:nvSpPr>
        <p:spPr bwMode="auto">
          <a:xfrm>
            <a:off x="7101681" y="3734594"/>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以律</a:t>
            </a:r>
          </a:p>
        </p:txBody>
      </p:sp>
      <p:cxnSp>
        <p:nvCxnSpPr>
          <p:cNvPr id="71726"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7"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以利亚撒</a:t>
            </a:r>
          </a:p>
        </p:txBody>
      </p:sp>
      <p:cxnSp>
        <p:nvCxnSpPr>
          <p:cNvPr id="71728"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29"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马但</a:t>
            </a:r>
          </a:p>
        </p:txBody>
      </p:sp>
      <p:cxnSp>
        <p:nvCxnSpPr>
          <p:cNvPr id="71730"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1"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雅各</a:t>
            </a:r>
          </a:p>
        </p:txBody>
      </p:sp>
      <p:cxnSp>
        <p:nvCxnSpPr>
          <p:cNvPr id="71732"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71733" name="Text Box 82"/>
          <p:cNvSpPr txBox="1">
            <a:spLocks noChangeArrowheads="1"/>
          </p:cNvSpPr>
          <p:nvPr/>
        </p:nvSpPr>
        <p:spPr bwMode="auto">
          <a:xfrm>
            <a:off x="7543800" y="5483225"/>
            <a:ext cx="9461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约瑟</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endParaRPr 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34" name="Text Box 83"/>
          <p:cNvSpPr txBox="1">
            <a:spLocks noChangeArrowheads="1"/>
          </p:cNvSpPr>
          <p:nvPr/>
        </p:nvSpPr>
        <p:spPr bwMode="auto">
          <a:xfrm>
            <a:off x="7610475" y="6321425"/>
            <a:ext cx="15335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耶稣</a:t>
            </a:r>
            <a:r>
              <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 </a:t>
            </a: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基督</a:t>
            </a:r>
            <a:endParaRPr lang="zh-CN" altLang="en-GB"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cxnSp>
        <p:nvCxnSpPr>
          <p:cNvPr id="71735"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9301" name="Text Box 85"/>
          <p:cNvSpPr txBox="1">
            <a:spLocks noChangeArrowheads="1"/>
          </p:cNvSpPr>
          <p:nvPr/>
        </p:nvSpPr>
        <p:spPr bwMode="auto">
          <a:xfrm>
            <a:off x="6629400" y="377825"/>
            <a:ext cx="2514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建立永恒的王国</a:t>
            </a:r>
            <a:endPar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71737" name="Line 86"/>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chemeClr val="tx2"/>
              </a:solidFill>
            </a:endParaRPr>
          </a:p>
        </p:txBody>
      </p:sp>
      <p:sp>
        <p:nvSpPr>
          <p:cNvPr id="71738" name="Line 87"/>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chemeClr val="tx2"/>
              </a:solidFill>
            </a:endParaRPr>
          </a:p>
        </p:txBody>
      </p:sp>
      <p:sp>
        <p:nvSpPr>
          <p:cNvPr id="9304" name="Text Box 88"/>
          <p:cNvSpPr txBox="1">
            <a:spLocks noChangeArrowheads="1"/>
          </p:cNvSpPr>
          <p:nvPr/>
        </p:nvSpPr>
        <p:spPr bwMode="auto">
          <a:xfrm>
            <a:off x="1371600" y="6172200"/>
            <a:ext cx="1752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chemeClr val="tx2"/>
                </a:solidFill>
                <a:effectLst>
                  <a:glow rad="228600">
                    <a:schemeClr val="bg1">
                      <a:lumMod val="95000"/>
                      <a:lumOff val="5000"/>
                    </a:schemeClr>
                  </a:glow>
                </a:effectLst>
                <a:latin typeface="Arial" charset="0"/>
                <a:ea typeface="ＭＳ Ｐゴシック" charset="0"/>
                <a:cs typeface="Times New Roman" charset="0"/>
              </a:rPr>
              <a:t>王国的兴起</a:t>
            </a:r>
            <a:endParaRPr lang="en-US" altLang="zh-CN" sz="1800" b="1" dirty="0">
              <a:solidFill>
                <a:schemeClr val="tx2"/>
              </a:solidFill>
              <a:effectLst>
                <a:glow rad="228600">
                  <a:schemeClr val="bg1">
                    <a:lumMod val="95000"/>
                    <a:lumOff val="5000"/>
                  </a:schemeClr>
                </a:glow>
              </a:effectLst>
              <a:latin typeface="Arial" charset="0"/>
              <a:ea typeface="ＭＳ Ｐゴシック" charset="0"/>
              <a:cs typeface="Times New Roman" charset="0"/>
            </a:endParaRPr>
          </a:p>
        </p:txBody>
      </p:sp>
      <p:sp>
        <p:nvSpPr>
          <p:cNvPr id="9305" name="Text Box 89"/>
          <p:cNvSpPr txBox="1">
            <a:spLocks noChangeArrowheads="1"/>
          </p:cNvSpPr>
          <p:nvPr/>
        </p:nvSpPr>
        <p:spPr bwMode="auto">
          <a:xfrm>
            <a:off x="1958975" y="377825"/>
            <a:ext cx="3962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chemeClr val="tx2"/>
                </a:solidFill>
                <a:latin typeface="Copperplate Gothic Bold" charset="0"/>
              </a:rPr>
              <a:t>王国的堕落</a:t>
            </a:r>
            <a:endParaRPr lang="en-US" altLang="zh-CN" sz="3200" b="1">
              <a:solidFill>
                <a:schemeClr val="tx2"/>
              </a:solidFill>
              <a:latin typeface="Copperplate Gothic Bold" charset="0"/>
            </a:endParaRPr>
          </a:p>
        </p:txBody>
      </p:sp>
      <p:sp>
        <p:nvSpPr>
          <p:cNvPr id="9306"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p:spPr>
        <p:txBody>
          <a:bodyPr wrap="none" anchor="ctr"/>
          <a:lstStyle/>
          <a:p>
            <a:endParaRPr lang="en-US">
              <a:solidFill>
                <a:schemeClr val="tx2"/>
              </a:solidFill>
            </a:endParaRPr>
          </a:p>
        </p:txBody>
      </p:sp>
      <p:sp>
        <p:nvSpPr>
          <p:cNvPr id="9307" name="Oval 91"/>
          <p:cNvSpPr>
            <a:spLocks noChangeArrowheads="1"/>
          </p:cNvSpPr>
          <p:nvPr/>
        </p:nvSpPr>
        <p:spPr bwMode="auto">
          <a:xfrm rot="-2026311">
            <a:off x="4059059" y="225426"/>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chemeClr val="tx2"/>
              </a:solidFill>
            </a:endParaRPr>
          </a:p>
        </p:txBody>
      </p:sp>
      <p:sp>
        <p:nvSpPr>
          <p:cNvPr id="9308"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chemeClr val="tx2"/>
              </a:solidFill>
            </a:endParaRPr>
          </a:p>
        </p:txBody>
      </p:sp>
      <p:sp>
        <p:nvSpPr>
          <p:cNvPr id="71744" name="Rectangle 93"/>
          <p:cNvSpPr>
            <a:spLocks noGrp="1" noChangeArrowheads="1"/>
          </p:cNvSpPr>
          <p:nvPr>
            <p:ph type="title" idx="4294967295"/>
          </p:nvPr>
        </p:nvSpPr>
        <p:spPr>
          <a:xfrm>
            <a:off x="0" y="0"/>
            <a:ext cx="5257800" cy="457200"/>
          </a:xfrm>
        </p:spPr>
        <p:txBody>
          <a:bodyPr/>
          <a:lstStyle/>
          <a:p>
            <a:pPr eaLnBrk="1" hangingPunct="1"/>
            <a:r>
              <a:rPr lang="zh-CN" altLang="en-US" sz="2400" i="1">
                <a:latin typeface="Arial" charset="0"/>
              </a:rPr>
              <a:t>马太福音</a:t>
            </a:r>
            <a:r>
              <a:rPr lang="en-US" altLang="zh-CN" sz="2400" i="1">
                <a:latin typeface="Arial" charset="0"/>
              </a:rPr>
              <a:t>1 </a:t>
            </a:r>
            <a:r>
              <a:rPr lang="zh-CN" altLang="en-US" sz="2400" i="1">
                <a:latin typeface="Arial" charset="0"/>
              </a:rPr>
              <a:t>章的王国</a:t>
            </a:r>
            <a:endParaRPr lang="en-US" altLang="zh-CN" sz="2400" i="1">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06"/>
                                        </p:tgtEl>
                                        <p:attrNameLst>
                                          <p:attrName>style.visibility</p:attrName>
                                        </p:attrNameLst>
                                      </p:cBhvr>
                                      <p:to>
                                        <p:strVal val="visible"/>
                                      </p:to>
                                    </p:set>
                                    <p:animEffect transition="in" filter="diamond(in)">
                                      <p:cBhvr>
                                        <p:cTn id="7" dur="2000"/>
                                        <p:tgtEl>
                                          <p:spTgt spid="9306"/>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9304"/>
                                        </p:tgtEl>
                                        <p:attrNameLst>
                                          <p:attrName>style.visibility</p:attrName>
                                        </p:attrNameLst>
                                      </p:cBhvr>
                                      <p:to>
                                        <p:strVal val="visible"/>
                                      </p:to>
                                    </p:set>
                                    <p:anim calcmode="lin" valueType="num">
                                      <p:cBhvr additive="base">
                                        <p:cTn id="11" dur="500" fill="hold"/>
                                        <p:tgtEl>
                                          <p:spTgt spid="9304"/>
                                        </p:tgtEl>
                                        <p:attrNameLst>
                                          <p:attrName>ppt_x</p:attrName>
                                        </p:attrNameLst>
                                      </p:cBhvr>
                                      <p:tavLst>
                                        <p:tav tm="0">
                                          <p:val>
                                            <p:strVal val="#ppt_x"/>
                                          </p:val>
                                        </p:tav>
                                        <p:tav tm="100000">
                                          <p:val>
                                            <p:strVal val="#ppt_x"/>
                                          </p:val>
                                        </p:tav>
                                      </p:tavLst>
                                    </p:anim>
                                    <p:anim calcmode="lin" valueType="num">
                                      <p:cBhvr additive="base">
                                        <p:cTn id="12" dur="500" fill="hold"/>
                                        <p:tgtEl>
                                          <p:spTgt spid="93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307"/>
                                        </p:tgtEl>
                                        <p:attrNameLst>
                                          <p:attrName>style.visibility</p:attrName>
                                        </p:attrNameLst>
                                      </p:cBhvr>
                                      <p:to>
                                        <p:strVal val="visible"/>
                                      </p:to>
                                    </p:set>
                                    <p:animEffect transition="in" filter="fade">
                                      <p:cBhvr>
                                        <p:cTn id="17" dur="800" decel="100000"/>
                                        <p:tgtEl>
                                          <p:spTgt spid="9307"/>
                                        </p:tgtEl>
                                      </p:cBhvr>
                                    </p:animEffect>
                                    <p:anim calcmode="lin" valueType="num">
                                      <p:cBhvr>
                                        <p:cTn id="18" dur="800" decel="100000" fill="hold"/>
                                        <p:tgtEl>
                                          <p:spTgt spid="9307"/>
                                        </p:tgtEl>
                                        <p:attrNameLst>
                                          <p:attrName>style.rotation</p:attrName>
                                        </p:attrNameLst>
                                      </p:cBhvr>
                                      <p:tavLst>
                                        <p:tav tm="0">
                                          <p:val>
                                            <p:fltVal val="-90"/>
                                          </p:val>
                                        </p:tav>
                                        <p:tav tm="100000">
                                          <p:val>
                                            <p:fltVal val="0"/>
                                          </p:val>
                                        </p:tav>
                                      </p:tavLst>
                                    </p:anim>
                                    <p:anim calcmode="lin" valueType="num">
                                      <p:cBhvr>
                                        <p:cTn id="19" dur="800" decel="100000" fill="hold"/>
                                        <p:tgtEl>
                                          <p:spTgt spid="9307"/>
                                        </p:tgtEl>
                                        <p:attrNameLst>
                                          <p:attrName>ppt_x</p:attrName>
                                        </p:attrNameLst>
                                      </p:cBhvr>
                                      <p:tavLst>
                                        <p:tav tm="0">
                                          <p:val>
                                            <p:strVal val="#ppt_x+0.4"/>
                                          </p:val>
                                        </p:tav>
                                        <p:tav tm="100000">
                                          <p:val>
                                            <p:strVal val="#ppt_x-0.05"/>
                                          </p:val>
                                        </p:tav>
                                      </p:tavLst>
                                    </p:anim>
                                    <p:anim calcmode="lin" valueType="num">
                                      <p:cBhvr>
                                        <p:cTn id="20" dur="800" decel="100000" fill="hold"/>
                                        <p:tgtEl>
                                          <p:spTgt spid="930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30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307"/>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930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9308"/>
                                        </p:tgtEl>
                                        <p:attrNameLst>
                                          <p:attrName>style.visibility</p:attrName>
                                        </p:attrNameLst>
                                      </p:cBhvr>
                                      <p:to>
                                        <p:strVal val="visible"/>
                                      </p:to>
                                    </p:set>
                                    <p:animEffect transition="in" filter="fade">
                                      <p:cBhvr>
                                        <p:cTn id="30" dur="800" decel="100000"/>
                                        <p:tgtEl>
                                          <p:spTgt spid="9308"/>
                                        </p:tgtEl>
                                      </p:cBhvr>
                                    </p:animEffect>
                                    <p:anim calcmode="lin" valueType="num">
                                      <p:cBhvr>
                                        <p:cTn id="31" dur="800" decel="100000" fill="hold"/>
                                        <p:tgtEl>
                                          <p:spTgt spid="9308"/>
                                        </p:tgtEl>
                                        <p:attrNameLst>
                                          <p:attrName>style.rotation</p:attrName>
                                        </p:attrNameLst>
                                      </p:cBhvr>
                                      <p:tavLst>
                                        <p:tav tm="0">
                                          <p:val>
                                            <p:fltVal val="-90"/>
                                          </p:val>
                                        </p:tav>
                                        <p:tav tm="100000">
                                          <p:val>
                                            <p:fltVal val="0"/>
                                          </p:val>
                                        </p:tav>
                                      </p:tavLst>
                                    </p:anim>
                                    <p:anim calcmode="lin" valueType="num">
                                      <p:cBhvr>
                                        <p:cTn id="32" dur="800" decel="100000" fill="hold"/>
                                        <p:tgtEl>
                                          <p:spTgt spid="9308"/>
                                        </p:tgtEl>
                                        <p:attrNameLst>
                                          <p:attrName>ppt_x</p:attrName>
                                        </p:attrNameLst>
                                      </p:cBhvr>
                                      <p:tavLst>
                                        <p:tav tm="0">
                                          <p:val>
                                            <p:strVal val="#ppt_x+0.4"/>
                                          </p:val>
                                        </p:tav>
                                        <p:tav tm="100000">
                                          <p:val>
                                            <p:strVal val="#ppt_x-0.05"/>
                                          </p:val>
                                        </p:tav>
                                      </p:tavLst>
                                    </p:anim>
                                    <p:anim calcmode="lin" valueType="num">
                                      <p:cBhvr>
                                        <p:cTn id="33" dur="800" decel="100000" fill="hold"/>
                                        <p:tgtEl>
                                          <p:spTgt spid="930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30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308"/>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P spid="9305" grpId="0"/>
      <p:bldP spid="9306" grpId="0" animBg="1"/>
      <p:bldP spid="9307" grpId="0" animBg="1"/>
      <p:bldP spid="930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71959522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63500" y="533400"/>
            <a:ext cx="9045575" cy="609600"/>
          </a:xfrm>
        </p:spPr>
        <p:txBody>
          <a:bodyPr/>
          <a:lstStyle/>
          <a:p>
            <a:pPr algn="ctr" eaLnBrk="1" hangingPunct="1"/>
            <a:r>
              <a:rPr lang="zh-CN" altLang="en-US" sz="3600" b="1" dirty="0">
                <a:latin typeface="Helvetica" charset="0"/>
                <a:ea typeface="ＭＳ Ｐゴシック" charset="0"/>
                <a:cs typeface="ＭＳ Ｐゴシック" charset="0"/>
              </a:rPr>
              <a:t>按字面赐于大卫后裔的国度</a:t>
            </a:r>
            <a:endParaRPr lang="en-US" dirty="0">
              <a:latin typeface="Helvetica" charset="0"/>
              <a:ea typeface="ＭＳ Ｐゴシック" charset="0"/>
              <a:cs typeface="ＭＳ Ｐゴシック" charset="0"/>
            </a:endParaRPr>
          </a:p>
        </p:txBody>
      </p:sp>
      <p:sp>
        <p:nvSpPr>
          <p:cNvPr id="156674" name="Rectangle 4"/>
          <p:cNvSpPr>
            <a:spLocks noChangeArrowheads="1"/>
          </p:cNvSpPr>
          <p:nvPr/>
        </p:nvSpPr>
        <p:spPr bwMode="auto">
          <a:xfrm>
            <a:off x="381000" y="137160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以一般的语言形容“国度”</a:t>
            </a:r>
            <a:endParaRPr lang="en-US" altLang="ja-JP"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先知们按照字面直译国度</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以色列直译为国度</a:t>
            </a:r>
            <a:endParaRPr lang="en-SG" altLang="zh-CN"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同主前</a:t>
            </a:r>
            <a:r>
              <a:rPr lang="en-US" sz="2800" dirty="0">
                <a:latin typeface="Helvetica" charset="0"/>
              </a:rPr>
              <a:t>586 </a:t>
            </a:r>
            <a:r>
              <a:rPr lang="zh-CN" altLang="en-US" sz="2800" dirty="0">
                <a:latin typeface="Helvetica" charset="0"/>
              </a:rPr>
              <a:t>被推翻的国度是同样的</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大卫之约只关乎以色列</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大卫见解契约只关乎以色列</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一部分的应许已应验</a:t>
            </a:r>
            <a:endParaRPr lang="en-US"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大卫的王位跟耶稣现今在天上的王位是没有关联的</a:t>
            </a:r>
            <a:endParaRPr lang="en-SG" altLang="zh-CN" sz="2800" dirty="0">
              <a:latin typeface="Helvetica" charset="0"/>
            </a:endParaRPr>
          </a:p>
          <a:p>
            <a:pPr marL="376238" indent="-376238" eaLnBrk="1" hangingPunct="1">
              <a:spcBef>
                <a:spcPct val="20000"/>
              </a:spcBef>
              <a:buClr>
                <a:schemeClr val="folHlink"/>
              </a:buClr>
              <a:buSzPct val="75000"/>
              <a:buFont typeface="Arial" charset="0"/>
              <a:buAutoNum type="arabicPeriod"/>
            </a:pPr>
            <a:r>
              <a:rPr lang="zh-CN" altLang="en-US" sz="2800" dirty="0">
                <a:latin typeface="Helvetica" charset="0"/>
              </a:rPr>
              <a:t>约翰，耶稣，十二门徒，以及耶稣差排的七十二人都向以色列讲述天国国度</a:t>
            </a:r>
            <a:r>
              <a:rPr lang="en-US" sz="2800" dirty="0">
                <a:latin typeface="Helvetica" charset="0"/>
              </a:rPr>
              <a:t> (</a:t>
            </a:r>
            <a:r>
              <a:rPr lang="zh-CN" altLang="en-US" sz="2800" dirty="0">
                <a:latin typeface="Helvetica" charset="0"/>
              </a:rPr>
              <a:t>太</a:t>
            </a:r>
            <a:r>
              <a:rPr lang="en-US" sz="2800" dirty="0">
                <a:latin typeface="Helvetica" charset="0"/>
              </a:rPr>
              <a:t> 3:11; 4;17; 10:7; </a:t>
            </a:r>
            <a:r>
              <a:rPr lang="zh-CN" altLang="en-US" sz="2800" dirty="0">
                <a:latin typeface="Helvetica" charset="0"/>
              </a:rPr>
              <a:t>路</a:t>
            </a:r>
            <a:r>
              <a:rPr lang="en-US" sz="2800" dirty="0">
                <a:latin typeface="Helvetica" charset="0"/>
              </a:rPr>
              <a:t> 10:1, 9)</a:t>
            </a:r>
          </a:p>
        </p:txBody>
      </p:sp>
      <p:sp>
        <p:nvSpPr>
          <p:cNvPr id="156675" name="Text Box 6"/>
          <p:cNvSpPr txBox="1">
            <a:spLocks noChangeArrowheads="1"/>
          </p:cNvSpPr>
          <p:nvPr/>
        </p:nvSpPr>
        <p:spPr bwMode="auto">
          <a:xfrm>
            <a:off x="8137525" y="47625"/>
            <a:ext cx="96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22-23</a:t>
            </a:r>
          </a:p>
        </p:txBody>
      </p:sp>
    </p:spTree>
    <p:extLst>
      <p:ext uri="{BB962C8B-B14F-4D97-AF65-F5344CB8AC3E}">
        <p14:creationId xmlns:p14="http://schemas.microsoft.com/office/powerpoint/2010/main" val="2457761152"/>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8170242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Zobah</a:t>
            </a: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Boundary</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8)</a:t>
            </a:r>
            <a:endParaRPr lang="en-US" sz="320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King David dedicated all these gifts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along with the silver and gold he had set apart from the other nations he had subdued</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3200" b="1" i="1" u="none" strike="noStrike" kern="1200" cap="none" spc="0" normalizeH="0" baseline="0" noProof="0" dirty="0" err="1">
                <a:ln>
                  <a:noFill/>
                </a:ln>
                <a:solidFill>
                  <a:srgbClr val="FFFFFF"/>
                </a:solidFill>
                <a:effectLst/>
                <a:uLnTx/>
                <a:uFillTx/>
                <a:latin typeface="Arial" charset="0"/>
                <a:ea typeface="ＭＳ Ｐゴシック" charset="0"/>
                <a:cs typeface="Arial" charset="0"/>
              </a:rPr>
              <a:t>撒母耳下</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8:11)</a:t>
            </a:r>
          </a:p>
        </p:txBody>
      </p:sp>
    </p:spTree>
    <p:extLst>
      <p:ext uri="{BB962C8B-B14F-4D97-AF65-F5344CB8AC3E}">
        <p14:creationId xmlns:p14="http://schemas.microsoft.com/office/powerpoint/2010/main" val="32946320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464046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II SAMUEL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8600"/>
            <a:ext cx="6019800" cy="550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Text Box 3"/>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endParaRPr lang="en-US" sz="1800">
              <a:latin typeface="Arial" charset="0"/>
            </a:endParaRPr>
          </a:p>
        </p:txBody>
      </p:sp>
      <p:sp>
        <p:nvSpPr>
          <p:cNvPr id="79875" name="Text Box 4"/>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endParaRPr lang="en-US" sz="1800">
              <a:latin typeface="Arial" charset="0"/>
            </a:endParaRPr>
          </a:p>
        </p:txBody>
      </p:sp>
      <p:sp>
        <p:nvSpPr>
          <p:cNvPr id="79876" name="Text Box 5"/>
          <p:cNvSpPr txBox="1">
            <a:spLocks noChangeArrowheads="1"/>
          </p:cNvSpPr>
          <p:nvPr/>
        </p:nvSpPr>
        <p:spPr bwMode="auto">
          <a:xfrm>
            <a:off x="1143000" y="5029200"/>
            <a:ext cx="3981450" cy="1200329"/>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dirty="0">
                <a:solidFill>
                  <a:schemeClr val="bg1"/>
                </a:solidFill>
                <a:latin typeface="Book Antiqua" charset="0"/>
              </a:rPr>
              <a:t>大卫</a:t>
            </a:r>
            <a:r>
              <a:rPr lang="en-US" altLang="zh-CN" dirty="0">
                <a:solidFill>
                  <a:schemeClr val="bg1"/>
                </a:solidFill>
                <a:latin typeface="Book Antiqua" charset="0"/>
              </a:rPr>
              <a:t>(</a:t>
            </a:r>
            <a:r>
              <a:rPr lang="zh-CN" altLang="en-US" dirty="0">
                <a:solidFill>
                  <a:schemeClr val="bg1"/>
                </a:solidFill>
                <a:latin typeface="Book Antiqua" charset="0"/>
              </a:rPr>
              <a:t>向米非波设</a:t>
            </a:r>
            <a:r>
              <a:rPr lang="en-US" altLang="zh-CN" dirty="0">
                <a:solidFill>
                  <a:schemeClr val="bg1"/>
                </a:solidFill>
                <a:latin typeface="Book Antiqua" charset="0"/>
              </a:rPr>
              <a:t>, </a:t>
            </a:r>
            <a:r>
              <a:rPr lang="zh-CN" altLang="en-US" dirty="0">
                <a:solidFill>
                  <a:schemeClr val="bg1"/>
                </a:solidFill>
                <a:latin typeface="Book Antiqua" charset="0"/>
              </a:rPr>
              <a:t>约拿单的儿子</a:t>
            </a:r>
            <a:r>
              <a:rPr lang="en-US" altLang="zh-CN" dirty="0">
                <a:solidFill>
                  <a:schemeClr val="bg1"/>
                </a:solidFill>
                <a:latin typeface="Book Antiqua" charset="0"/>
              </a:rPr>
              <a:t>)</a:t>
            </a:r>
            <a:r>
              <a:rPr lang="zh-CN" altLang="en-US" dirty="0">
                <a:solidFill>
                  <a:schemeClr val="bg1"/>
                </a:solidFill>
                <a:latin typeface="Book Antiqua" charset="0"/>
              </a:rPr>
              <a:t>说：</a:t>
            </a:r>
            <a:r>
              <a:rPr lang="en-US" altLang="zh-CN" dirty="0">
                <a:solidFill>
                  <a:schemeClr val="bg1"/>
                </a:solidFill>
                <a:latin typeface="Book Antiqua" charset="0"/>
              </a:rPr>
              <a:t> “</a:t>
            </a:r>
            <a:r>
              <a:rPr lang="zh-CN" altLang="en-US" dirty="0">
                <a:solidFill>
                  <a:schemeClr val="bg1"/>
                </a:solidFill>
                <a:latin typeface="Book Antiqua" charset="0"/>
              </a:rPr>
              <a:t>你不要惧怕</a:t>
            </a:r>
            <a:r>
              <a:rPr lang="en-US" altLang="zh-CN" dirty="0">
                <a:solidFill>
                  <a:schemeClr val="bg1"/>
                </a:solidFill>
                <a:latin typeface="Book Antiqua" charset="0"/>
              </a:rPr>
              <a:t>”</a:t>
            </a:r>
          </a:p>
          <a:p>
            <a:pPr algn="ctr" eaLnBrk="1" hangingPunct="1"/>
            <a:r>
              <a:rPr lang="zh-CN" altLang="en-US" i="1" dirty="0">
                <a:solidFill>
                  <a:schemeClr val="bg1"/>
                </a:solidFill>
                <a:latin typeface="Book Antiqua" charset="0"/>
              </a:rPr>
              <a:t>撒母耳记下</a:t>
            </a:r>
            <a:r>
              <a:rPr lang="en-US" altLang="zh-CN" i="1" dirty="0">
                <a:solidFill>
                  <a:schemeClr val="bg1"/>
                </a:solidFill>
                <a:latin typeface="Book Antiqua" charset="0"/>
              </a:rPr>
              <a:t> 9:7</a:t>
            </a:r>
          </a:p>
        </p:txBody>
      </p:sp>
      <p:sp>
        <p:nvSpPr>
          <p:cNvPr id="79877" name="Rectangle 6"/>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zh-CN" altLang="en-US" sz="3200" b="1">
                <a:solidFill>
                  <a:schemeClr val="bg1"/>
                </a:solidFill>
                <a:latin typeface="Arial" charset="0"/>
              </a:rPr>
              <a:t>新儿子</a:t>
            </a:r>
            <a:br>
              <a:rPr lang="en-US" altLang="zh-CN" sz="3200" b="1">
                <a:solidFill>
                  <a:schemeClr val="bg1"/>
                </a:solidFill>
                <a:latin typeface="Arial" charset="0"/>
              </a:rPr>
            </a:br>
            <a:r>
              <a:rPr lang="en-US" altLang="zh-CN" sz="2400" b="1">
                <a:solidFill>
                  <a:schemeClr val="bg1"/>
                </a:solidFill>
                <a:latin typeface="Arial" charset="0"/>
              </a:rPr>
              <a:t>(</a:t>
            </a:r>
            <a:r>
              <a:rPr lang="zh-CN" altLang="en-US" sz="2400" b="1">
                <a:solidFill>
                  <a:schemeClr val="bg1"/>
                </a:solidFill>
                <a:latin typeface="Arial" charset="0"/>
              </a:rPr>
              <a:t>撒下</a:t>
            </a:r>
            <a:r>
              <a:rPr lang="en-US" altLang="zh-CN" sz="2400" b="1">
                <a:solidFill>
                  <a:schemeClr val="bg1"/>
                </a:solidFill>
                <a:latin typeface="Arial" charset="0"/>
              </a:rPr>
              <a:t> 9)</a:t>
            </a:r>
            <a:endParaRPr lang="en-US" altLang="zh-CN" sz="3200">
              <a:solidFill>
                <a:schemeClr val="bg1"/>
              </a:solidFill>
              <a:latin typeface="Arial"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654543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Zobah</a:t>
            </a: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defRPr/>
            </a:pPr>
            <a:r>
              <a:rPr lang="zh-TW" altLang="en-US" sz="4800" b="1" dirty="0">
                <a:solidFill>
                  <a:srgbClr val="FFFFFF"/>
                </a:solidFill>
                <a:effectLst>
                  <a:glow rad="127000">
                    <a:srgbClr val="000000"/>
                  </a:glow>
                </a:effectLst>
                <a:latin typeface="Arial" charset="0"/>
              </a:rPr>
              <a:t>撒母耳下</a:t>
            </a:r>
          </a:p>
        </p:txBody>
      </p:sp>
      <p:sp>
        <p:nvSpPr>
          <p:cNvPr id="15" name="Rectangle 14"/>
          <p:cNvSpPr/>
          <p:nvPr/>
        </p:nvSpPr>
        <p:spPr>
          <a:xfrm>
            <a:off x="385621" y="449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22171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en-US" altLang="zh-CN" b="1">
                <a:solidFill>
                  <a:schemeClr val="bg1"/>
                </a:solidFill>
                <a:effectLst>
                  <a:outerShdw blurRad="38100" dist="38100" dir="2700000" algn="tl">
                    <a:srgbClr val="DDDDDD"/>
                  </a:outerShdw>
                </a:effectLst>
                <a:latin typeface="Arial" charset="0"/>
              </a:rPr>
              <a:t>209</a:t>
            </a:r>
            <a:endParaRPr lang="en-US" altLang="zh-CN" sz="1800">
              <a:latin typeface="Arial" charset="0"/>
            </a:endParaRPr>
          </a:p>
        </p:txBody>
      </p:sp>
      <p:pic>
        <p:nvPicPr>
          <p:cNvPr id="81922" name="Picture 3" descr="DavidsEmpire"/>
          <p:cNvPicPr>
            <a:picLocks noChangeAspect="1" noChangeArrowheads="1"/>
          </p:cNvPicPr>
          <p:nvPr/>
        </p:nvPicPr>
        <p:blipFill>
          <a:blip r:embed="rId3" cstate="screen">
            <a:extLst>
              <a:ext uri="{28A0092B-C50C-407E-A947-70E740481C1C}">
                <a14:useLocalDpi xmlns:a14="http://schemas.microsoft.com/office/drawing/2010/main" val="0"/>
              </a:ext>
            </a:extLst>
          </a:blip>
          <a:srcRect l="30000" t="10387" b="22504"/>
          <a:stretch>
            <a:fillRect/>
          </a:stretch>
        </p:blipFill>
        <p:spPr bwMode="auto">
          <a:xfrm>
            <a:off x="3175"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4"/>
          <p:cNvSpPr>
            <a:spLocks noGrp="1" noChangeArrowheads="1"/>
          </p:cNvSpPr>
          <p:nvPr>
            <p:ph type="ctrTitle"/>
          </p:nvPr>
        </p:nvSpPr>
        <p:spPr>
          <a:xfrm>
            <a:off x="3962400" y="4724400"/>
            <a:ext cx="5181600" cy="609600"/>
          </a:xfrm>
          <a:solidFill>
            <a:schemeClr val="accent2"/>
          </a:solidFill>
        </p:spPr>
        <p:txBody>
          <a:bodyPr/>
          <a:lstStyle/>
          <a:p>
            <a:pPr eaLnBrk="1" hangingPunct="1"/>
            <a:r>
              <a:rPr lang="zh-CN" altLang="en-US">
                <a:solidFill>
                  <a:schemeClr val="bg1"/>
                </a:solidFill>
                <a:latin typeface="Arial" charset="0"/>
              </a:rPr>
              <a:t>大卫的征战</a:t>
            </a:r>
            <a:endParaRPr lang="en-US" altLang="zh-CN">
              <a:latin typeface="Arial" charset="0"/>
            </a:endParaRPr>
          </a:p>
        </p:txBody>
      </p:sp>
      <p:sp>
        <p:nvSpPr>
          <p:cNvPr id="81925" name="Rectangle 6"/>
          <p:cNvSpPr>
            <a:spLocks noGrp="1" noChangeArrowheads="1"/>
          </p:cNvSpPr>
          <p:nvPr>
            <p:ph type="subTitle" idx="1"/>
          </p:nvPr>
        </p:nvSpPr>
        <p:spPr>
          <a:xfrm>
            <a:off x="3657600" y="2514600"/>
            <a:ext cx="1219200" cy="1828800"/>
          </a:xfrm>
        </p:spPr>
        <p:txBody>
          <a:bodyPr/>
          <a:lstStyle/>
          <a:p>
            <a:pPr eaLnBrk="1" hangingPunct="1"/>
            <a:r>
              <a:rPr lang="en-US" altLang="zh-CN" sz="1800" i="1">
                <a:solidFill>
                  <a:schemeClr val="tx2"/>
                </a:solidFill>
                <a:latin typeface="Arial" charset="0"/>
              </a:rPr>
              <a:t>Moody Atlas of Bible Lands, </a:t>
            </a:r>
            <a:r>
              <a:rPr lang="en-US" altLang="zh-CN" sz="1800">
                <a:solidFill>
                  <a:schemeClr val="tx2"/>
                </a:solidFill>
                <a:latin typeface="Arial" charset="0"/>
              </a:rPr>
              <a:t>121</a:t>
            </a:r>
            <a:endParaRPr lang="en-US" altLang="zh-CN" sz="1800" i="1">
              <a:solidFill>
                <a:schemeClr val="tx2"/>
              </a:solidFill>
              <a:latin typeface="Arial" charset="0"/>
            </a:endParaRPr>
          </a:p>
        </p:txBody>
      </p:sp>
      <p:sp>
        <p:nvSpPr>
          <p:cNvPr id="81924" name="Rectangle 5"/>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chemeClr val="bg1"/>
                </a:solidFill>
                <a:latin typeface="Arial" charset="0"/>
              </a:rPr>
              <a:t>新封臣</a:t>
            </a:r>
            <a:r>
              <a:rPr lang="en-US" altLang="zh-CN" sz="4400">
                <a:solidFill>
                  <a:schemeClr val="bg1"/>
                </a:solidFill>
                <a:latin typeface="Arial" charset="0"/>
              </a:rPr>
              <a:t> </a:t>
            </a:r>
            <a:br>
              <a:rPr lang="en-US" altLang="zh-CN" sz="3200" b="1">
                <a:solidFill>
                  <a:schemeClr val="bg1"/>
                </a:solidFill>
                <a:latin typeface="Arial" charset="0"/>
              </a:rPr>
            </a:br>
            <a:r>
              <a:rPr lang="en-US" altLang="zh-CN" b="1">
                <a:solidFill>
                  <a:schemeClr val="bg1"/>
                </a:solidFill>
                <a:latin typeface="Arial" charset="0"/>
              </a:rPr>
              <a:t>(</a:t>
            </a:r>
            <a:r>
              <a:rPr lang="zh-CN" altLang="en-US" b="1">
                <a:solidFill>
                  <a:schemeClr val="bg1"/>
                </a:solidFill>
                <a:latin typeface="Arial" charset="0"/>
              </a:rPr>
              <a:t>撒下</a:t>
            </a:r>
            <a:r>
              <a:rPr lang="en-US" altLang="zh-CN" b="1">
                <a:solidFill>
                  <a:schemeClr val="bg1"/>
                </a:solidFill>
                <a:latin typeface="Arial" charset="0"/>
              </a:rPr>
              <a:t> 10)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God is kind to give us Jesus as King.</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Want Democracy.</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Demos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("people") + </a:t>
            </a: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kratos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rule")</a:t>
            </a:r>
          </a:p>
        </p:txBody>
      </p:sp>
    </p:spTree>
    <p:extLst>
      <p:ext uri="{BB962C8B-B14F-4D97-AF65-F5344CB8AC3E}">
        <p14:creationId xmlns:p14="http://schemas.microsoft.com/office/powerpoint/2010/main" val="34293751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We prefer democracy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God mandates kingship</a:t>
            </a: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Rule from Rome?</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Jerusalem</a:t>
            </a: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Years!</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Tree>
    <p:extLst>
      <p:ext uri="{BB962C8B-B14F-4D97-AF65-F5344CB8AC3E}">
        <p14:creationId xmlns:p14="http://schemas.microsoft.com/office/powerpoint/2010/main" val="179404285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477221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131276694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9808518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作个善良的人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3058264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5349232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When life is </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too good</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 then watch out…</a:t>
            </a:r>
          </a:p>
        </p:txBody>
      </p:sp>
    </p:spTree>
    <p:extLst>
      <p:ext uri="{BB962C8B-B14F-4D97-AF65-F5344CB8AC3E}">
        <p14:creationId xmlns:p14="http://schemas.microsoft.com/office/powerpoint/2010/main" val="189035292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1187" name="Rectangle 2"/>
          <p:cNvSpPr txBox="1">
            <a:spLocks noChangeArrowheads="1"/>
          </p:cNvSpPr>
          <p:nvPr/>
        </p:nvSpPr>
        <p:spPr bwMode="auto">
          <a:xfrm rot="-292925">
            <a:off x="-2609850" y="3681413"/>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cs typeface="Arial" charset="0"/>
              </a:rPr>
              <a:t>Bankruptcy</a:t>
            </a:r>
          </a:p>
        </p:txBody>
      </p:sp>
    </p:spTree>
    <p:extLst>
      <p:ext uri="{BB962C8B-B14F-4D97-AF65-F5344CB8AC3E}">
        <p14:creationId xmlns:p14="http://schemas.microsoft.com/office/powerpoint/2010/main" val="47151982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nvGraphicFramePr>
        <p:xfrm>
          <a:off x="1524000" y="550863"/>
          <a:ext cx="6096000" cy="5756278"/>
        </p:xfrm>
        <a:graphic>
          <a:graphicData uri="http://schemas.openxmlformats.org/drawingml/2006/table">
            <a:tbl>
              <a:tblPr/>
              <a:tblGrid>
                <a:gridCol w="2286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犯罪</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Arial" charset="0"/>
                          <a:ea typeface="SimSun" charset="0"/>
                          <a:cs typeface="SimSun" charset="0"/>
                        </a:rPr>
                        <a:t> </a:t>
                      </a:r>
                      <a:r>
                        <a:rPr kumimoji="0" lang="zh-CN" altLang="en-US" sz="2800" b="0" i="0" u="none" strike="noStrike" cap="none" normalizeH="0" baseline="0" dirty="0">
                          <a:ln>
                            <a:noFill/>
                          </a:ln>
                          <a:solidFill>
                            <a:srgbClr val="FFFF00"/>
                          </a:solidFill>
                          <a:effectLst/>
                          <a:latin typeface="Arial" charset="0"/>
                          <a:ea typeface="SimSun" charset="0"/>
                          <a:cs typeface="SimSun" charset="0"/>
                        </a:rPr>
                        <a:t>违背</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不服从</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11</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通奸</a:t>
                      </a:r>
                      <a:r>
                        <a:rPr kumimoji="0" lang="en-US" altLang="zh-CN" sz="2800" b="0" i="0" u="none" strike="noStrike" cap="none" normalizeH="0" baseline="0" dirty="0">
                          <a:ln>
                            <a:noFill/>
                          </a:ln>
                          <a:solidFill>
                            <a:schemeClr val="tx1"/>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C4F02"/>
                        </a:solidFill>
                        <a:effectLst/>
                        <a:latin typeface="Century Gothic"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凶杀</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5</a:t>
                      </a:r>
                      <a:r>
                        <a:rPr kumimoji="0" lang="zh-CN" altLang="en-US" sz="2800" b="0" i="0" u="none" strike="noStrike" cap="none" normalizeH="0" baseline="0">
                          <a:ln>
                            <a:noFill/>
                          </a:ln>
                          <a:solidFill>
                            <a:srgbClr val="FFFF00"/>
                          </a:solidFill>
                          <a:effectLst/>
                          <a:latin typeface="Arial" charset="0"/>
                          <a:ea typeface="SimSun" charset="0"/>
                          <a:cs typeface="SimSun" charset="0"/>
                        </a:rPr>
                        <a:t>节</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C4F02"/>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6 – 27</a:t>
                      </a:r>
                      <a:r>
                        <a:rPr kumimoji="0" lang="zh-CN" altLang="en-US" sz="2800" b="0" i="0" u="none" strike="noStrike" cap="none" normalizeH="0" baseline="0">
                          <a:ln>
                            <a:noFill/>
                          </a:ln>
                          <a:solidFill>
                            <a:srgbClr val="FFFF00"/>
                          </a:solidFill>
                          <a:effectLst/>
                          <a:latin typeface="Arial" charset="0"/>
                          <a:ea typeface="SimSun" charset="0"/>
                          <a:cs typeface="SimSun" charset="0"/>
                        </a:rPr>
                        <a:t>节</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(1004 – 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83997" name="Text Box 30"/>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4000" b="1" dirty="0">
                <a:solidFill>
                  <a:srgbClr val="FFFFFF"/>
                </a:solidFill>
                <a:effectLst>
                  <a:glow rad="317500">
                    <a:schemeClr val="bg1"/>
                  </a:glow>
                </a:effectLst>
              </a:rPr>
              <a:t>An idle mind…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In the spring when kings go out to war…</a:t>
            </a: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 (11:1)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CC00"/>
              </a:solidFill>
            </a:endParaRPr>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mr-IN" sz="4000" b="1" dirty="0">
                <a:solidFill>
                  <a:srgbClr val="FFFFFF"/>
                </a:solidFill>
                <a:effectLst>
                  <a:glow rad="317500">
                    <a:srgbClr val="000000"/>
                  </a:glow>
                </a:effectLst>
              </a:rPr>
              <a:t>…</a:t>
            </a:r>
            <a:r>
              <a:rPr lang="en-US" sz="4000" b="1" dirty="0">
                <a:solidFill>
                  <a:srgbClr val="FFFFFF"/>
                </a:solidFill>
                <a:effectLst>
                  <a:glow rad="317500">
                    <a:srgbClr val="000000"/>
                  </a:glow>
                </a:effectLst>
              </a:rPr>
              <a:t>leads to…</a:t>
            </a:r>
            <a:endParaRPr lang="en-US" b="1" dirty="0">
              <a:solidFill>
                <a:srgbClr val="FFFFFF"/>
              </a:solidFill>
              <a:effectLst>
                <a:glow rad="317500">
                  <a:srgbClr val="000000"/>
                </a:glow>
              </a:effectLst>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4000" b="1" dirty="0">
                <a:solidFill>
                  <a:srgbClr val="FFFFFF"/>
                </a:solidFill>
                <a:effectLst>
                  <a:glow rad="317500">
                    <a:srgbClr val="000000"/>
                  </a:glow>
                </a:effectLst>
              </a:rPr>
              <a:t>an idol mind…</a:t>
            </a:r>
            <a:endParaRPr lang="en-US" b="1" dirty="0">
              <a:solidFill>
                <a:srgbClr val="FFFFFF"/>
              </a:solidFill>
              <a:effectLst>
                <a:glow rad="317500">
                  <a:srgbClr val="000000"/>
                </a:glow>
              </a:effectLst>
            </a:endParaRPr>
          </a:p>
        </p:txBody>
      </p:sp>
    </p:spTree>
    <p:extLst>
      <p:ext uri="{BB962C8B-B14F-4D97-AF65-F5344CB8AC3E}">
        <p14:creationId xmlns:p14="http://schemas.microsoft.com/office/powerpoint/2010/main" val="2426517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a:solidFill>
                  <a:srgbClr val="FFFFFF"/>
                </a:solidFill>
                <a:effectLst>
                  <a:glow rad="317500">
                    <a:schemeClr val="bg1"/>
                  </a:glow>
                </a:effectLst>
              </a:rPr>
              <a:t>Bath for Bathsheba</a:t>
            </a:r>
            <a:endParaRPr lang="en-US" sz="5400" b="1" dirty="0">
              <a:solidFill>
                <a:srgbClr val="FFFFFF"/>
              </a:solidFill>
              <a:effectLst>
                <a:glow rad="317500">
                  <a:schemeClr val="bg1"/>
                </a:glow>
              </a:effectLst>
            </a:endParaRPr>
          </a:p>
        </p:txBody>
      </p:sp>
    </p:spTree>
    <p:extLst>
      <p:ext uri="{BB962C8B-B14F-4D97-AF65-F5344CB8AC3E}">
        <p14:creationId xmlns:p14="http://schemas.microsoft.com/office/powerpoint/2010/main" val="196927787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4000" b="1" dirty="0">
                <a:solidFill>
                  <a:srgbClr val="FFFFFF"/>
                </a:solidFill>
                <a:effectLst>
                  <a:glow rad="317500">
                    <a:schemeClr val="bg1"/>
                  </a:glow>
                </a:effectLst>
              </a:rPr>
              <a:t>The inevitable conclusion</a:t>
            </a:r>
            <a:endParaRPr lang="en-US" b="1" dirty="0">
              <a:solidFill>
                <a:srgbClr val="FFFFFF"/>
              </a:solidFill>
              <a:effectLst>
                <a:glow rad="317500">
                  <a:schemeClr val="bg1"/>
                </a:glow>
              </a:effectLst>
            </a:endParaRPr>
          </a:p>
        </p:txBody>
      </p:sp>
    </p:spTree>
    <p:extLst>
      <p:ext uri="{BB962C8B-B14F-4D97-AF65-F5344CB8AC3E}">
        <p14:creationId xmlns:p14="http://schemas.microsoft.com/office/powerpoint/2010/main" val="121084041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uriah-lastman"/>
          <p:cNvPicPr>
            <a:picLocks noChangeAspect="1" noChangeArrowheads="1"/>
          </p:cNvPicPr>
          <p:nvPr/>
        </p:nvPicPr>
        <p:blipFill rotWithShape="1">
          <a:blip r:embed="rId3">
            <a:extLst>
              <a:ext uri="{28A0092B-C50C-407E-A947-70E740481C1C}">
                <a14:useLocalDpi xmlns:a14="http://schemas.microsoft.com/office/drawing/2010/main" val="0"/>
              </a:ext>
            </a:extLst>
          </a:blip>
          <a:srcRect b="10430"/>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Text Box 3"/>
          <p:cNvSpPr txBox="1">
            <a:spLocks noChangeArrowheads="1"/>
          </p:cNvSpPr>
          <p:nvPr/>
        </p:nvSpPr>
        <p:spPr bwMode="auto">
          <a:xfrm>
            <a:off x="5545777" y="5029200"/>
            <a:ext cx="359822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赫人乌利亚</a:t>
            </a:r>
            <a:endParaRPr lang="en-US" altLang="zh-CN" sz="3200" b="1" dirty="0">
              <a:solidFill>
                <a:srgbClr val="FFFFFF"/>
              </a:solidFill>
              <a:effectLst>
                <a:glow rad="228600">
                  <a:schemeClr val="tx1"/>
                </a:glow>
              </a:effectLst>
              <a:latin typeface="Arial" charset="0"/>
              <a:ea typeface="ＭＳ Ｐゴシック" charset="0"/>
              <a:cs typeface="Arial" charset="0"/>
            </a:endParaRPr>
          </a:p>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和</a:t>
            </a:r>
            <a:endParaRPr lang="en-US" altLang="zh-CN" sz="3200" b="1" dirty="0">
              <a:solidFill>
                <a:srgbClr val="FFFFFF"/>
              </a:solidFill>
              <a:effectLst>
                <a:glow rad="228600">
                  <a:schemeClr val="tx1"/>
                </a:glow>
              </a:effectLst>
              <a:latin typeface="Arial" charset="0"/>
              <a:ea typeface="ＭＳ Ｐゴシック" charset="0"/>
              <a:cs typeface="Arial" charset="0"/>
            </a:endParaRPr>
          </a:p>
          <a:p>
            <a:pPr algn="ctr" eaLnBrk="1" hangingPunct="1">
              <a:defRPr/>
            </a:pPr>
            <a:r>
              <a:rPr lang="zh-CN" altLang="en-US" sz="3200" b="1" dirty="0">
                <a:solidFill>
                  <a:srgbClr val="FFFFFF"/>
                </a:solidFill>
                <a:effectLst>
                  <a:glow rad="228600">
                    <a:schemeClr val="tx1"/>
                  </a:glow>
                </a:effectLst>
                <a:latin typeface="Arial" charset="0"/>
                <a:ea typeface="ＭＳ Ｐゴシック" charset="0"/>
                <a:cs typeface="Arial" charset="0"/>
              </a:rPr>
              <a:t>他邪恶的王</a:t>
            </a:r>
            <a:r>
              <a:rPr lang="en-US" altLang="zh-CN" sz="3200" b="1" dirty="0">
                <a:solidFill>
                  <a:srgbClr val="FFFFFF"/>
                </a:solidFill>
                <a:effectLst>
                  <a:glow rad="228600">
                    <a:schemeClr val="tx1"/>
                  </a:glow>
                </a:effectLst>
                <a:latin typeface="Arial" charset="0"/>
                <a:ea typeface="ＭＳ Ｐゴシック" charset="0"/>
                <a:cs typeface="Arial" charset="0"/>
              </a:rPr>
              <a:t>, </a:t>
            </a:r>
            <a:r>
              <a:rPr lang="zh-CN" altLang="en-US" sz="3200" b="1" dirty="0">
                <a:solidFill>
                  <a:srgbClr val="FFFFFF"/>
                </a:solidFill>
                <a:effectLst>
                  <a:glow rad="228600">
                    <a:schemeClr val="tx1"/>
                  </a:glow>
                </a:effectLst>
                <a:latin typeface="Arial" charset="0"/>
                <a:ea typeface="ＭＳ Ｐゴシック" charset="0"/>
                <a:cs typeface="Arial" charset="0"/>
              </a:rPr>
              <a:t>大卫</a:t>
            </a:r>
            <a:endParaRPr lang="en-US" altLang="zh-CN" sz="3200" b="1" dirty="0">
              <a:solidFill>
                <a:srgbClr val="FFFFFF"/>
              </a:solidFill>
              <a:effectLst>
                <a:glow rad="228600">
                  <a:schemeClr val="tx1"/>
                </a:glow>
              </a:effectLst>
              <a:latin typeface="Arial" charset="0"/>
              <a:ea typeface="ＭＳ Ｐゴシック" charset="0"/>
              <a:cs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a:solidFill>
                  <a:srgbClr val="FFFFFF"/>
                </a:solidFill>
                <a:effectLst>
                  <a:glow rad="317500">
                    <a:schemeClr val="bg1"/>
                  </a:glow>
                </a:effectLst>
              </a:rPr>
              <a:t>Uriah was killed along with several other Israelite soldiers</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47747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The Heartache David Caused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glow rad="317500">
                    <a:srgbClr val="000000"/>
                  </a:glow>
                </a:effectLst>
              </a:rPr>
              <a:t>Bathsheba Mourns Her Husband</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CC00"/>
              </a:solidFill>
            </a:endParaRPr>
          </a:p>
        </p:txBody>
      </p:sp>
    </p:spTree>
    <p:extLst>
      <p:ext uri="{BB962C8B-B14F-4D97-AF65-F5344CB8AC3E}">
        <p14:creationId xmlns:p14="http://schemas.microsoft.com/office/powerpoint/2010/main" val="1109801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我们需要恩慈。</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32671831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1"/>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graphicFrame>
        <p:nvGraphicFramePr>
          <p:cNvPr id="20543" name="Group 63"/>
          <p:cNvGraphicFramePr>
            <a:graphicFrameLocks noGrp="1"/>
          </p:cNvGraphicFramePr>
          <p:nvPr/>
        </p:nvGraphicFramePr>
        <p:xfrm>
          <a:off x="1524000" y="492125"/>
          <a:ext cx="6096000" cy="5756278"/>
        </p:xfrm>
        <a:graphic>
          <a:graphicData uri="http://schemas.openxmlformats.org/drawingml/2006/table">
            <a:tbl>
              <a:tblPr/>
              <a:tblGrid>
                <a:gridCol w="2286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犯罪</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违背</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不服从</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11</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通奸</a:t>
                      </a:r>
                      <a:r>
                        <a:rPr kumimoji="0" lang="en-US" altLang="zh-CN" sz="2800" b="0" i="0" u="none" strike="noStrike" cap="none" normalizeH="0" baseline="0">
                          <a:ln>
                            <a:noFill/>
                          </a:ln>
                          <a:solidFill>
                            <a:schemeClr val="tx1"/>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Century Gothic" charset="0"/>
                          <a:ea typeface="SimSun" charset="0"/>
                          <a:cs typeface="SimSun" charset="0"/>
                        </a:rPr>
                        <a:t>恶的意图</a:t>
                      </a:r>
                      <a:endParaRPr kumimoji="0" lang="en-US" altLang="zh-CN" sz="2800" b="1" i="0" u="none" strike="noStrike" cap="none" normalizeH="0" baseline="0">
                        <a:ln>
                          <a:noFill/>
                        </a:ln>
                        <a:solidFill>
                          <a:schemeClr val="bg1"/>
                        </a:solidFill>
                        <a:effectLst/>
                        <a:latin typeface="Century Gothic"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凶杀</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5</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bg1"/>
                          </a:solidFill>
                          <a:effectLst/>
                          <a:latin typeface="Arial" charset="0"/>
                          <a:ea typeface="SimSun" charset="0"/>
                          <a:cs typeface="SimSun" charset="0"/>
                        </a:rPr>
                        <a:t>8, 10, 13</a:t>
                      </a:r>
                      <a:r>
                        <a:rPr kumimoji="0" lang="zh-CN" altLang="en-US" sz="2800" b="0" i="0" u="none" strike="noStrike" cap="none" normalizeH="0" baseline="0">
                          <a:ln>
                            <a:noFill/>
                          </a:ln>
                          <a:solidFill>
                            <a:schemeClr val="bg1"/>
                          </a:solidFill>
                          <a:effectLst/>
                          <a:latin typeface="Arial" charset="0"/>
                          <a:ea typeface="SimSun" charset="0"/>
                          <a:cs typeface="SimSun" charset="0"/>
                        </a:rPr>
                        <a:t>章</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6 – 27</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1004 – 971 )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035415215"/>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You are the man!</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rgbClr val="000000"/>
                  </a:glow>
                </a:effectLst>
              </a:rPr>
              <a:t>Nathan rebukes David for his sins</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spTree>
    <p:extLst>
      <p:ext uri="{BB962C8B-B14F-4D97-AF65-F5344CB8AC3E}">
        <p14:creationId xmlns:p14="http://schemas.microsoft.com/office/powerpoint/2010/main" val="374401455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a:solidFill>
                  <a:srgbClr val="FFFFFF"/>
                </a:solidFill>
                <a:effectLst>
                  <a:glow rad="317500">
                    <a:schemeClr val="bg1"/>
                  </a:glow>
                </a:effectLst>
              </a:rPr>
              <a:t>Bathsheba</a:t>
            </a:r>
            <a:r>
              <a:rPr lang="uk-UA"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s baby dies</a:t>
            </a:r>
          </a:p>
        </p:txBody>
      </p:sp>
    </p:spTree>
    <p:extLst>
      <p:ext uri="{BB962C8B-B14F-4D97-AF65-F5344CB8AC3E}">
        <p14:creationId xmlns:p14="http://schemas.microsoft.com/office/powerpoint/2010/main" val="335421374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Their baby dies</a:t>
            </a:r>
          </a:p>
        </p:txBody>
      </p:sp>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rgbClr val="000000"/>
                  </a:glow>
                </a:effectLst>
              </a:rPr>
              <a:t>God judges David</a:t>
            </a:r>
            <a:r>
              <a:rPr lang="uk-UA" sz="3600" b="1" dirty="0">
                <a:solidFill>
                  <a:srgbClr val="FFFFFF"/>
                </a:solidFill>
                <a:effectLst>
                  <a:glow rad="317500">
                    <a:srgbClr val="000000"/>
                  </a:glow>
                </a:effectLst>
              </a:rPr>
              <a:t>'</a:t>
            </a:r>
            <a:r>
              <a:rPr lang="en-US" sz="3600" b="1" dirty="0">
                <a:solidFill>
                  <a:srgbClr val="FFFFFF"/>
                </a:solidFill>
                <a:effectLst>
                  <a:glow rad="317500">
                    <a:srgbClr val="000000"/>
                  </a:glow>
                </a:effectLst>
              </a:rPr>
              <a:t>s family</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37298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Group 2"/>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后果</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烦恼</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审判</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 12 – 20</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家庭</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政治</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12 – 14</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15 – 20 </a:t>
                      </a:r>
                      <a:r>
                        <a:rPr kumimoji="0" lang="zh-CN" altLang="en-US" sz="2800" b="0" i="0" u="none" strike="noStrike" cap="none" normalizeH="0" baseline="0">
                          <a:ln>
                            <a:noFill/>
                          </a:ln>
                          <a:solidFill>
                            <a:srgbClr val="FFFF00"/>
                          </a:solidFill>
                          <a:effectLst/>
                          <a:latin typeface="Arial" charset="0"/>
                          <a:ea typeface="SimSun" charset="0"/>
                          <a:cs typeface="SimSun" charset="0"/>
                        </a:rPr>
                        <a:t>章</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遍及全以色列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33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1004 – 971)</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6282" name="Text Box 28"/>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209</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0" y="274638"/>
            <a:ext cx="8229600" cy="1143000"/>
          </a:xfrm>
        </p:spPr>
        <p:txBody>
          <a:bodyPr/>
          <a:lstStyle/>
          <a:p>
            <a:pPr eaLnBrk="1" hangingPunct="1"/>
            <a:r>
              <a:rPr lang="en-US" altLang="zh-CN">
                <a:latin typeface="Arial" charset="0"/>
              </a:rPr>
              <a:t>Descendants of David</a:t>
            </a:r>
          </a:p>
        </p:txBody>
      </p:sp>
      <p:pic>
        <p:nvPicPr>
          <p:cNvPr id="9728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3" name="Text Box 10"/>
          <p:cNvSpPr txBox="1">
            <a:spLocks noChangeArrowheads="1"/>
          </p:cNvSpPr>
          <p:nvPr/>
        </p:nvSpPr>
        <p:spPr bwMode="auto">
          <a:xfrm>
            <a:off x="5943600" y="609600"/>
            <a:ext cx="27432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a:latin typeface="Arial" charset="0"/>
              </a:rPr>
              <a:t>大卫的后裔</a:t>
            </a:r>
            <a:endParaRPr lang="en-US" altLang="zh-CN" sz="1800" b="1">
              <a:latin typeface="Arial" charset="0"/>
            </a:endParaRPr>
          </a:p>
        </p:txBody>
      </p:sp>
      <p:sp>
        <p:nvSpPr>
          <p:cNvPr id="23561" name="AutoShape 9"/>
          <p:cNvSpPr>
            <a:spLocks noChangeArrowheads="1"/>
          </p:cNvSpPr>
          <p:nvPr/>
        </p:nvSpPr>
        <p:spPr bwMode="auto">
          <a:xfrm>
            <a:off x="5410200" y="12192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5" name="Text Box 12"/>
          <p:cNvSpPr txBox="1">
            <a:spLocks noChangeArrowheads="1"/>
          </p:cNvSpPr>
          <p:nvPr/>
        </p:nvSpPr>
        <p:spPr bwMode="auto">
          <a:xfrm>
            <a:off x="5410200" y="2133600"/>
            <a:ext cx="7620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latin typeface="Arial" charset="0"/>
              </a:rPr>
              <a:t>米甲</a:t>
            </a:r>
            <a:endParaRPr lang="en-US" altLang="zh-CN" sz="1400">
              <a:latin typeface="Arial" charset="0"/>
            </a:endParaRPr>
          </a:p>
        </p:txBody>
      </p:sp>
      <p:sp>
        <p:nvSpPr>
          <p:cNvPr id="23560" name="AutoShape 8"/>
          <p:cNvSpPr>
            <a:spLocks noChangeArrowheads="1"/>
          </p:cNvSpPr>
          <p:nvPr/>
        </p:nvSpPr>
        <p:spPr bwMode="auto">
          <a:xfrm>
            <a:off x="2971800" y="28194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7" name="Text Box 14"/>
          <p:cNvSpPr txBox="1">
            <a:spLocks noChangeArrowheads="1"/>
          </p:cNvSpPr>
          <p:nvPr/>
        </p:nvSpPr>
        <p:spPr bwMode="auto">
          <a:xfrm>
            <a:off x="3048000" y="3625850"/>
            <a:ext cx="609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她玛</a:t>
            </a:r>
            <a:endParaRPr lang="en-US" altLang="zh-CN" sz="1400">
              <a:latin typeface="Arial" charset="0"/>
            </a:endParaRPr>
          </a:p>
        </p:txBody>
      </p:sp>
      <p:sp>
        <p:nvSpPr>
          <p:cNvPr id="23556" name="AutoShape 4"/>
          <p:cNvSpPr>
            <a:spLocks noChangeArrowheads="1"/>
          </p:cNvSpPr>
          <p:nvPr/>
        </p:nvSpPr>
        <p:spPr bwMode="auto">
          <a:xfrm>
            <a:off x="2286000" y="25908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89" name="Text Box 15"/>
          <p:cNvSpPr txBox="1">
            <a:spLocks noChangeArrowheads="1"/>
          </p:cNvSpPr>
          <p:nvPr/>
        </p:nvSpPr>
        <p:spPr bwMode="auto">
          <a:xfrm>
            <a:off x="2286000" y="3657600"/>
            <a:ext cx="7620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押沙龙</a:t>
            </a:r>
            <a:endParaRPr lang="en-US" altLang="zh-CN" sz="1400">
              <a:latin typeface="Arial" charset="0"/>
            </a:endParaRPr>
          </a:p>
        </p:txBody>
      </p:sp>
      <p:sp>
        <p:nvSpPr>
          <p:cNvPr id="23557" name="AutoShape 5"/>
          <p:cNvSpPr>
            <a:spLocks noChangeArrowheads="1"/>
          </p:cNvSpPr>
          <p:nvPr/>
        </p:nvSpPr>
        <p:spPr bwMode="auto">
          <a:xfrm>
            <a:off x="1066800" y="25908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91" name="Text Box 16"/>
          <p:cNvSpPr txBox="1">
            <a:spLocks noChangeArrowheads="1"/>
          </p:cNvSpPr>
          <p:nvPr/>
        </p:nvSpPr>
        <p:spPr bwMode="auto">
          <a:xfrm>
            <a:off x="990600" y="3581400"/>
            <a:ext cx="838200"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600">
                <a:latin typeface="Arial" charset="0"/>
              </a:rPr>
              <a:t>音嫩</a:t>
            </a:r>
            <a:endParaRPr lang="en-US" altLang="zh-CN" sz="1600">
              <a:latin typeface="Arial" charset="0"/>
            </a:endParaRPr>
          </a:p>
        </p:txBody>
      </p:sp>
      <p:sp>
        <p:nvSpPr>
          <p:cNvPr id="23558" name="AutoShape 6"/>
          <p:cNvSpPr>
            <a:spLocks noChangeArrowheads="1"/>
          </p:cNvSpPr>
          <p:nvPr/>
        </p:nvSpPr>
        <p:spPr bwMode="auto">
          <a:xfrm>
            <a:off x="3429000" y="27432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293" name="Text Box 20"/>
          <p:cNvSpPr txBox="1">
            <a:spLocks noChangeArrowheads="1"/>
          </p:cNvSpPr>
          <p:nvPr/>
        </p:nvSpPr>
        <p:spPr bwMode="auto">
          <a:xfrm>
            <a:off x="3352800" y="3962400"/>
            <a:ext cx="914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latin typeface="Arial" charset="0"/>
              </a:rPr>
              <a:t>亚多尼雅</a:t>
            </a:r>
            <a:endParaRPr lang="en-US" altLang="zh-CN" sz="1400">
              <a:latin typeface="Arial" charset="0"/>
            </a:endParaRPr>
          </a:p>
        </p:txBody>
      </p:sp>
      <p:sp>
        <p:nvSpPr>
          <p:cNvPr id="97294" name="Text Box 28"/>
          <p:cNvSpPr txBox="1">
            <a:spLocks noChangeArrowheads="1"/>
          </p:cNvSpPr>
          <p:nvPr/>
        </p:nvSpPr>
        <p:spPr bwMode="auto">
          <a:xfrm>
            <a:off x="3962400" y="3581400"/>
            <a:ext cx="990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示法提雅</a:t>
            </a:r>
            <a:endParaRPr lang="en-US" altLang="zh-CN" sz="1400"/>
          </a:p>
        </p:txBody>
      </p:sp>
      <p:sp>
        <p:nvSpPr>
          <p:cNvPr id="97295" name="Text Box 30"/>
          <p:cNvSpPr txBox="1">
            <a:spLocks noChangeArrowheads="1"/>
          </p:cNvSpPr>
          <p:nvPr/>
        </p:nvSpPr>
        <p:spPr bwMode="auto">
          <a:xfrm>
            <a:off x="4800600" y="3962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以特念</a:t>
            </a:r>
            <a:endParaRPr lang="en-US" altLang="zh-CN" sz="1400"/>
          </a:p>
        </p:txBody>
      </p:sp>
      <p:sp>
        <p:nvSpPr>
          <p:cNvPr id="97296" name="Text Box 36"/>
          <p:cNvSpPr txBox="1">
            <a:spLocks noChangeArrowheads="1"/>
          </p:cNvSpPr>
          <p:nvPr/>
        </p:nvSpPr>
        <p:spPr bwMode="auto">
          <a:xfrm>
            <a:off x="6172200" y="2133600"/>
            <a:ext cx="914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拔示巴</a:t>
            </a:r>
            <a:endParaRPr lang="en-US" altLang="zh-CN" sz="1400"/>
          </a:p>
        </p:txBody>
      </p:sp>
      <p:sp>
        <p:nvSpPr>
          <p:cNvPr id="97297" name="Text Box 37"/>
          <p:cNvSpPr txBox="1">
            <a:spLocks noChangeArrowheads="1"/>
          </p:cNvSpPr>
          <p:nvPr/>
        </p:nvSpPr>
        <p:spPr bwMode="auto">
          <a:xfrm>
            <a:off x="7010400" y="3962400"/>
            <a:ext cx="9572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所罗门</a:t>
            </a:r>
            <a:endParaRPr lang="en-US" altLang="zh-CN" sz="1400"/>
          </a:p>
        </p:txBody>
      </p:sp>
      <p:sp>
        <p:nvSpPr>
          <p:cNvPr id="97298" name="Text Box 38"/>
          <p:cNvSpPr txBox="1">
            <a:spLocks noChangeArrowheads="1"/>
          </p:cNvSpPr>
          <p:nvPr/>
        </p:nvSpPr>
        <p:spPr bwMode="auto">
          <a:xfrm>
            <a:off x="6705600" y="3581400"/>
            <a:ext cx="6096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拿单</a:t>
            </a:r>
            <a:endParaRPr lang="en-US" altLang="zh-CN" sz="1400"/>
          </a:p>
        </p:txBody>
      </p:sp>
      <p:sp>
        <p:nvSpPr>
          <p:cNvPr id="97299" name="Text Box 39"/>
          <p:cNvSpPr txBox="1">
            <a:spLocks noChangeArrowheads="1"/>
          </p:cNvSpPr>
          <p:nvPr/>
        </p:nvSpPr>
        <p:spPr bwMode="auto">
          <a:xfrm>
            <a:off x="5410200" y="3581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沙母亚</a:t>
            </a:r>
            <a:endParaRPr lang="en-US" altLang="zh-CN" sz="1400"/>
          </a:p>
        </p:txBody>
      </p:sp>
      <p:sp>
        <p:nvSpPr>
          <p:cNvPr id="97300" name="Text Box 40"/>
          <p:cNvSpPr txBox="1">
            <a:spLocks noChangeArrowheads="1"/>
          </p:cNvSpPr>
          <p:nvPr/>
        </p:nvSpPr>
        <p:spPr bwMode="auto">
          <a:xfrm>
            <a:off x="5943600" y="3962400"/>
            <a:ext cx="8382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朔罢</a:t>
            </a:r>
            <a:endParaRPr lang="en-US" altLang="zh-CN" sz="1400"/>
          </a:p>
        </p:txBody>
      </p:sp>
      <p:sp>
        <p:nvSpPr>
          <p:cNvPr id="23559" name="AutoShape 7"/>
          <p:cNvSpPr>
            <a:spLocks noChangeArrowheads="1"/>
          </p:cNvSpPr>
          <p:nvPr/>
        </p:nvSpPr>
        <p:spPr bwMode="auto">
          <a:xfrm>
            <a:off x="6070600" y="2374900"/>
            <a:ext cx="762000" cy="838200"/>
          </a:xfrm>
          <a:custGeom>
            <a:avLst/>
            <a:gdLst>
              <a:gd name="T0" fmla="*/ 474162720 w 21600"/>
              <a:gd name="T1" fmla="*/ 0 h 21600"/>
              <a:gd name="T2" fmla="*/ 138868714 w 21600"/>
              <a:gd name="T3" fmla="*/ 184833655 h 21600"/>
              <a:gd name="T4" fmla="*/ 0 w 21600"/>
              <a:gd name="T5" fmla="*/ 631110583 h 21600"/>
              <a:gd name="T6" fmla="*/ 138868714 w 21600"/>
              <a:gd name="T7" fmla="*/ 1077387549 h 21600"/>
              <a:gd name="T8" fmla="*/ 474162720 w 21600"/>
              <a:gd name="T9" fmla="*/ 1262221204 h 21600"/>
              <a:gd name="T10" fmla="*/ 809456760 w 21600"/>
              <a:gd name="T11" fmla="*/ 1077387549 h 21600"/>
              <a:gd name="T12" fmla="*/ 948325475 w 21600"/>
              <a:gd name="T13" fmla="*/ 631110583 h 21600"/>
              <a:gd name="T14" fmla="*/ 809456760 w 21600"/>
              <a:gd name="T15" fmla="*/ 18483365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7302" name="Text Box 41"/>
          <p:cNvSpPr txBox="1">
            <a:spLocks noChangeArrowheads="1"/>
          </p:cNvSpPr>
          <p:nvPr/>
        </p:nvSpPr>
        <p:spPr bwMode="auto">
          <a:xfrm>
            <a:off x="7086600" y="2057400"/>
            <a:ext cx="17145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其他妻和妾</a:t>
            </a:r>
            <a:endParaRPr lang="en-US" altLang="zh-CN" sz="1400"/>
          </a:p>
        </p:txBody>
      </p:sp>
      <p:sp>
        <p:nvSpPr>
          <p:cNvPr id="97303" name="Text Box 22"/>
          <p:cNvSpPr txBox="1">
            <a:spLocks noChangeArrowheads="1"/>
          </p:cNvSpPr>
          <p:nvPr/>
        </p:nvSpPr>
        <p:spPr bwMode="auto">
          <a:xfrm>
            <a:off x="6527800" y="5956300"/>
            <a:ext cx="2209800" cy="3460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600">
                <a:latin typeface="Arial" charset="0"/>
              </a:rPr>
              <a:t>显示有基督的血统</a:t>
            </a:r>
            <a:endParaRPr lang="en-US" altLang="zh-CN" sz="1600">
              <a:latin typeface="Arial" charset="0"/>
            </a:endParaRPr>
          </a:p>
        </p:txBody>
      </p:sp>
      <p:grpSp>
        <p:nvGrpSpPr>
          <p:cNvPr id="97304" name="Group 56"/>
          <p:cNvGrpSpPr>
            <a:grpSpLocks/>
          </p:cNvGrpSpPr>
          <p:nvPr/>
        </p:nvGrpSpPr>
        <p:grpSpPr bwMode="auto">
          <a:xfrm>
            <a:off x="457200" y="2057400"/>
            <a:ext cx="8343900" cy="4195763"/>
            <a:chOff x="288" y="1296"/>
            <a:chExt cx="5256" cy="2643"/>
          </a:xfrm>
        </p:grpSpPr>
        <p:grpSp>
          <p:nvGrpSpPr>
            <p:cNvPr id="97305" name="Group 35"/>
            <p:cNvGrpSpPr>
              <a:grpSpLocks/>
            </p:cNvGrpSpPr>
            <p:nvPr/>
          </p:nvGrpSpPr>
          <p:grpSpPr bwMode="auto">
            <a:xfrm>
              <a:off x="288" y="1296"/>
              <a:ext cx="3216" cy="240"/>
              <a:chOff x="288" y="1296"/>
              <a:chExt cx="3216" cy="240"/>
            </a:xfrm>
          </p:grpSpPr>
          <p:sp>
            <p:nvSpPr>
              <p:cNvPr id="97319" name="Text Box 23"/>
              <p:cNvSpPr txBox="1">
                <a:spLocks noChangeArrowheads="1"/>
              </p:cNvSpPr>
              <p:nvPr/>
            </p:nvSpPr>
            <p:spPr bwMode="auto">
              <a:xfrm>
                <a:off x="288" y="1296"/>
                <a:ext cx="38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大卫</a:t>
                </a:r>
                <a:endParaRPr lang="en-US" altLang="zh-CN" sz="1400"/>
              </a:p>
            </p:txBody>
          </p:sp>
          <p:sp>
            <p:nvSpPr>
              <p:cNvPr id="97320" name="Text Box 24"/>
              <p:cNvSpPr txBox="1">
                <a:spLocks noChangeArrowheads="1"/>
              </p:cNvSpPr>
              <p:nvPr/>
            </p:nvSpPr>
            <p:spPr bwMode="auto">
              <a:xfrm>
                <a:off x="672" y="1344"/>
                <a:ext cx="67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亚希暖</a:t>
                </a:r>
                <a:endParaRPr lang="en-US" altLang="zh-CN" sz="1400"/>
              </a:p>
            </p:txBody>
          </p:sp>
          <p:sp>
            <p:nvSpPr>
              <p:cNvPr id="97321" name="Text Box 25"/>
              <p:cNvSpPr txBox="1">
                <a:spLocks noChangeArrowheads="1"/>
              </p:cNvSpPr>
              <p:nvPr/>
            </p:nvSpPr>
            <p:spPr bwMode="auto">
              <a:xfrm>
                <a:off x="1200"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亚比该</a:t>
                </a:r>
                <a:endParaRPr lang="en-US" altLang="zh-CN" sz="1400"/>
              </a:p>
            </p:txBody>
          </p:sp>
          <p:sp>
            <p:nvSpPr>
              <p:cNvPr id="97322" name="Text Box 26"/>
              <p:cNvSpPr txBox="1">
                <a:spLocks noChangeArrowheads="1"/>
              </p:cNvSpPr>
              <p:nvPr/>
            </p:nvSpPr>
            <p:spPr bwMode="auto">
              <a:xfrm>
                <a:off x="1728"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玛迦</a:t>
                </a:r>
                <a:endParaRPr lang="en-US" altLang="zh-CN" sz="1400"/>
              </a:p>
            </p:txBody>
          </p:sp>
          <p:sp>
            <p:nvSpPr>
              <p:cNvPr id="97323" name="Text Box 27"/>
              <p:cNvSpPr txBox="1">
                <a:spLocks noChangeArrowheads="1"/>
              </p:cNvSpPr>
              <p:nvPr/>
            </p:nvSpPr>
            <p:spPr bwMode="auto">
              <a:xfrm>
                <a:off x="2112" y="1344"/>
                <a:ext cx="52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哈及</a:t>
                </a:r>
                <a:endParaRPr lang="en-US" altLang="zh-CN" sz="1400"/>
              </a:p>
            </p:txBody>
          </p:sp>
          <p:sp>
            <p:nvSpPr>
              <p:cNvPr id="97324" name="Text Box 29"/>
              <p:cNvSpPr txBox="1">
                <a:spLocks noChangeArrowheads="1"/>
              </p:cNvSpPr>
              <p:nvPr/>
            </p:nvSpPr>
            <p:spPr bwMode="auto">
              <a:xfrm>
                <a:off x="2592" y="1344"/>
                <a:ext cx="48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亚比他</a:t>
                </a:r>
                <a:endParaRPr lang="en-US" altLang="zh-CN" sz="1400"/>
              </a:p>
            </p:txBody>
          </p:sp>
          <p:sp>
            <p:nvSpPr>
              <p:cNvPr id="97325" name="Text Box 31"/>
              <p:cNvSpPr txBox="1">
                <a:spLocks noChangeArrowheads="1"/>
              </p:cNvSpPr>
              <p:nvPr/>
            </p:nvSpPr>
            <p:spPr bwMode="auto">
              <a:xfrm>
                <a:off x="3024" y="1344"/>
                <a:ext cx="48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t>以格拉</a:t>
                </a:r>
                <a:endParaRPr lang="en-US" altLang="zh-CN" sz="1400"/>
              </a:p>
            </p:txBody>
          </p:sp>
        </p:grpSp>
        <p:grpSp>
          <p:nvGrpSpPr>
            <p:cNvPr id="97306" name="Group 55"/>
            <p:cNvGrpSpPr>
              <a:grpSpLocks/>
            </p:cNvGrpSpPr>
            <p:nvPr/>
          </p:nvGrpSpPr>
          <p:grpSpPr bwMode="auto">
            <a:xfrm>
              <a:off x="1094" y="2491"/>
              <a:ext cx="4450" cy="1448"/>
              <a:chOff x="1094" y="2491"/>
              <a:chExt cx="4450" cy="1448"/>
            </a:xfrm>
          </p:grpSpPr>
          <p:grpSp>
            <p:nvGrpSpPr>
              <p:cNvPr id="97307" name="Group 53"/>
              <p:cNvGrpSpPr>
                <a:grpSpLocks/>
              </p:cNvGrpSpPr>
              <p:nvPr/>
            </p:nvGrpSpPr>
            <p:grpSpPr bwMode="auto">
              <a:xfrm>
                <a:off x="1174" y="3507"/>
                <a:ext cx="4370" cy="432"/>
                <a:chOff x="1174" y="3507"/>
                <a:chExt cx="4370" cy="432"/>
              </a:xfrm>
            </p:grpSpPr>
            <p:sp>
              <p:nvSpPr>
                <p:cNvPr id="97309" name="Rectangle 42"/>
                <p:cNvSpPr>
                  <a:spLocks noChangeArrowheads="1"/>
                </p:cNvSpPr>
                <p:nvPr/>
              </p:nvSpPr>
              <p:spPr bwMode="auto">
                <a:xfrm>
                  <a:off x="2830" y="3739"/>
                  <a:ext cx="45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雅非亚</a:t>
                  </a:r>
                  <a:endParaRPr lang="en-US" altLang="zh-CN" sz="1400"/>
                </a:p>
              </p:txBody>
            </p:sp>
            <p:sp>
              <p:nvSpPr>
                <p:cNvPr id="97310" name="Rectangle 43"/>
                <p:cNvSpPr>
                  <a:spLocks noChangeArrowheads="1"/>
                </p:cNvSpPr>
                <p:nvPr/>
              </p:nvSpPr>
              <p:spPr bwMode="auto">
                <a:xfrm>
                  <a:off x="1174" y="3507"/>
                  <a:ext cx="34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益辖</a:t>
                  </a:r>
                  <a:endParaRPr lang="en-US" altLang="zh-CN" sz="1400"/>
                </a:p>
              </p:txBody>
            </p:sp>
            <p:sp>
              <p:nvSpPr>
                <p:cNvPr id="97311" name="Rectangle 44"/>
                <p:cNvSpPr>
                  <a:spLocks noChangeArrowheads="1"/>
                </p:cNvSpPr>
                <p:nvPr/>
              </p:nvSpPr>
              <p:spPr bwMode="auto">
                <a:xfrm>
                  <a:off x="1360" y="37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以利书亚</a:t>
                  </a:r>
                  <a:endParaRPr lang="en-US" altLang="zh-CN" sz="1400"/>
                </a:p>
              </p:txBody>
            </p:sp>
            <p:sp>
              <p:nvSpPr>
                <p:cNvPr id="97312" name="Rectangle 45"/>
                <p:cNvSpPr>
                  <a:spLocks noChangeArrowheads="1"/>
                </p:cNvSpPr>
                <p:nvPr/>
              </p:nvSpPr>
              <p:spPr bwMode="auto">
                <a:xfrm>
                  <a:off x="2520" y="3547"/>
                  <a:ext cx="41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1400"/>
                    <a:t>尼斐</a:t>
                  </a:r>
                  <a:endParaRPr lang="en-US" altLang="zh-CN" sz="1400"/>
                </a:p>
              </p:txBody>
            </p:sp>
            <p:sp>
              <p:nvSpPr>
                <p:cNvPr id="97313" name="Rectangle 46"/>
                <p:cNvSpPr>
                  <a:spLocks noChangeArrowheads="1"/>
                </p:cNvSpPr>
                <p:nvPr/>
              </p:nvSpPr>
              <p:spPr bwMode="auto">
                <a:xfrm>
                  <a:off x="3830" y="35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以利法列</a:t>
                  </a:r>
                  <a:endParaRPr lang="en-US" altLang="zh-CN" sz="1400"/>
                </a:p>
              </p:txBody>
            </p:sp>
            <p:sp>
              <p:nvSpPr>
                <p:cNvPr id="97314" name="Rectangle 47"/>
                <p:cNvSpPr>
                  <a:spLocks noChangeArrowheads="1"/>
                </p:cNvSpPr>
                <p:nvPr/>
              </p:nvSpPr>
              <p:spPr bwMode="auto">
                <a:xfrm>
                  <a:off x="3088" y="3531"/>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以利沙玛</a:t>
                  </a:r>
                  <a:endParaRPr lang="en-US" altLang="zh-CN" sz="1400"/>
                </a:p>
              </p:txBody>
            </p:sp>
            <p:sp>
              <p:nvSpPr>
                <p:cNvPr id="97315" name="Rectangle 48"/>
                <p:cNvSpPr>
                  <a:spLocks noChangeArrowheads="1"/>
                </p:cNvSpPr>
                <p:nvPr/>
              </p:nvSpPr>
              <p:spPr bwMode="auto">
                <a:xfrm>
                  <a:off x="1728" y="354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以利雅大</a:t>
                  </a:r>
                  <a:endParaRPr lang="en-US" altLang="zh-CN" sz="1400"/>
                </a:p>
              </p:txBody>
            </p:sp>
            <p:sp>
              <p:nvSpPr>
                <p:cNvPr id="97316" name="Rectangle 49"/>
                <p:cNvSpPr>
                  <a:spLocks noChangeArrowheads="1"/>
                </p:cNvSpPr>
                <p:nvPr/>
              </p:nvSpPr>
              <p:spPr bwMode="auto">
                <a:xfrm>
                  <a:off x="2182" y="3731"/>
                  <a:ext cx="38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400"/>
                    <a:t>挪迦</a:t>
                  </a:r>
                  <a:endParaRPr lang="en-US" altLang="zh-CN" sz="1400"/>
                </a:p>
              </p:txBody>
            </p:sp>
            <p:sp>
              <p:nvSpPr>
                <p:cNvPr id="97317" name="Rectangle 50"/>
                <p:cNvSpPr>
                  <a:spLocks noChangeArrowheads="1"/>
                </p:cNvSpPr>
                <p:nvPr/>
              </p:nvSpPr>
              <p:spPr bwMode="auto">
                <a:xfrm>
                  <a:off x="3462" y="3707"/>
                  <a:ext cx="564"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比利雅大</a:t>
                  </a:r>
                  <a:endParaRPr lang="en-US" altLang="zh-CN" sz="1400"/>
                </a:p>
              </p:txBody>
            </p:sp>
            <p:sp>
              <p:nvSpPr>
                <p:cNvPr id="97318" name="Text Box 51"/>
                <p:cNvSpPr txBox="1">
                  <a:spLocks noChangeArrowheads="1"/>
                </p:cNvSpPr>
                <p:nvPr/>
              </p:nvSpPr>
              <p:spPr bwMode="auto">
                <a:xfrm>
                  <a:off x="4576" y="3560"/>
                  <a:ext cx="968"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400"/>
                    <a:t>其他子女</a:t>
                  </a:r>
                  <a:endParaRPr lang="en-US" altLang="zh-CN" sz="1400"/>
                </a:p>
              </p:txBody>
            </p:sp>
          </p:grpSp>
          <p:sp>
            <p:nvSpPr>
              <p:cNvPr id="97308" name="Rectangle 54"/>
              <p:cNvSpPr>
                <a:spLocks noChangeArrowheads="1"/>
              </p:cNvSpPr>
              <p:nvPr/>
            </p:nvSpPr>
            <p:spPr bwMode="auto">
              <a:xfrm>
                <a:off x="1094" y="2491"/>
                <a:ext cx="452"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400"/>
                  <a:t>基利押</a:t>
                </a:r>
                <a:endParaRPr lang="en-US" altLang="zh-CN" sz="1400"/>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23560" grpId="0" animBg="1"/>
      <p:bldP spid="23556" grpId="0" animBg="1"/>
      <p:bldP spid="23557" grpId="0" animBg="1"/>
      <p:bldP spid="23558" grpId="0" animBg="1"/>
      <p:bldP spid="23559"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b="1" dirty="0">
                <a:solidFill>
                  <a:srgbClr val="FFFFFF"/>
                </a:solidFill>
                <a:effectLst>
                  <a:glow rad="317500">
                    <a:schemeClr val="bg1"/>
                  </a:glow>
                </a:effectLst>
              </a:rPr>
              <a:t>FAMILY TROUBLES</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FFFFFF"/>
                </a:solidFill>
                <a:cs typeface="Arial" charset="0"/>
              </a:rPr>
              <a:t>SON of ADULTERY dies…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glow>
                </a:effectLst>
                <a:cs typeface="Arial" charset="0"/>
              </a:rPr>
              <a:t>STILL, GRACE of GOD… </a:t>
            </a:r>
          </a:p>
          <a:p>
            <a:pPr algn="ctr" eaLnBrk="1" hangingPunct="1">
              <a:defRPr/>
            </a:pPr>
            <a:r>
              <a:rPr lang="en-US" b="1" dirty="0">
                <a:solidFill>
                  <a:srgbClr val="FFFFFF"/>
                </a:solidFill>
                <a:effectLst>
                  <a:glow rad="228600">
                    <a:srgbClr val="000000"/>
                  </a:glow>
                </a:effectLst>
                <a:cs typeface="Arial" charset="0"/>
              </a:rPr>
              <a:t>David</a:t>
            </a:r>
            <a:r>
              <a:rPr lang="uk-UA"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s second son from Bathsheba is</a:t>
            </a:r>
          </a:p>
          <a:p>
            <a:pPr algn="ctr" eaLnBrk="1" hangingPunct="1">
              <a:defRPr/>
            </a:pPr>
            <a:r>
              <a:rPr lang="en-US" b="1" dirty="0">
                <a:solidFill>
                  <a:srgbClr val="FFFFFF"/>
                </a:solidFill>
                <a:effectLst>
                  <a:glow rad="228600">
                    <a:srgbClr val="000000"/>
                  </a:glow>
                </a:effectLst>
                <a:cs typeface="Arial" charset="0"/>
              </a:rPr>
              <a:t>named SOLOMON alias </a:t>
            </a:r>
            <a:r>
              <a:rPr lang="en-US" b="1" dirty="0" err="1">
                <a:solidFill>
                  <a:srgbClr val="FFFFFF"/>
                </a:solidFill>
                <a:effectLst>
                  <a:glow rad="228600">
                    <a:srgbClr val="000000"/>
                  </a:glow>
                </a:effectLst>
                <a:cs typeface="Arial" charset="0"/>
              </a:rPr>
              <a:t>Jedidiah</a:t>
            </a:r>
            <a:r>
              <a:rPr lang="en-US" b="1" dirty="0">
                <a:solidFill>
                  <a:srgbClr val="FFFFFF"/>
                </a:solidFill>
                <a:effectLst>
                  <a:glow rad="228600">
                    <a:srgbClr val="000000"/>
                  </a:glow>
                </a:effectLst>
                <a:cs typeface="Arial" charset="0"/>
              </a:rPr>
              <a:t>–</a:t>
            </a:r>
          </a:p>
          <a:p>
            <a:pPr algn="ctr" eaLnBrk="1" hangingPunct="1">
              <a:defRPr/>
            </a:pP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beloved of the L</a:t>
            </a:r>
            <a:r>
              <a:rPr lang="en-US" sz="2000" b="1" dirty="0">
                <a:solidFill>
                  <a:srgbClr val="FFFFFF"/>
                </a:solidFill>
                <a:effectLst>
                  <a:glow rad="228600">
                    <a:srgbClr val="000000"/>
                  </a:glow>
                </a:effectLst>
                <a:cs typeface="Arial" charset="0"/>
              </a:rPr>
              <a:t>ORD</a:t>
            </a: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—because the L</a:t>
            </a:r>
            <a:r>
              <a:rPr lang="en-US" sz="2000" b="1" dirty="0">
                <a:solidFill>
                  <a:srgbClr val="FFFFFF"/>
                </a:solidFill>
                <a:effectLst>
                  <a:glow rad="228600">
                    <a:srgbClr val="000000"/>
                  </a:glow>
                </a:effectLst>
                <a:cs typeface="Arial" charset="0"/>
              </a:rPr>
              <a:t>ORD</a:t>
            </a:r>
            <a:r>
              <a:rPr lang="en-US" b="1" dirty="0">
                <a:solidFill>
                  <a:srgbClr val="FFFFFF"/>
                </a:solidFill>
                <a:effectLst>
                  <a:glow rad="228600">
                    <a:srgbClr val="000000"/>
                  </a:glow>
                </a:effectLst>
                <a:cs typeface="Arial" charset="0"/>
              </a:rPr>
              <a:t> loved him</a:t>
            </a:r>
          </a:p>
          <a:p>
            <a:pPr algn="ctr" eaLnBrk="1" hangingPunct="1">
              <a:defRPr/>
            </a:pPr>
            <a:r>
              <a:rPr lang="en-US" b="1" dirty="0">
                <a:solidFill>
                  <a:srgbClr val="FFFFFF"/>
                </a:solidFill>
                <a:effectLst>
                  <a:glow rad="228600">
                    <a:srgbClr val="000000"/>
                  </a:glow>
                </a:effectLst>
                <a:cs typeface="Arial" charset="0"/>
              </a:rPr>
              <a:t>(12:24-25)</a:t>
            </a:r>
          </a:p>
        </p:txBody>
      </p:sp>
    </p:spTree>
    <p:extLst>
      <p:ext uri="{BB962C8B-B14F-4D97-AF65-F5344CB8AC3E}">
        <p14:creationId xmlns:p14="http://schemas.microsoft.com/office/powerpoint/2010/main" val="1210809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6583453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226550"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Amnon</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glow rad="317500">
                    <a:srgbClr val="000000"/>
                  </a:glow>
                </a:effectLst>
              </a:rPr>
              <a:t>Family troubles continued with David</a:t>
            </a:r>
            <a:r>
              <a:rPr lang="uk-UA"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s son Amnon</a:t>
            </a:r>
            <a:endParaRPr lang="en-US" sz="1800" b="1" dirty="0">
              <a:solidFill>
                <a:srgbClr val="FFFFFF"/>
              </a:solidFill>
              <a:effectLst>
                <a:glow rad="317500">
                  <a:srgbClr val="000000"/>
                </a:glow>
              </a:effectLst>
            </a:endParaRPr>
          </a:p>
        </p:txBody>
      </p:sp>
    </p:spTree>
    <p:extLst>
      <p:ext uri="{BB962C8B-B14F-4D97-AF65-F5344CB8AC3E}">
        <p14:creationId xmlns:p14="http://schemas.microsoft.com/office/powerpoint/2010/main" val="638662265"/>
      </p:ext>
    </p:extLst>
  </p:cSld>
  <p:clrMapOvr>
    <a:overrideClrMapping bg1="dk2" tx1="lt1" bg2="dk1" tx2="lt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512258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glow rad="317500">
                    <a:srgbClr val="000000"/>
                  </a:glow>
                </a:effectLst>
              </a:rPr>
              <a:t>David was judged through the rape of his daughter via his son</a:t>
            </a:r>
            <a:endParaRPr lang="en-US" sz="1800" b="1" dirty="0">
              <a:solidFill>
                <a:srgbClr val="FFFFFF"/>
              </a:solidFill>
              <a:effectLst>
                <a:glow rad="317500">
                  <a:srgbClr val="000000"/>
                </a:glow>
              </a:effectLst>
            </a:endParaRPr>
          </a:p>
        </p:txBody>
      </p:sp>
    </p:spTree>
    <p:extLst>
      <p:ext uri="{BB962C8B-B14F-4D97-AF65-F5344CB8AC3E}">
        <p14:creationId xmlns:p14="http://schemas.microsoft.com/office/powerpoint/2010/main" val="27990139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en-US" sz="3600" b="1" dirty="0">
                <a:solidFill>
                  <a:srgbClr val="FFFFFF"/>
                </a:solidFill>
                <a:effectLst>
                  <a:glow rad="317500">
                    <a:schemeClr val="bg1"/>
                  </a:glow>
                </a:effectLst>
              </a:rPr>
              <a:t>But Amnon</a:t>
            </a:r>
            <a:r>
              <a:rPr lang="uk-UA" sz="3600" b="1" dirty="0">
                <a:solidFill>
                  <a:srgbClr val="FFFFFF"/>
                </a:solidFill>
                <a:effectLst>
                  <a:glow rad="317500">
                    <a:schemeClr val="bg1"/>
                  </a:glow>
                </a:effectLst>
              </a:rPr>
              <a:t>'</a:t>
            </a:r>
            <a:r>
              <a:rPr lang="en-US" sz="3600" b="1" dirty="0">
                <a:solidFill>
                  <a:srgbClr val="FFFFFF"/>
                </a:solidFill>
                <a:effectLst>
                  <a:glow rad="317500">
                    <a:schemeClr val="bg1"/>
                  </a:glow>
                </a:effectLst>
              </a:rPr>
              <a:t>s half-brother Absalom was full brother to Tamar</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61786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sz="3600" b="1" dirty="0">
                <a:solidFill>
                  <a:srgbClr val="FFFFFF"/>
                </a:solidFill>
                <a:effectLst>
                  <a:glow rad="317500">
                    <a:schemeClr val="bg1"/>
                  </a:glow>
                </a:effectLst>
              </a:rPr>
              <a:t>Absalom killed Amnon two years later</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34884265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a:solidFill>
                  <a:srgbClr val="FFFFFF"/>
                </a:solidFill>
                <a:effectLst>
                  <a:glow rad="317500">
                    <a:schemeClr val="bg1"/>
                  </a:glow>
                </a:effectLst>
              </a:rPr>
              <a:t>David mourns death of Amnon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a:t>
            </a:r>
            <a:r>
              <a:rPr lang="ko-KR" altLang="en-US" sz="3600" b="1" dirty="0" err="1">
                <a:solidFill>
                  <a:srgbClr val="FFFFFF"/>
                </a:solidFill>
                <a:effectLst>
                  <a:glow rad="317500">
                    <a:schemeClr val="bg1"/>
                  </a:glow>
                </a:effectLst>
              </a:rPr>
              <a:t>撒母耳下</a:t>
            </a:r>
            <a:r>
              <a:rPr lang="en-US" sz="3600" b="1" dirty="0">
                <a:solidFill>
                  <a:srgbClr val="FFFFFF"/>
                </a:solidFill>
                <a:effectLst>
                  <a:glow rad="317500">
                    <a:schemeClr val="bg1"/>
                  </a:glow>
                </a:effectLst>
              </a:rPr>
              <a:t>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798763" y="3978275"/>
            <a:ext cx="3670300" cy="8223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b="1">
                <a:solidFill>
                  <a:srgbClr val="FF0000"/>
                </a:solidFill>
              </a:rPr>
              <a:t>乱伦发生在大卫的家中</a:t>
            </a:r>
            <a:r>
              <a:rPr lang="en-US" altLang="zh-CN" b="1">
                <a:solidFill>
                  <a:srgbClr val="FF0000"/>
                </a:solidFill>
              </a:rPr>
              <a:t>… </a:t>
            </a:r>
          </a:p>
          <a:p>
            <a:pPr algn="ctr" eaLnBrk="1" hangingPunct="1"/>
            <a:r>
              <a:rPr lang="zh-CN" altLang="en-US">
                <a:solidFill>
                  <a:srgbClr val="FF0000"/>
                </a:solidFill>
              </a:rPr>
              <a:t>音嫩强奸她玛</a:t>
            </a:r>
            <a:r>
              <a:rPr lang="en-US" altLang="zh-CN" b="1">
                <a:solidFill>
                  <a:srgbClr val="FF0000"/>
                </a:solidFill>
              </a:rPr>
              <a:t>(13:1-20)</a:t>
            </a:r>
          </a:p>
        </p:txBody>
      </p:sp>
      <p:sp>
        <p:nvSpPr>
          <p:cNvPr id="24579" name="Text Box 3"/>
          <p:cNvSpPr txBox="1">
            <a:spLocks noChangeArrowheads="1"/>
          </p:cNvSpPr>
          <p:nvPr/>
        </p:nvSpPr>
        <p:spPr bwMode="auto">
          <a:xfrm>
            <a:off x="1012825" y="1524000"/>
            <a:ext cx="7239000"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2800" b="1">
                <a:solidFill>
                  <a:srgbClr val="FF0000"/>
                </a:solidFill>
              </a:rPr>
              <a:t>犯奸淫后所生的儿子死</a:t>
            </a:r>
            <a:r>
              <a:rPr lang="en-US" altLang="zh-CN" sz="2800" b="1">
                <a:solidFill>
                  <a:srgbClr val="FF0000"/>
                </a:solidFill>
              </a:rPr>
              <a:t>… (12:15-23)</a:t>
            </a:r>
          </a:p>
        </p:txBody>
      </p:sp>
      <p:sp>
        <p:nvSpPr>
          <p:cNvPr id="24580" name="Text Box 4"/>
          <p:cNvSpPr txBox="1">
            <a:spLocks noChangeArrowheads="1"/>
          </p:cNvSpPr>
          <p:nvPr/>
        </p:nvSpPr>
        <p:spPr bwMode="auto">
          <a:xfrm>
            <a:off x="457200" y="5410200"/>
            <a:ext cx="83502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b="1">
                <a:solidFill>
                  <a:srgbClr val="FF0000"/>
                </a:solidFill>
              </a:rPr>
              <a:t>凶杀</a:t>
            </a:r>
            <a:r>
              <a:rPr lang="en-US" altLang="zh-CN" b="1">
                <a:solidFill>
                  <a:srgbClr val="FF0000"/>
                </a:solidFill>
              </a:rPr>
              <a:t>:</a:t>
            </a:r>
            <a:r>
              <a:rPr lang="zh-CN" altLang="en-US">
                <a:solidFill>
                  <a:srgbClr val="FF0000"/>
                </a:solidFill>
              </a:rPr>
              <a:t>押沙龙杀死音嫩</a:t>
            </a:r>
            <a:r>
              <a:rPr lang="en-US" altLang="zh-CN" b="1">
                <a:solidFill>
                  <a:srgbClr val="FF0000"/>
                </a:solidFill>
              </a:rPr>
              <a:t> (13:21-36)</a:t>
            </a:r>
          </a:p>
        </p:txBody>
      </p:sp>
      <p:sp>
        <p:nvSpPr>
          <p:cNvPr id="24581" name="Text Box 5"/>
          <p:cNvSpPr txBox="1">
            <a:spLocks noChangeArrowheads="1"/>
          </p:cNvSpPr>
          <p:nvPr/>
        </p:nvSpPr>
        <p:spPr bwMode="auto">
          <a:xfrm>
            <a:off x="1236663" y="2209800"/>
            <a:ext cx="665956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2000" b="1">
                <a:solidFill>
                  <a:srgbClr val="66FFFF"/>
                </a:solidFill>
                <a:latin typeface="Bookman Old Style" charset="0"/>
              </a:rPr>
              <a:t>然而</a:t>
            </a:r>
            <a:r>
              <a:rPr lang="en-US" altLang="zh-CN" sz="2000" b="1">
                <a:solidFill>
                  <a:srgbClr val="66FFFF"/>
                </a:solidFill>
                <a:latin typeface="Bookman Old Style" charset="0"/>
              </a:rPr>
              <a:t>, </a:t>
            </a:r>
            <a:r>
              <a:rPr lang="zh-CN" altLang="en-US" sz="2000" b="1">
                <a:solidFill>
                  <a:srgbClr val="66FFFF"/>
                </a:solidFill>
                <a:latin typeface="Bookman Old Style" charset="0"/>
              </a:rPr>
              <a:t>神有恩典</a:t>
            </a:r>
            <a:r>
              <a:rPr lang="en-US" altLang="zh-CN" sz="2000" b="1">
                <a:solidFill>
                  <a:srgbClr val="66FFFF"/>
                </a:solidFill>
                <a:latin typeface="Bookman Old Style" charset="0"/>
              </a:rPr>
              <a:t>… </a:t>
            </a:r>
          </a:p>
          <a:p>
            <a:pPr algn="ctr" eaLnBrk="1" hangingPunct="1"/>
            <a:r>
              <a:rPr lang="zh-CN" altLang="en-US" sz="2000" b="1">
                <a:solidFill>
                  <a:srgbClr val="66FFFF"/>
                </a:solidFill>
                <a:latin typeface="Bookman Old Style" charset="0"/>
              </a:rPr>
              <a:t>大卫和拔示巴所生的第二个儿子名叫</a:t>
            </a:r>
            <a:r>
              <a:rPr lang="en-US" altLang="zh-CN" sz="2000" b="1">
                <a:solidFill>
                  <a:srgbClr val="66FFFF"/>
                </a:solidFill>
                <a:latin typeface="Bookman Old Style" charset="0"/>
              </a:rPr>
              <a:t> </a:t>
            </a:r>
            <a:r>
              <a:rPr lang="zh-CN" altLang="en-US" sz="2000" b="1">
                <a:solidFill>
                  <a:srgbClr val="66FFFF"/>
                </a:solidFill>
                <a:latin typeface="Bookman Old Style" charset="0"/>
              </a:rPr>
              <a:t>所罗门又名耶底底亚</a:t>
            </a:r>
            <a:endParaRPr lang="en-US" altLang="zh-CN" sz="2000" b="1">
              <a:solidFill>
                <a:srgbClr val="66FFFF"/>
              </a:solidFill>
              <a:latin typeface="Bookman Old Style" charset="0"/>
            </a:endParaRPr>
          </a:p>
          <a:p>
            <a:pPr algn="ctr" eaLnBrk="1" hangingPunct="1"/>
            <a:r>
              <a:rPr lang="en-US" altLang="zh-CN" sz="2000" b="1">
                <a:solidFill>
                  <a:srgbClr val="66FFFF"/>
                </a:solidFill>
                <a:latin typeface="Bookman Old Style" charset="0"/>
              </a:rPr>
              <a:t>–</a:t>
            </a:r>
            <a:r>
              <a:rPr lang="zh-CN" altLang="en-US" b="1">
                <a:solidFill>
                  <a:srgbClr val="66FFFF"/>
                </a:solidFill>
              </a:rPr>
              <a:t>耶底底亚的意思是耶和华爱他</a:t>
            </a:r>
            <a:endParaRPr lang="en-US" altLang="zh-CN" sz="2000" b="1">
              <a:solidFill>
                <a:srgbClr val="66FFFF"/>
              </a:solidFill>
              <a:latin typeface="Bookman Old Style" charset="0"/>
            </a:endParaRPr>
          </a:p>
          <a:p>
            <a:pPr algn="ctr" eaLnBrk="1" hangingPunct="1"/>
            <a:r>
              <a:rPr lang="en-US" altLang="zh-CN" sz="2000" b="1">
                <a:solidFill>
                  <a:srgbClr val="66FFFF"/>
                </a:solidFill>
                <a:latin typeface="Bookman Old Style" charset="0"/>
              </a:rPr>
              <a:t>(12:24-25)</a:t>
            </a:r>
          </a:p>
        </p:txBody>
      </p:sp>
      <p:sp>
        <p:nvSpPr>
          <p:cNvPr id="98309" name="Text Box 6"/>
          <p:cNvSpPr txBox="1">
            <a:spLocks noChangeArrowheads="1"/>
          </p:cNvSpPr>
          <p:nvPr/>
        </p:nvSpPr>
        <p:spPr bwMode="auto">
          <a:xfrm>
            <a:off x="3222625" y="274638"/>
            <a:ext cx="2732088" cy="7016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000" b="1">
                <a:solidFill>
                  <a:srgbClr val="FF0000"/>
                </a:solidFill>
                <a:latin typeface="Times New Roman" charset="0"/>
              </a:rPr>
              <a:t>家庭的烦恼</a:t>
            </a:r>
            <a:endParaRPr lang="en-US" altLang="zh-CN" sz="4000" b="1">
              <a:solidFill>
                <a:srgbClr val="FF0000"/>
              </a:solidFill>
              <a:latin typeface="Times New Roman" charset="0"/>
            </a:endParaRPr>
          </a:p>
        </p:txBody>
      </p:sp>
      <p:sp>
        <p:nvSpPr>
          <p:cNvPr id="98310" name="Text Box 7"/>
          <p:cNvSpPr txBox="1">
            <a:spLocks noChangeArrowheads="1"/>
          </p:cNvSpPr>
          <p:nvPr/>
        </p:nvSpPr>
        <p:spPr bwMode="auto">
          <a:xfrm>
            <a:off x="2514600" y="6491288"/>
            <a:ext cx="57753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66FFFF"/>
                </a:solidFill>
                <a:latin typeface="Arial" charset="0"/>
              </a:rPr>
              <a:t>Bruce Wilkinson and Kenneth Boa, </a:t>
            </a:r>
            <a:r>
              <a:rPr lang="en-US" altLang="zh-CN" sz="1800" i="1">
                <a:solidFill>
                  <a:srgbClr val="66FFFF"/>
                </a:solidFill>
                <a:latin typeface="Arial" charset="0"/>
              </a:rPr>
              <a:t>Talk Thru The Bible</a:t>
            </a:r>
            <a:endParaRPr lang="en-US" altLang="zh-CN" sz="1800">
              <a:solidFill>
                <a:srgbClr val="66FFFF"/>
              </a:solidFill>
              <a:latin typeface="Arial" charset="0"/>
            </a:endParaRPr>
          </a:p>
        </p:txBody>
      </p:sp>
      <p:sp>
        <p:nvSpPr>
          <p:cNvPr id="98311" name="Text Box 8"/>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8">
                                            <p:txEl>
                                              <p:charRg st="4294967295" end="429496729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80">
                                            <p:txEl>
                                              <p:charRg st="4294967295" end="429496729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utoUpdateAnimBg="0"/>
      <p:bldP spid="24580" grpId="0" autoUpdateAnimBg="0"/>
      <p:bldP spid="24581"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3281052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600" b="1" dirty="0">
                <a:solidFill>
                  <a:srgbClr val="FFFFFF"/>
                </a:solidFill>
                <a:effectLst>
                  <a:glow rad="317500">
                    <a:schemeClr val="bg1"/>
                  </a:glow>
                </a:effectLst>
              </a:rPr>
              <a:t>The Wise Woman of Tekoa (</a:t>
            </a:r>
            <a:r>
              <a:rPr lang="ko-KR" altLang="en-US" sz="3600" b="1" dirty="0" err="1">
                <a:solidFill>
                  <a:srgbClr val="FFFFFF"/>
                </a:solidFill>
                <a:effectLst>
                  <a:glow rad="317500">
                    <a:schemeClr val="bg1"/>
                  </a:glow>
                </a:effectLst>
              </a:rPr>
              <a:t>撒母耳下</a:t>
            </a:r>
            <a:r>
              <a:rPr lang="en-US" sz="3600" b="1" dirty="0">
                <a:solidFill>
                  <a:srgbClr val="FFFFFF"/>
                </a:solidFill>
                <a:effectLst>
                  <a:glow rad="317500">
                    <a:schemeClr val="bg1"/>
                  </a:glow>
                </a:effectLst>
              </a:rPr>
              <a:t>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0180146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Text Box 2"/>
          <p:cNvSpPr txBox="1">
            <a:spLocks noChangeArrowheads="1"/>
          </p:cNvSpPr>
          <p:nvPr/>
        </p:nvSpPr>
        <p:spPr bwMode="auto">
          <a:xfrm>
            <a:off x="304800" y="2844800"/>
            <a:ext cx="17129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zh-CN" altLang="en-US" sz="4000" b="1" dirty="0">
                <a:solidFill>
                  <a:srgbClr val="FFFFFF"/>
                </a:solidFill>
                <a:effectLst>
                  <a:glow rad="254000">
                    <a:schemeClr val="tx1">
                      <a:alpha val="75000"/>
                    </a:schemeClr>
                  </a:glow>
                </a:effectLst>
                <a:latin typeface="Book Antiqua" charset="0"/>
              </a:rPr>
              <a:t>押沙龙</a:t>
            </a:r>
            <a:endParaRPr lang="en-US" altLang="zh-CN" sz="4000" b="1" dirty="0">
              <a:solidFill>
                <a:srgbClr val="FFFFFF"/>
              </a:solidFill>
              <a:effectLst>
                <a:glow rad="254000">
                  <a:schemeClr val="tx1">
                    <a:alpha val="75000"/>
                  </a:schemeClr>
                </a:glow>
              </a:effectLst>
              <a:latin typeface="Book Antiqua" charset="0"/>
            </a:endParaRPr>
          </a:p>
        </p:txBody>
      </p:sp>
      <p:sp>
        <p:nvSpPr>
          <p:cNvPr id="25603" name="Rectangle 3"/>
          <p:cNvSpPr>
            <a:spLocks noChangeArrowheads="1"/>
          </p:cNvSpPr>
          <p:nvPr/>
        </p:nvSpPr>
        <p:spPr bwMode="auto">
          <a:xfrm>
            <a:off x="304800" y="3911600"/>
            <a:ext cx="12033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zh-CN" altLang="en-US" sz="4000" b="1" dirty="0">
                <a:solidFill>
                  <a:srgbClr val="FFFFFF"/>
                </a:solidFill>
                <a:effectLst>
                  <a:glow rad="254000">
                    <a:schemeClr val="tx1">
                      <a:alpha val="75000"/>
                    </a:schemeClr>
                  </a:glow>
                </a:effectLst>
                <a:latin typeface="Book Antiqua" charset="0"/>
              </a:rPr>
              <a:t>示巴</a:t>
            </a:r>
            <a:endParaRPr lang="en-US" altLang="zh-CN" sz="4000" b="1" dirty="0">
              <a:solidFill>
                <a:srgbClr val="FFFFFF"/>
              </a:solidFill>
              <a:effectLst>
                <a:glow rad="254000">
                  <a:schemeClr val="tx1">
                    <a:alpha val="75000"/>
                  </a:schemeClr>
                </a:glow>
              </a:effectLst>
              <a:latin typeface="Book Antiqua" charset="0"/>
            </a:endParaRPr>
          </a:p>
        </p:txBody>
      </p:sp>
      <p:sp>
        <p:nvSpPr>
          <p:cNvPr id="25604" name="Rectangle 4"/>
          <p:cNvSpPr>
            <a:spLocks noChangeArrowheads="1"/>
          </p:cNvSpPr>
          <p:nvPr/>
        </p:nvSpPr>
        <p:spPr bwMode="auto">
          <a:xfrm>
            <a:off x="304800" y="4978400"/>
            <a:ext cx="6299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zh-CN" altLang="en-US" sz="4000" b="1">
                <a:solidFill>
                  <a:srgbClr val="FFFFFF"/>
                </a:solidFill>
                <a:effectLst>
                  <a:glow rad="254000">
                    <a:schemeClr val="tx1">
                      <a:alpha val="75000"/>
                    </a:schemeClr>
                  </a:glow>
                </a:effectLst>
              </a:rPr>
              <a:t>亚多尼雅</a:t>
            </a:r>
            <a:r>
              <a:rPr lang="zh-CN" altLang="en-US" sz="4000" b="1">
                <a:solidFill>
                  <a:srgbClr val="FFFFFF"/>
                </a:solidFill>
                <a:effectLst>
                  <a:glow rad="254000">
                    <a:schemeClr val="tx1">
                      <a:alpha val="75000"/>
                    </a:schemeClr>
                  </a:glow>
                </a:effectLst>
                <a:latin typeface="Book Antiqua" charset="0"/>
              </a:rPr>
              <a:t>（在所罗门时代）</a:t>
            </a:r>
            <a:endParaRPr lang="en-US" altLang="zh-CN" sz="4000" b="1">
              <a:solidFill>
                <a:srgbClr val="FFFFFF"/>
              </a:solidFill>
              <a:effectLst>
                <a:glow rad="254000">
                  <a:schemeClr val="tx1">
                    <a:alpha val="75000"/>
                  </a:schemeClr>
                </a:glow>
              </a:effectLst>
              <a:latin typeface="Book Antiqua" charset="0"/>
            </a:endParaRPr>
          </a:p>
        </p:txBody>
      </p:sp>
      <p:sp>
        <p:nvSpPr>
          <p:cNvPr id="99333" name="Text Box 5"/>
          <p:cNvSpPr txBox="1">
            <a:spLocks noChangeArrowheads="1"/>
          </p:cNvSpPr>
          <p:nvPr/>
        </p:nvSpPr>
        <p:spPr bwMode="auto">
          <a:xfrm>
            <a:off x="309563" y="98425"/>
            <a:ext cx="2222500" cy="13112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000" b="1">
                <a:solidFill>
                  <a:srgbClr val="FF0000"/>
                </a:solidFill>
                <a:latin typeface="Times New Roman" charset="0"/>
              </a:rPr>
              <a:t>政治困境</a:t>
            </a:r>
            <a:endParaRPr lang="en-US" altLang="zh-CN" sz="4000" b="1">
              <a:solidFill>
                <a:srgbClr val="FF0000"/>
              </a:solidFill>
              <a:latin typeface="Times New Roman" charset="0"/>
            </a:endParaRPr>
          </a:p>
          <a:p>
            <a:pPr algn="ctr" eaLnBrk="1" hangingPunct="1"/>
            <a:r>
              <a:rPr lang="en-US" altLang="zh-CN" sz="4000" b="1">
                <a:solidFill>
                  <a:srgbClr val="FF0000"/>
                </a:solidFill>
                <a:latin typeface="Times New Roman" charset="0"/>
              </a:rPr>
              <a:t>(15-20</a:t>
            </a:r>
            <a:r>
              <a:rPr lang="zh-CN" altLang="en-US" sz="4000" b="1">
                <a:solidFill>
                  <a:srgbClr val="FF0000"/>
                </a:solidFill>
                <a:latin typeface="Times New Roman" charset="0"/>
              </a:rPr>
              <a:t>章</a:t>
            </a:r>
            <a:r>
              <a:rPr lang="en-US" altLang="zh-CN" sz="4000" b="1">
                <a:solidFill>
                  <a:srgbClr val="FF0000"/>
                </a:solidFill>
                <a:latin typeface="Times New Roman" charset="0"/>
              </a:rPr>
              <a:t>)</a:t>
            </a:r>
          </a:p>
        </p:txBody>
      </p:sp>
      <p:sp>
        <p:nvSpPr>
          <p:cNvPr id="99334" name="Text Box 7"/>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chemeClr val="bg1"/>
                </a:solidFill>
                <a:latin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25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368925" y="3584575"/>
            <a:ext cx="3387725" cy="173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zh-CN" altLang="en-US" sz="3600" dirty="0">
                <a:solidFill>
                  <a:schemeClr val="bg1"/>
                </a:solidFill>
                <a:latin typeface="Book Antiqua" charset="0"/>
              </a:rPr>
              <a:t>押沙龙，大卫英俊而可爱的儿子，</a:t>
            </a:r>
            <a:r>
              <a:rPr lang="en-US" altLang="zh-CN" sz="3600" dirty="0">
                <a:solidFill>
                  <a:schemeClr val="bg1"/>
                </a:solidFill>
                <a:latin typeface="Book Antiqua" charset="0"/>
              </a:rPr>
              <a:t> </a:t>
            </a:r>
            <a:r>
              <a:rPr lang="zh-CN" altLang="en-US" sz="3600" dirty="0">
                <a:solidFill>
                  <a:schemeClr val="bg1"/>
                </a:solidFill>
                <a:latin typeface="Book Antiqua" charset="0"/>
              </a:rPr>
              <a:t>造反</a:t>
            </a:r>
            <a:r>
              <a:rPr lang="en-US" altLang="zh-CN" sz="3600" dirty="0">
                <a:solidFill>
                  <a:schemeClr val="bg1"/>
                </a:solidFill>
                <a:latin typeface="Book Antiqua" charset="0"/>
              </a:rPr>
              <a:t>.</a:t>
            </a:r>
          </a:p>
        </p:txBody>
      </p:sp>
      <p:pic>
        <p:nvPicPr>
          <p:cNvPr id="100354" name="Picture 3" descr="II SAMUEL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203233988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a:solidFill>
                  <a:srgbClr val="FFFFFF"/>
                </a:solidFill>
                <a:latin typeface="Arial" charset="0"/>
              </a:rPr>
              <a:t>What kind of king will David become when he later has the same power as Saul?  How will he respond to the third king, Absalom?</a:t>
            </a:r>
            <a:endParaRPr lang="en-US" sz="3200" b="1" i="1">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kern="0">
                <a:solidFill>
                  <a:srgbClr val="FFFFFF"/>
                </a:solidFill>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en-US" b="1">
                <a:solidFill>
                  <a:srgbClr val="FFFFFF"/>
                </a:solidFill>
                <a:latin typeface="Arial" charset="0"/>
              </a:rPr>
              <a:t>A TALE OF</a:t>
            </a:r>
          </a:p>
          <a:p>
            <a:pPr algn="ctr" eaLnBrk="1" hangingPunct="1"/>
            <a:r>
              <a:rPr lang="en-US" b="1">
                <a:solidFill>
                  <a:srgbClr val="FFFFFF"/>
                </a:solidFill>
                <a:latin typeface="Arial" charset="0"/>
              </a:rPr>
              <a:t>THREE KINGS</a:t>
            </a:r>
            <a:br>
              <a:rPr lang="en-US" b="1">
                <a:solidFill>
                  <a:srgbClr val="FFFFFF"/>
                </a:solidFill>
                <a:latin typeface="Arial" charset="0"/>
              </a:rPr>
            </a:br>
            <a:r>
              <a:rPr lang="en-US" sz="3200" b="1" i="1">
                <a:solidFill>
                  <a:srgbClr val="FFFFFF"/>
                </a:solidFill>
                <a:latin typeface="Arial" charset="0"/>
              </a:rPr>
              <a:t>A study in brokeness</a:t>
            </a:r>
            <a:endParaRPr lang="en-US" b="1">
              <a:solidFill>
                <a:srgbClr val="FFFFFF"/>
              </a:solidFill>
              <a:latin typeface="Arial" charset="0"/>
            </a:endParaRPr>
          </a:p>
        </p:txBody>
      </p:sp>
    </p:spTree>
    <p:extLst>
      <p:ext uri="{BB962C8B-B14F-4D97-AF65-F5344CB8AC3E}">
        <p14:creationId xmlns:p14="http://schemas.microsoft.com/office/powerpoint/2010/main" val="323191775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3" y="0"/>
            <a:ext cx="7163841" cy="3500438"/>
          </a:xfrm>
        </p:spPr>
        <p:txBody>
          <a:bodyPr anchor="t"/>
          <a:lstStyle/>
          <a:p>
            <a:pPr eaLnBrk="1" hangingPunct="1"/>
            <a:r>
              <a:rPr lang="ru-RU" sz="2400" b="1">
                <a:solidFill>
                  <a:srgbClr val="FFFFFF"/>
                </a:solidFill>
                <a:latin typeface="Arial" charset="0"/>
              </a:rPr>
              <a:t>"</a:t>
            </a:r>
            <a:r>
              <a:rPr lang="en-US" altLang="ja-JP" sz="2400" b="1">
                <a:solidFill>
                  <a:srgbClr val="FFFFFF"/>
                </a:solidFill>
                <a:latin typeface="Arial" charset="0"/>
              </a:rPr>
              <a:t>David and Zadok were alone once more. </a:t>
            </a:r>
            <a:r>
              <a:rPr lang="uk-UA" sz="2400" b="1">
                <a:solidFill>
                  <a:srgbClr val="FFFFFF"/>
                </a:solidFill>
                <a:latin typeface="Arial" charset="0"/>
              </a:rPr>
              <a:t>'</a:t>
            </a:r>
            <a:r>
              <a:rPr lang="en-US" altLang="ja-JP" sz="2400" b="1">
                <a:solidFill>
                  <a:srgbClr val="FFFFFF"/>
                </a:solidFill>
                <a:latin typeface="Arial" charset="0"/>
              </a:rPr>
              <a:t>And now, what will you do, David? In your youth, you spoke no word against an unworthy king. What will you do now with an equally unworthy youth?</a:t>
            </a:r>
            <a:r>
              <a:rPr lang="uk-UA" sz="2400" b="1">
                <a:solidFill>
                  <a:srgbClr val="FFFFFF"/>
                </a:solidFill>
                <a:latin typeface="Arial" charset="0"/>
              </a:rPr>
              <a:t>'</a:t>
            </a:r>
            <a:r>
              <a:rPr lang="en-US" altLang="ja-JP" sz="2400" b="1">
                <a:solidFill>
                  <a:srgbClr val="FFFFFF"/>
                </a:solidFill>
                <a:latin typeface="Arial" charset="0"/>
              </a:rPr>
              <a:t> </a:t>
            </a:r>
            <a:r>
              <a:rPr lang="uk-UA" sz="2400" b="1">
                <a:solidFill>
                  <a:srgbClr val="FFFFFF"/>
                </a:solidFill>
                <a:latin typeface="Arial" charset="0"/>
              </a:rPr>
              <a:t>'</a:t>
            </a:r>
            <a:r>
              <a:rPr lang="en-US" altLang="ja-JP" sz="2400" b="1">
                <a:solidFill>
                  <a:srgbClr val="FFFFFF"/>
                </a:solidFill>
                <a:latin typeface="Arial" charset="0"/>
              </a:rPr>
              <a:t>As I said,</a:t>
            </a:r>
            <a:r>
              <a:rPr lang="uk-UA" sz="2400" b="1">
                <a:solidFill>
                  <a:srgbClr val="FFFFFF"/>
                </a:solidFill>
                <a:latin typeface="Arial" charset="0"/>
              </a:rPr>
              <a:t>'</a:t>
            </a:r>
            <a:r>
              <a:rPr lang="en-US" altLang="ja-JP" sz="2400" b="1">
                <a:solidFill>
                  <a:srgbClr val="FFFFFF"/>
                </a:solidFill>
                <a:latin typeface="Arial" charset="0"/>
              </a:rPr>
              <a:t> replied David, </a:t>
            </a:r>
            <a:r>
              <a:rPr lang="uk-UA" sz="2400" b="1">
                <a:solidFill>
                  <a:srgbClr val="FFFFFF"/>
                </a:solidFill>
                <a:latin typeface="Arial" charset="0"/>
              </a:rPr>
              <a:t>'</a:t>
            </a:r>
            <a:r>
              <a:rPr lang="en-US" altLang="ja-JP" sz="2400" b="1">
                <a:solidFill>
                  <a:srgbClr val="FFFFFF"/>
                </a:solidFill>
                <a:latin typeface="Arial" charset="0"/>
              </a:rPr>
              <a:t>These are the times I hate the most, Zadok. Nonetheless, against all reason, I judge my own heart first and rule against its interests. </a:t>
            </a:r>
            <a:br>
              <a:rPr lang="en-US" altLang="ja-JP" sz="2400" b="1">
                <a:solidFill>
                  <a:srgbClr val="FFFFFF"/>
                </a:solidFill>
                <a:latin typeface="Arial" charset="0"/>
              </a:rPr>
            </a:br>
            <a:r>
              <a:rPr lang="en-US" altLang="ja-JP" sz="2400" b="1">
                <a:solidFill>
                  <a:srgbClr val="FFFFFF"/>
                </a:solidFill>
                <a:latin typeface="Arial" charset="0"/>
              </a:rPr>
              <a:t>I will do what I did under Saul.</a:t>
            </a:r>
            <a:endParaRPr lang="en-US" sz="2400" b="1" i="1">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eaLnBrk="1" hangingPunct="1">
              <a:defRPr/>
            </a:pPr>
            <a:r>
              <a:rPr lang="en-US" sz="2400" b="1" dirty="0">
                <a:solidFill>
                  <a:srgbClr val="FFFFFF"/>
                </a:solidFill>
                <a:latin typeface="Arial" charset="0"/>
              </a:rPr>
              <a:t>I will leave the destiny of the kingdom in God</a:t>
            </a:r>
            <a:r>
              <a:rPr lang="uk-UA" sz="2400" b="1" dirty="0">
                <a:solidFill>
                  <a:srgbClr val="FFFFFF"/>
                </a:solidFill>
                <a:latin typeface="Arial" charset="0"/>
              </a:rPr>
              <a:t>'</a:t>
            </a:r>
            <a:r>
              <a:rPr lang="en-US" sz="2400" b="1" dirty="0">
                <a:solidFill>
                  <a:srgbClr val="FFFFFF"/>
                </a:solidFill>
                <a:latin typeface="Arial" charset="0"/>
              </a:rPr>
              <a:t>s hands alone. Perhaps he is finished with me. Perhaps I have sinned too greatly and am no longer worthy to lead. Only God knows if that is true, and it seems he will not tell.</a:t>
            </a:r>
            <a:r>
              <a:rPr lang="ru-RU" sz="2400" b="1" dirty="0">
                <a:solidFill>
                  <a:srgbClr val="FFFFFF"/>
                </a:solidFill>
                <a:latin typeface="Arial" charset="0"/>
              </a:rPr>
              <a:t>"</a:t>
            </a:r>
            <a:br>
              <a:rPr lang="en-US" sz="2400" b="1" dirty="0">
                <a:solidFill>
                  <a:srgbClr val="FFFFFF"/>
                </a:solidFill>
                <a:latin typeface="Arial" charset="0"/>
              </a:rPr>
            </a:br>
            <a:endParaRPr lang="en-US" sz="1050" b="1" dirty="0">
              <a:solidFill>
                <a:srgbClr val="FFFFFF"/>
              </a:solidFill>
              <a:latin typeface="Arial" charset="0"/>
            </a:endParaRPr>
          </a:p>
          <a:p>
            <a:pPr eaLnBrk="1" hangingPunct="1">
              <a:defRPr/>
            </a:pPr>
            <a:r>
              <a:rPr lang="en-US" sz="1600" b="1" dirty="0">
                <a:solidFill>
                  <a:srgbClr val="FFFFFF"/>
                </a:solidFill>
                <a:latin typeface="Arial" charset="0"/>
              </a:rPr>
              <a:t>—Gene Edwards, </a:t>
            </a:r>
            <a:r>
              <a:rPr lang="en-US" sz="1600" b="1" i="1" dirty="0">
                <a:solidFill>
                  <a:srgbClr val="FFFFFF"/>
                </a:solidFill>
                <a:latin typeface="Arial" charset="0"/>
              </a:rPr>
              <a:t>A Tale of Three Kings</a:t>
            </a:r>
            <a:r>
              <a:rPr lang="en-US" sz="1600" b="1" dirty="0">
                <a:solidFill>
                  <a:srgbClr val="FFFFFF"/>
                </a:solidFill>
                <a:latin typeface="Arial" charset="0"/>
              </a:rPr>
              <a:t>, 93</a:t>
            </a:r>
            <a:endParaRPr lang="en-US" sz="1600" b="1" i="1" dirty="0">
              <a:solidFill>
                <a:srgbClr val="FFFFFF"/>
              </a:solidFill>
              <a:latin typeface="Arial" charset="0"/>
            </a:endParaRPr>
          </a:p>
        </p:txBody>
      </p:sp>
    </p:spTree>
    <p:extLst>
      <p:ext uri="{BB962C8B-B14F-4D97-AF65-F5344CB8AC3E}">
        <p14:creationId xmlns:p14="http://schemas.microsoft.com/office/powerpoint/2010/main" val="45937200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3"/>
          <p:cNvSpPr txBox="1">
            <a:spLocks noChangeArrowheads="1"/>
          </p:cNvSpPr>
          <p:nvPr/>
        </p:nvSpPr>
        <p:spPr bwMode="auto">
          <a:xfrm>
            <a:off x="5289550" y="6491288"/>
            <a:ext cx="38560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FC4F02"/>
                </a:solidFill>
                <a:latin typeface="Arial" charset="0"/>
              </a:rPr>
              <a:t>Tyndale’s </a:t>
            </a:r>
            <a:r>
              <a:rPr lang="en-US" altLang="zh-CN" sz="1800" i="1">
                <a:solidFill>
                  <a:srgbClr val="FC4F02"/>
                </a:solidFill>
                <a:latin typeface="Arial" charset="0"/>
              </a:rPr>
              <a:t>Life Application Bible, NIV</a:t>
            </a:r>
            <a:endParaRPr lang="en-US" altLang="zh-CN" sz="1800">
              <a:solidFill>
                <a:srgbClr val="FC4F02"/>
              </a:solidFill>
              <a:latin typeface="Arial" charset="0"/>
            </a:endParaRPr>
          </a:p>
        </p:txBody>
      </p:sp>
      <p:grpSp>
        <p:nvGrpSpPr>
          <p:cNvPr id="101378" name="Group 49"/>
          <p:cNvGrpSpPr>
            <a:grpSpLocks/>
          </p:cNvGrpSpPr>
          <p:nvPr/>
        </p:nvGrpSpPr>
        <p:grpSpPr bwMode="auto">
          <a:xfrm>
            <a:off x="2057400" y="152400"/>
            <a:ext cx="5360988" cy="6477000"/>
            <a:chOff x="1296" y="96"/>
            <a:chExt cx="3377" cy="4080"/>
          </a:xfrm>
        </p:grpSpPr>
        <p:pic>
          <p:nvPicPr>
            <p:cNvPr id="1013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96"/>
              <a:ext cx="3377" cy="4080"/>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1488" y="1056"/>
              <a:ext cx="1200" cy="2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大海</a:t>
              </a:r>
              <a:r>
                <a:rPr lang="en-US" altLang="zh-CN" sz="1800">
                  <a:solidFill>
                    <a:srgbClr val="000000"/>
                  </a:solidFill>
                  <a:latin typeface="Arial" charset="0"/>
                </a:rPr>
                <a:t> </a:t>
              </a:r>
              <a:r>
                <a:rPr lang="zh-CN" altLang="en-US" sz="1800">
                  <a:solidFill>
                    <a:srgbClr val="000000"/>
                  </a:solidFill>
                  <a:latin typeface="Arial" charset="0"/>
                </a:rPr>
                <a:t>（地中海）</a:t>
              </a:r>
              <a:endParaRPr lang="en-US" altLang="zh-CN" sz="1800">
                <a:solidFill>
                  <a:srgbClr val="000000"/>
                </a:solidFill>
                <a:latin typeface="Arial" charset="0"/>
              </a:endParaRPr>
            </a:p>
          </p:txBody>
        </p:sp>
        <p:sp>
          <p:nvSpPr>
            <p:cNvPr id="101381" name="Text Box 5"/>
            <p:cNvSpPr txBox="1">
              <a:spLocks noChangeArrowheads="1"/>
            </p:cNvSpPr>
            <p:nvPr/>
          </p:nvSpPr>
          <p:spPr bwMode="auto">
            <a:xfrm>
              <a:off x="2688" y="1833"/>
              <a:ext cx="480" cy="2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迦南</a:t>
              </a:r>
              <a:endParaRPr lang="en-US" altLang="zh-CN" sz="1800">
                <a:solidFill>
                  <a:srgbClr val="000000"/>
                </a:solidFill>
                <a:latin typeface="Arial" charset="0"/>
              </a:endParaRPr>
            </a:p>
          </p:txBody>
        </p:sp>
        <p:sp>
          <p:nvSpPr>
            <p:cNvPr id="101382" name="Text Box 6"/>
            <p:cNvSpPr txBox="1">
              <a:spLocks noChangeArrowheads="1"/>
            </p:cNvSpPr>
            <p:nvPr/>
          </p:nvSpPr>
          <p:spPr bwMode="auto">
            <a:xfrm>
              <a:off x="1440" y="220"/>
              <a:ext cx="1200" cy="1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400">
                  <a:solidFill>
                    <a:srgbClr val="000000"/>
                  </a:solidFill>
                  <a:latin typeface="Arial" charset="0"/>
                </a:rPr>
                <a:t>押沙龙的暴乱</a:t>
              </a:r>
              <a:endParaRPr lang="en-US" altLang="zh-CN" sz="1400">
                <a:solidFill>
                  <a:srgbClr val="000000"/>
                </a:solidFill>
                <a:latin typeface="Arial" charset="0"/>
              </a:endParaRPr>
            </a:p>
          </p:txBody>
        </p:sp>
        <p:sp>
          <p:nvSpPr>
            <p:cNvPr id="101383" name="Text Box 7"/>
            <p:cNvSpPr txBox="1">
              <a:spLocks noChangeArrowheads="1"/>
            </p:cNvSpPr>
            <p:nvPr/>
          </p:nvSpPr>
          <p:spPr bwMode="auto">
            <a:xfrm>
              <a:off x="3696" y="403"/>
              <a:ext cx="240"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但</a:t>
              </a:r>
              <a:endParaRPr lang="en-US" altLang="zh-CN" sz="1200">
                <a:solidFill>
                  <a:srgbClr val="000000"/>
                </a:solidFill>
                <a:latin typeface="Arial" charset="0"/>
              </a:endParaRPr>
            </a:p>
          </p:txBody>
        </p:sp>
        <p:sp>
          <p:nvSpPr>
            <p:cNvPr id="101384" name="Text Box 8"/>
            <p:cNvSpPr txBox="1">
              <a:spLocks noChangeArrowheads="1"/>
            </p:cNvSpPr>
            <p:nvPr/>
          </p:nvSpPr>
          <p:spPr bwMode="auto">
            <a:xfrm>
              <a:off x="2688" y="3216"/>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别是巴</a:t>
              </a:r>
              <a:endParaRPr lang="en-US" altLang="zh-CN" sz="1200">
                <a:solidFill>
                  <a:srgbClr val="000000"/>
                </a:solidFill>
                <a:latin typeface="Arial" charset="0"/>
              </a:endParaRPr>
            </a:p>
          </p:txBody>
        </p:sp>
        <p:sp>
          <p:nvSpPr>
            <p:cNvPr id="101385" name="Text Box 9"/>
            <p:cNvSpPr txBox="1">
              <a:spLocks noChangeArrowheads="1"/>
            </p:cNvSpPr>
            <p:nvPr/>
          </p:nvSpPr>
          <p:spPr bwMode="auto">
            <a:xfrm>
              <a:off x="2400" y="2640"/>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耶路撒冷</a:t>
              </a:r>
              <a:endParaRPr lang="en-US" altLang="zh-CN" sz="1200">
                <a:solidFill>
                  <a:srgbClr val="000000"/>
                </a:solidFill>
                <a:latin typeface="Arial" charset="0"/>
              </a:endParaRPr>
            </a:p>
          </p:txBody>
        </p:sp>
        <p:sp>
          <p:nvSpPr>
            <p:cNvPr id="101386" name="Text Box 10"/>
            <p:cNvSpPr txBox="1">
              <a:spLocks noChangeArrowheads="1"/>
            </p:cNvSpPr>
            <p:nvPr/>
          </p:nvSpPr>
          <p:spPr bwMode="auto">
            <a:xfrm>
              <a:off x="3408" y="2640"/>
              <a:ext cx="231" cy="624"/>
            </a:xfrm>
            <a:prstGeom prst="rect">
              <a:avLst/>
            </a:prstGeom>
            <a:solidFill>
              <a:schemeClr val="accent1">
                <a:alpha val="7882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死海</a:t>
              </a:r>
              <a:endParaRPr lang="en-US" altLang="zh-CN" sz="1200">
                <a:solidFill>
                  <a:srgbClr val="000000"/>
                </a:solidFill>
                <a:latin typeface="Arial" charset="0"/>
              </a:endParaRPr>
            </a:p>
          </p:txBody>
        </p:sp>
        <p:sp>
          <p:nvSpPr>
            <p:cNvPr id="101387" name="Text Box 11"/>
            <p:cNvSpPr txBox="1">
              <a:spLocks noChangeArrowheads="1"/>
            </p:cNvSpPr>
            <p:nvPr/>
          </p:nvSpPr>
          <p:spPr bwMode="auto">
            <a:xfrm>
              <a:off x="3360" y="1200"/>
              <a:ext cx="231" cy="528"/>
            </a:xfrm>
            <a:prstGeom prst="rect">
              <a:avLst/>
            </a:prstGeom>
            <a:solidFill>
              <a:schemeClr val="accent1">
                <a:alpha val="7882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约旦河</a:t>
              </a:r>
              <a:endParaRPr lang="en-US" altLang="zh-CN" sz="1200">
                <a:solidFill>
                  <a:srgbClr val="000000"/>
                </a:solidFill>
                <a:latin typeface="Arial" charset="0"/>
              </a:endParaRPr>
            </a:p>
          </p:txBody>
        </p:sp>
        <p:sp>
          <p:nvSpPr>
            <p:cNvPr id="101388" name="Text Box 12"/>
            <p:cNvSpPr txBox="1">
              <a:spLocks noChangeArrowheads="1"/>
            </p:cNvSpPr>
            <p:nvPr/>
          </p:nvSpPr>
          <p:spPr bwMode="auto">
            <a:xfrm>
              <a:off x="3600" y="960"/>
              <a:ext cx="816" cy="173"/>
            </a:xfrm>
            <a:prstGeom prst="rect">
              <a:avLst/>
            </a:prstGeom>
            <a:solidFill>
              <a:schemeClr val="accent1">
                <a:alpha val="7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1200">
                  <a:solidFill>
                    <a:srgbClr val="000000"/>
                  </a:solidFill>
                  <a:latin typeface="Arial" charset="0"/>
                </a:rPr>
                <a:t>加利利湖</a:t>
              </a:r>
              <a:endParaRPr lang="en-US" altLang="zh-CN" sz="1200">
                <a:solidFill>
                  <a:srgbClr val="000000"/>
                </a:solidFill>
                <a:latin typeface="Arial" charset="0"/>
              </a:endParaRPr>
            </a:p>
          </p:txBody>
        </p:sp>
        <p:sp>
          <p:nvSpPr>
            <p:cNvPr id="101389" name="Text Box 13"/>
            <p:cNvSpPr txBox="1">
              <a:spLocks noChangeArrowheads="1"/>
            </p:cNvSpPr>
            <p:nvPr/>
          </p:nvSpPr>
          <p:spPr bwMode="auto">
            <a:xfrm>
              <a:off x="2400" y="672"/>
              <a:ext cx="192" cy="13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800">
                  <a:solidFill>
                    <a:srgbClr val="000000"/>
                  </a:solidFill>
                  <a:latin typeface="Arial" charset="0"/>
                </a:rPr>
                <a:t>尺</a:t>
              </a:r>
              <a:endParaRPr lang="en-US" altLang="zh-CN" sz="800">
                <a:solidFill>
                  <a:srgbClr val="000000"/>
                </a:solidFill>
                <a:latin typeface="Arial" charset="0"/>
              </a:endParaRPr>
            </a:p>
          </p:txBody>
        </p:sp>
        <p:sp>
          <p:nvSpPr>
            <p:cNvPr id="101390" name="Text Box 14"/>
            <p:cNvSpPr txBox="1">
              <a:spLocks noChangeArrowheads="1"/>
            </p:cNvSpPr>
            <p:nvPr/>
          </p:nvSpPr>
          <p:spPr bwMode="auto">
            <a:xfrm>
              <a:off x="3264" y="2467"/>
              <a:ext cx="960" cy="173"/>
            </a:xfrm>
            <a:prstGeom prst="rect">
              <a:avLst/>
            </a:prstGeom>
            <a:solidFill>
              <a:srgbClr val="CC9900">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橄榄山</a:t>
              </a:r>
              <a:endParaRPr lang="en-US" altLang="zh-CN" sz="1200">
                <a:solidFill>
                  <a:srgbClr val="000000"/>
                </a:solidFill>
                <a:latin typeface="Arial" charset="0"/>
              </a:endParaRPr>
            </a:p>
          </p:txBody>
        </p:sp>
        <p:sp>
          <p:nvSpPr>
            <p:cNvPr id="101391" name="Text Box 44"/>
            <p:cNvSpPr txBox="1">
              <a:spLocks noChangeArrowheads="1"/>
            </p:cNvSpPr>
            <p:nvPr/>
          </p:nvSpPr>
          <p:spPr bwMode="auto">
            <a:xfrm>
              <a:off x="3648" y="1488"/>
              <a:ext cx="624" cy="366"/>
            </a:xfrm>
            <a:prstGeom prst="rect">
              <a:avLst/>
            </a:prstGeom>
            <a:solidFill>
              <a:srgbClr val="CC9900">
                <a:alpha val="8588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1600">
                  <a:solidFill>
                    <a:srgbClr val="000000"/>
                  </a:solidFill>
                  <a:latin typeface="Arial" charset="0"/>
                </a:rPr>
                <a:t>以法连</a:t>
              </a:r>
              <a:endParaRPr lang="en-US" altLang="zh-CN" sz="1600">
                <a:solidFill>
                  <a:srgbClr val="000000"/>
                </a:solidFill>
                <a:latin typeface="Arial" charset="0"/>
              </a:endParaRPr>
            </a:p>
            <a:p>
              <a:pPr algn="ctr" eaLnBrk="1" hangingPunct="1"/>
              <a:r>
                <a:rPr lang="zh-CN" altLang="en-US" sz="1600">
                  <a:solidFill>
                    <a:srgbClr val="000000"/>
                  </a:solidFill>
                  <a:latin typeface="Arial" charset="0"/>
                </a:rPr>
                <a:t>树林</a:t>
              </a:r>
              <a:endParaRPr lang="en-US" altLang="zh-CN" sz="1600">
                <a:solidFill>
                  <a:srgbClr val="000000"/>
                </a:solidFill>
                <a:latin typeface="Arial" charset="0"/>
              </a:endParaRPr>
            </a:p>
          </p:txBody>
        </p:sp>
        <p:sp>
          <p:nvSpPr>
            <p:cNvPr id="101392" name="Text Box 45"/>
            <p:cNvSpPr txBox="1">
              <a:spLocks noChangeArrowheads="1"/>
            </p:cNvSpPr>
            <p:nvPr/>
          </p:nvSpPr>
          <p:spPr bwMode="auto">
            <a:xfrm>
              <a:off x="2640" y="3024"/>
              <a:ext cx="528"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希伯仑</a:t>
              </a:r>
              <a:endParaRPr lang="en-US" altLang="zh-CN" sz="1200">
                <a:solidFill>
                  <a:srgbClr val="000000"/>
                </a:solidFill>
                <a:latin typeface="Arial" charset="0"/>
              </a:endParaRPr>
            </a:p>
          </p:txBody>
        </p:sp>
        <p:sp>
          <p:nvSpPr>
            <p:cNvPr id="101393" name="Text Box 46"/>
            <p:cNvSpPr txBox="1">
              <a:spLocks noChangeArrowheads="1"/>
            </p:cNvSpPr>
            <p:nvPr/>
          </p:nvSpPr>
          <p:spPr bwMode="auto">
            <a:xfrm>
              <a:off x="3792" y="2016"/>
              <a:ext cx="672"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玛哈念</a:t>
              </a:r>
              <a:endParaRPr lang="en-US" altLang="zh-CN" sz="1200">
                <a:solidFill>
                  <a:srgbClr val="000000"/>
                </a:solidFill>
                <a:latin typeface="Arial" charset="0"/>
              </a:endParaRPr>
            </a:p>
          </p:txBody>
        </p:sp>
        <p:sp>
          <p:nvSpPr>
            <p:cNvPr id="101394" name="Text Box 47"/>
            <p:cNvSpPr txBox="1">
              <a:spLocks noChangeArrowheads="1"/>
            </p:cNvSpPr>
            <p:nvPr/>
          </p:nvSpPr>
          <p:spPr bwMode="auto">
            <a:xfrm>
              <a:off x="2544" y="2352"/>
              <a:ext cx="528" cy="173"/>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巴户琳</a:t>
              </a:r>
              <a:endParaRPr lang="en-US" altLang="zh-CN" sz="1200">
                <a:solidFill>
                  <a:srgbClr val="000000"/>
                </a:solidFill>
                <a:latin typeface="Arial" charset="0"/>
              </a:endParaRPr>
            </a:p>
          </p:txBody>
        </p:sp>
        <p:sp>
          <p:nvSpPr>
            <p:cNvPr id="101395" name="Text Box 48"/>
            <p:cNvSpPr txBox="1">
              <a:spLocks noChangeArrowheads="1"/>
            </p:cNvSpPr>
            <p:nvPr/>
          </p:nvSpPr>
          <p:spPr bwMode="auto">
            <a:xfrm>
              <a:off x="3792" y="1248"/>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基列</a:t>
              </a:r>
              <a:endParaRPr lang="en-US" altLang="zh-CN" sz="1200">
                <a:solidFill>
                  <a:srgbClr val="000000"/>
                </a:solidFill>
                <a:latin typeface="Arial" charset="0"/>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1" name="Picture 2" descr="II SAMUEL 1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 Box 3"/>
          <p:cNvSpPr txBox="1">
            <a:spLocks noChangeArrowheads="1"/>
          </p:cNvSpPr>
          <p:nvPr/>
        </p:nvSpPr>
        <p:spPr bwMode="auto">
          <a:xfrm>
            <a:off x="5791200" y="1676400"/>
            <a:ext cx="2590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b="1" dirty="0">
                <a:solidFill>
                  <a:schemeClr val="bg1"/>
                </a:solidFill>
                <a:latin typeface="Book Antiqua" charset="0"/>
              </a:rPr>
              <a:t>大卫逃到旷野为了避免与押沙龙征战。</a:t>
            </a:r>
            <a:endParaRPr lang="en-US" altLang="zh-CN" b="1" dirty="0">
              <a:solidFill>
                <a:schemeClr val="bg1"/>
              </a:solidFill>
              <a:latin typeface="Book Antiqua" charset="0"/>
            </a:endParaRPr>
          </a:p>
          <a:p>
            <a:pPr eaLnBrk="1" hangingPunct="1"/>
            <a:r>
              <a:rPr lang="zh-CN" altLang="en-US" b="1" dirty="0">
                <a:solidFill>
                  <a:schemeClr val="bg1"/>
                </a:solidFill>
                <a:latin typeface="Book Antiqua" charset="0"/>
              </a:rPr>
              <a:t>大卫在汲沦溪放声大哭</a:t>
            </a:r>
            <a:r>
              <a:rPr lang="en-US" altLang="zh-CN" b="1" dirty="0">
                <a:solidFill>
                  <a:schemeClr val="bg1"/>
                </a:solidFill>
                <a:latin typeface="Book Antiqua" charset="0"/>
              </a:rPr>
              <a:t>. </a:t>
            </a:r>
          </a:p>
          <a:p>
            <a:pPr eaLnBrk="1" hangingPunct="1"/>
            <a:endParaRPr lang="en-US" altLang="zh-CN" b="1" dirty="0">
              <a:solidFill>
                <a:schemeClr val="bg1"/>
              </a:solidFill>
              <a:latin typeface="Book Antiqua" charset="0"/>
            </a:endParaRPr>
          </a:p>
          <a:p>
            <a:pPr eaLnBrk="1" hangingPunct="1"/>
            <a:r>
              <a:rPr lang="zh-CN" altLang="en-US" b="1" i="1" dirty="0">
                <a:solidFill>
                  <a:schemeClr val="bg1"/>
                </a:solidFill>
                <a:latin typeface="Book Antiqua" charset="0"/>
              </a:rPr>
              <a:t>撒母耳记下</a:t>
            </a:r>
            <a:r>
              <a:rPr lang="en-US" altLang="zh-CN" b="1" i="1" dirty="0">
                <a:solidFill>
                  <a:schemeClr val="bg1"/>
                </a:solidFill>
                <a:latin typeface="Book Antiqua" charset="0"/>
              </a:rPr>
              <a:t> 15</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2319369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Shimei</a:t>
            </a:r>
            <a:r>
              <a:rPr lang="en-US" sz="3600" b="1" dirty="0">
                <a:solidFill>
                  <a:srgbClr val="FFFFFF"/>
                </a:solidFill>
                <a:effectLst>
                  <a:glow rad="317500">
                    <a:schemeClr val="bg1"/>
                  </a:glow>
                </a:effectLst>
              </a:rPr>
              <a:t> opposed David by throwing stones at him.  However, David refused to punish Shimei (</a:t>
            </a:r>
            <a:r>
              <a:rPr lang="ko-KR" altLang="en-US" sz="3600" b="1" dirty="0" err="1">
                <a:solidFill>
                  <a:srgbClr val="FFFFFF"/>
                </a:solidFill>
                <a:effectLst>
                  <a:glow rad="317500">
                    <a:schemeClr val="bg1"/>
                  </a:glow>
                </a:effectLst>
              </a:rPr>
              <a:t>撒母耳下</a:t>
            </a:r>
            <a:r>
              <a:rPr lang="en-US" sz="3600" b="1" dirty="0">
                <a:solidFill>
                  <a:srgbClr val="FFFFFF"/>
                </a:solidFill>
                <a:effectLst>
                  <a:glow rad="317500">
                    <a:schemeClr val="bg1"/>
                  </a:glow>
                </a:effectLst>
              </a:rPr>
              <a:t> 16:5-14).</a:t>
            </a:r>
          </a:p>
        </p:txBody>
      </p:sp>
    </p:spTree>
    <p:extLst>
      <p:ext uri="{BB962C8B-B14F-4D97-AF65-F5344CB8AC3E}">
        <p14:creationId xmlns:p14="http://schemas.microsoft.com/office/powerpoint/2010/main" val="323704356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8614701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Ahithophel gives Absalom good advice to pursue David at once (2 Sam 17:1-4)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Hushai gives Absalom bad advice to pursue David later (2 Sam 17:5-14)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81347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61492152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a:solidFill>
                  <a:srgbClr val="FFFFFF"/>
                </a:solidFill>
                <a:effectLst>
                  <a:glow rad="317500">
                    <a:schemeClr val="bg1"/>
                  </a:glow>
                </a:effectLst>
              </a:rPr>
              <a:t>A bad hair day for Absalom (18:9)</a:t>
            </a:r>
          </a:p>
        </p:txBody>
      </p:sp>
    </p:spTree>
    <p:extLst>
      <p:ext uri="{BB962C8B-B14F-4D97-AF65-F5344CB8AC3E}">
        <p14:creationId xmlns:p14="http://schemas.microsoft.com/office/powerpoint/2010/main" val="230502167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II SAMUEL 1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Rectangle 3"/>
          <p:cNvSpPr>
            <a:spLocks noChangeArrowheads="1"/>
          </p:cNvSpPr>
          <p:nvPr/>
        </p:nvSpPr>
        <p:spPr bwMode="auto">
          <a:xfrm>
            <a:off x="5105400" y="1006475"/>
            <a:ext cx="3886200"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bg1"/>
                </a:solidFill>
                <a:latin typeface="Book Antiqua" charset="0"/>
              </a:rPr>
              <a:t>约押说：</a:t>
            </a:r>
            <a:r>
              <a:rPr lang="en-US" altLang="zh-CN" b="1" dirty="0">
                <a:solidFill>
                  <a:schemeClr val="bg1"/>
                </a:solidFill>
                <a:latin typeface="Book Antiqua" charset="0"/>
              </a:rPr>
              <a:t>“</a:t>
            </a:r>
            <a:r>
              <a:rPr lang="zh-CN" altLang="en-US" b="1" dirty="0">
                <a:solidFill>
                  <a:schemeClr val="bg1"/>
                </a:solidFill>
                <a:latin typeface="Book Antiqua" charset="0"/>
              </a:rPr>
              <a:t>我不能与你留连</a:t>
            </a:r>
            <a:r>
              <a:rPr lang="en-US" altLang="zh-CN" b="1" dirty="0">
                <a:solidFill>
                  <a:schemeClr val="bg1"/>
                </a:solidFill>
                <a:latin typeface="Book Antiqua" charset="0"/>
              </a:rPr>
              <a:t>.”  </a:t>
            </a:r>
            <a:r>
              <a:rPr lang="zh-CN" altLang="en-US" b="1" dirty="0">
                <a:solidFill>
                  <a:schemeClr val="bg1"/>
                </a:solidFill>
                <a:latin typeface="Book Antiqua" charset="0"/>
              </a:rPr>
              <a:t>约押手拿三杆短抢，趁押沙龙在橡树上还活着，就刺透他的心。</a:t>
            </a:r>
            <a:r>
              <a:rPr lang="en-US" altLang="zh-CN" sz="1800" b="1" dirty="0">
                <a:solidFill>
                  <a:schemeClr val="bg1"/>
                </a:solidFill>
                <a:latin typeface="Book Antiqua" charset="0"/>
              </a:rPr>
              <a:t> </a:t>
            </a:r>
          </a:p>
          <a:p>
            <a:pPr algn="ctr"/>
            <a:endParaRPr lang="en-US" altLang="zh-CN" sz="1800" b="1" dirty="0">
              <a:solidFill>
                <a:schemeClr val="bg1"/>
              </a:solidFill>
              <a:latin typeface="Book Antiqua" charset="0"/>
            </a:endParaRPr>
          </a:p>
          <a:p>
            <a:pPr algn="ctr"/>
            <a:r>
              <a:rPr lang="zh-CN" altLang="en-US" b="1" i="1" dirty="0">
                <a:solidFill>
                  <a:schemeClr val="bg1"/>
                </a:solidFill>
                <a:latin typeface="Book Antiqua" charset="0"/>
              </a:rPr>
              <a:t>撒母耳记下</a:t>
            </a:r>
            <a:r>
              <a:rPr lang="en-US" altLang="zh-CN" b="1" i="1" dirty="0">
                <a:solidFill>
                  <a:schemeClr val="bg1"/>
                </a:solidFill>
                <a:latin typeface="Book Antiqua" charset="0"/>
              </a:rPr>
              <a:t> 18:14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lgn="ctr">
              <a:defRPr/>
            </a:pPr>
            <a:r>
              <a:rPr lang="ru-RU"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The king was overcome with emotion. He went up to his room over the gateway and burst into tears. And as he went, he cried, </a:t>
            </a:r>
            <a:r>
              <a:rPr lang="uk-UA"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O my son Absalom!  My son, my son Absalom!  If only I could have died instead of you!   O Absalom, my son, my son.</a:t>
            </a:r>
            <a:r>
              <a:rPr lang="uk-UA" sz="2800" dirty="0">
                <a:effectLst>
                  <a:glow rad="317500">
                    <a:srgbClr val="000000"/>
                  </a:glow>
                </a:effectLst>
                <a:ea typeface="ＭＳ Ｐゴシック" charset="0"/>
              </a:rPr>
              <a:t>'</a:t>
            </a:r>
            <a:r>
              <a:rPr lang="ru-RU" altLang="ja-JP" sz="2800" dirty="0">
                <a:effectLst>
                  <a:glow rad="317500">
                    <a:srgbClr val="000000"/>
                  </a:glow>
                </a:effectLst>
                <a:ea typeface="ＭＳ Ｐゴシック" charset="0"/>
              </a:rPr>
              <a:t>"</a:t>
            </a:r>
            <a:endParaRPr lang="en-US" sz="2800" dirty="0">
              <a:effectLst>
                <a:glow rad="317500">
                  <a:srgbClr val="000000"/>
                </a:glow>
              </a:effectLst>
              <a:ea typeface="ＭＳ Ｐゴシック" charset="0"/>
            </a:endParaRPr>
          </a:p>
        </p:txBody>
      </p:sp>
    </p:spTree>
    <p:extLst>
      <p:ext uri="{BB962C8B-B14F-4D97-AF65-F5344CB8AC3E}">
        <p14:creationId xmlns:p14="http://schemas.microsoft.com/office/powerpoint/2010/main" val="313622786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8286722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 returned to a restored kingdom in Jerusalem but the north-south division persisted.</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Misplaced Grief</a:t>
            </a: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rgbClr val="000000"/>
                  </a:glow>
                </a:effectLst>
              </a:rPr>
              <a:t>Joab rebukes David for his poor leadership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41414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38311894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1022350" y="274638"/>
            <a:ext cx="7126288" cy="1143000"/>
          </a:xfrm>
          <a:solidFill>
            <a:schemeClr val="tx1"/>
          </a:solidFill>
        </p:spPr>
        <p:txBody>
          <a:bodyPr/>
          <a:lstStyle/>
          <a:p>
            <a:pPr eaLnBrk="1" hangingPunct="1"/>
            <a:r>
              <a:rPr lang="zh-CN" altLang="en-US" sz="5400" b="1">
                <a:solidFill>
                  <a:srgbClr val="FFFFFF"/>
                </a:solidFill>
                <a:latin typeface="Arial" charset="0"/>
              </a:rPr>
              <a:t>大卫的晚年</a:t>
            </a:r>
            <a:endParaRPr lang="en-US" altLang="zh-CN" sz="5400" b="1">
              <a:solidFill>
                <a:srgbClr val="FFFFFF"/>
              </a:solidFill>
              <a:latin typeface="Arial" charset="0"/>
            </a:endParaRPr>
          </a:p>
        </p:txBody>
      </p:sp>
      <p:sp>
        <p:nvSpPr>
          <p:cNvPr id="106498" name="Text Box 3"/>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a:solidFill>
                  <a:srgbClr val="FFFFFF"/>
                </a:solidFill>
                <a:latin typeface="Arial" charset="0"/>
              </a:rPr>
              <a:t>214</a:t>
            </a:r>
            <a:endParaRPr lang="en-US" altLang="zh-CN" sz="1800">
              <a:solidFill>
                <a:srgbClr val="000000"/>
              </a:solidFill>
              <a:latin typeface="Arial" charset="0"/>
            </a:endParaRPr>
          </a:p>
        </p:txBody>
      </p:sp>
      <p:sp>
        <p:nvSpPr>
          <p:cNvPr id="106499" name="Rectangle 4"/>
          <p:cNvSpPr>
            <a:spLocks noChangeArrowheads="1"/>
          </p:cNvSpPr>
          <p:nvPr/>
        </p:nvSpPr>
        <p:spPr bwMode="auto">
          <a:xfrm>
            <a:off x="1219200" y="1905000"/>
            <a:ext cx="71628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altLang="zh-CN" sz="4400" b="1">
                <a:solidFill>
                  <a:srgbClr val="FFFF00"/>
                </a:solidFill>
                <a:latin typeface="Arial" charset="0"/>
              </a:rPr>
              <a:t>21 -24 </a:t>
            </a:r>
            <a:r>
              <a:rPr lang="zh-CN" altLang="en-US" sz="4400" b="1">
                <a:solidFill>
                  <a:srgbClr val="FFFF00"/>
                </a:solidFill>
                <a:latin typeface="Arial" charset="0"/>
              </a:rPr>
              <a:t>章如附件，叙说大卫晚年的成与败，表明了上帝继续祝福大卫的后代，但也惩罚他的罪。</a:t>
            </a:r>
            <a:endParaRPr lang="en-US" altLang="zh-CN" sz="4400" b="1">
              <a:solidFill>
                <a:srgbClr val="FFFF00"/>
              </a:solidFill>
              <a:latin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2392641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Group 2"/>
          <p:cNvGraphicFramePr>
            <a:graphicFrameLocks noGrp="1"/>
          </p:cNvGraphicFramePr>
          <p:nvPr/>
        </p:nvGraphicFramePr>
        <p:xfrm>
          <a:off x="1524000" y="755650"/>
          <a:ext cx="6096000" cy="541655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7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附件</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8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称赞大卫的成就</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56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总结</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8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 21 – 24 </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7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谦卑</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傲慢</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21 – 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72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全以色列</a:t>
                      </a:r>
                      <a:endParaRPr kumimoji="0" lang="en-US" altLang="zh-CN" sz="2800" b="0" i="0" u="none" strike="noStrike" cap="none" normalizeH="0" baseline="0">
                        <a:ln>
                          <a:noFill/>
                        </a:ln>
                        <a:solidFill>
                          <a:srgbClr val="FFFF00"/>
                        </a:solidFill>
                        <a:effectLst/>
                        <a:latin typeface="Arial" charset="0"/>
                        <a:ea typeface="SimSun" charset="0"/>
                        <a:cs typeface="SimSun"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556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rgbClr val="FFFF00"/>
                          </a:solidFill>
                          <a:effectLst/>
                          <a:latin typeface="Arial" charset="0"/>
                          <a:ea typeface="SimSun" charset="0"/>
                          <a:cs typeface="SimSun" charset="0"/>
                        </a:rPr>
                        <a:t>从耶路撒冷</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572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rgbClr val="FFFF00"/>
                          </a:solidFill>
                          <a:effectLst/>
                          <a:latin typeface="Arial" charset="0"/>
                          <a:ea typeface="SimSun" charset="0"/>
                          <a:cs typeface="SimSun" charset="0"/>
                        </a:rPr>
                        <a:t>33 </a:t>
                      </a:r>
                      <a:r>
                        <a:rPr kumimoji="0" lang="zh-CN" altLang="en-US" sz="2800" b="0" i="0" u="none" strike="noStrike" cap="none" normalizeH="0" baseline="0" dirty="0">
                          <a:ln>
                            <a:noFill/>
                          </a:ln>
                          <a:solidFill>
                            <a:srgbClr val="FFFF00"/>
                          </a:solidFill>
                          <a:effectLst/>
                          <a:latin typeface="Arial" charset="0"/>
                          <a:ea typeface="SimSun" charset="0"/>
                          <a:cs typeface="SimSun" charset="0"/>
                        </a:rPr>
                        <a:t>年</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r>
                        <a:rPr kumimoji="0" lang="zh-CN" altLang="en-US" sz="2800" b="0" i="0" u="none" strike="noStrike" cap="none" normalizeH="0" baseline="0" dirty="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dirty="0">
                          <a:ln>
                            <a:noFill/>
                          </a:ln>
                          <a:solidFill>
                            <a:srgbClr val="FFFF00"/>
                          </a:solidFill>
                          <a:effectLst/>
                          <a:latin typeface="Arial" charset="0"/>
                          <a:ea typeface="SimSun" charset="0"/>
                          <a:cs typeface="SimSun" charset="0"/>
                        </a:rPr>
                        <a:t>1004 – 971)</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5498" name="Text Box 27"/>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105499" name="Rectangle 28"/>
          <p:cNvSpPr>
            <a:spLocks noGrp="1" noChangeArrowheads="1"/>
          </p:cNvSpPr>
          <p:nvPr>
            <p:ph type="title" idx="4294967295"/>
          </p:nvPr>
        </p:nvSpPr>
        <p:spPr>
          <a:xfrm>
            <a:off x="0" y="0"/>
            <a:ext cx="2819400" cy="457200"/>
          </a:xfrm>
        </p:spPr>
        <p:txBody>
          <a:bodyPr/>
          <a:lstStyle/>
          <a:p>
            <a:pPr eaLnBrk="1" hangingPunct="1"/>
            <a:r>
              <a:rPr lang="zh-CN" altLang="en-US" sz="2400">
                <a:solidFill>
                  <a:schemeClr val="bg1"/>
                </a:solidFill>
                <a:latin typeface="Arial" charset="0"/>
              </a:rPr>
              <a:t>附件</a:t>
            </a:r>
            <a:r>
              <a:rPr lang="en-US" altLang="zh-CN" sz="2400">
                <a:solidFill>
                  <a:schemeClr val="bg1"/>
                </a:solidFill>
                <a:latin typeface="Arial" charset="0"/>
              </a:rPr>
              <a:t> </a:t>
            </a:r>
            <a:r>
              <a:rPr lang="zh-CN" altLang="en-US" sz="2400">
                <a:solidFill>
                  <a:schemeClr val="bg1"/>
                </a:solidFill>
                <a:latin typeface="Arial" charset="0"/>
              </a:rPr>
              <a:t>图表</a:t>
            </a:r>
            <a:endParaRPr lang="en-US" altLang="zh-CN" sz="2400">
              <a:solidFill>
                <a:schemeClr val="bg1"/>
              </a:solidFill>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343125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4070386384"/>
      </p:ext>
    </p:extLst>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754327"/>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a:defRPr/>
            </a:pPr>
            <a:r>
              <a:rPr lang="en-US" dirty="0">
                <a:solidFill>
                  <a:srgbClr val="FFFFFF"/>
                </a:solidFill>
                <a:effectLst>
                  <a:glow rad="241300">
                    <a:srgbClr val="000000">
                      <a:alpha val="96000"/>
                    </a:srgbClr>
                  </a:glow>
                </a:effectLst>
              </a:rPr>
              <a:t>David kept the humility of his youth.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2"/>
            <a:ext cx="2952328" cy="286232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a:defRPr/>
            </a:pPr>
            <a:r>
              <a:rPr lang="en-US" dirty="0">
                <a:solidFill>
                  <a:srgbClr val="FFFFFF"/>
                </a:solidFill>
                <a:effectLst>
                  <a:glow rad="241300">
                    <a:srgbClr val="000000">
                      <a:alpha val="96000"/>
                    </a:srgbClr>
                  </a:glow>
                </a:effectLst>
              </a:rPr>
              <a:t>The result was that many risked their lives for him.</a:t>
            </a:r>
          </a:p>
        </p:txBody>
      </p:sp>
    </p:spTree>
    <p:extLst>
      <p:ext uri="{BB962C8B-B14F-4D97-AF65-F5344CB8AC3E}">
        <p14:creationId xmlns:p14="http://schemas.microsoft.com/office/powerpoint/2010/main" val="40296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7130440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glow rad="317500">
                    <a:schemeClr val="bg1"/>
                  </a:glow>
                </a:effectLst>
              </a:rPr>
              <a:t>"</a:t>
            </a:r>
            <a:r>
              <a:rPr lang="en-US" b="1" dirty="0">
                <a:solidFill>
                  <a:srgbClr val="FFFFFF"/>
                </a:solidFill>
                <a:effectLst>
                  <a:glow rad="317500">
                    <a:schemeClr val="bg1"/>
                  </a:glow>
                </a:effectLst>
              </a:rPr>
              <a:t>David</a:t>
            </a:r>
            <a:r>
              <a:rPr lang="uk-UA" b="1" dirty="0">
                <a:solidFill>
                  <a:srgbClr val="FFFFFF"/>
                </a:solidFill>
                <a:effectLst>
                  <a:glow rad="317500">
                    <a:schemeClr val="bg1"/>
                  </a:glow>
                </a:effectLst>
              </a:rPr>
              <a:t>'</a:t>
            </a:r>
            <a:r>
              <a:rPr lang="en-US" b="1" dirty="0">
                <a:solidFill>
                  <a:srgbClr val="FFFFFF"/>
                </a:solidFill>
                <a:effectLst>
                  <a:glow rad="317500">
                    <a:schemeClr val="bg1"/>
                  </a:glow>
                </a:effectLst>
              </a:rPr>
              <a:t>s Mighty Men</a:t>
            </a:r>
            <a:r>
              <a:rPr lang="ru-RU" b="1" dirty="0">
                <a:solidFill>
                  <a:srgbClr val="FFFFFF"/>
                </a:solidFill>
                <a:effectLst>
                  <a:glow rad="317500">
                    <a:schemeClr val="bg1"/>
                  </a:glow>
                </a:effectLst>
              </a:rPr>
              <a:t>"</a:t>
            </a:r>
            <a:br>
              <a:rPr lang="en-US" b="1" dirty="0">
                <a:solidFill>
                  <a:srgbClr val="FFFFFF"/>
                </a:solidFill>
                <a:effectLst>
                  <a:glow rad="317500">
                    <a:schemeClr val="bg1"/>
                  </a:glow>
                </a:effectLst>
              </a:rPr>
            </a:br>
            <a:r>
              <a:rPr lang="en-US" sz="3200" b="1" dirty="0">
                <a:solidFill>
                  <a:srgbClr val="FFFFFF"/>
                </a:solidFill>
                <a:effectLst>
                  <a:glow rad="317500">
                    <a:schemeClr val="bg1"/>
                  </a:glow>
                </a:effectLst>
              </a:rPr>
              <a:t>By James </a:t>
            </a:r>
            <a:r>
              <a:rPr lang="en-US" sz="3200" b="1" dirty="0" err="1">
                <a:solidFill>
                  <a:srgbClr val="FFFFFF"/>
                </a:solidFill>
                <a:effectLst>
                  <a:glow rad="317500">
                    <a:schemeClr val="bg1"/>
                  </a:glow>
                </a:effectLst>
              </a:rPr>
              <a:t>Tissot</a:t>
            </a:r>
            <a:r>
              <a:rPr lang="en-US" sz="3200" b="1" dirty="0">
                <a:solidFill>
                  <a:srgbClr val="FFFFFF"/>
                </a:solidFill>
                <a:effectLst>
                  <a:glow rad="317500">
                    <a:schemeClr val="bg1"/>
                  </a:glow>
                </a:effectLst>
              </a:rPr>
              <a:t> (1836-1902)</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259915744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Rectangle 3"/>
          <p:cNvSpPr>
            <a:spLocks noChangeArrowheads="1"/>
          </p:cNvSpPr>
          <p:nvPr/>
        </p:nvSpPr>
        <p:spPr bwMode="auto">
          <a:xfrm>
            <a:off x="2438400" y="6019800"/>
            <a:ext cx="4572000" cy="641350"/>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3600" b="1" dirty="0">
                <a:solidFill>
                  <a:schemeClr val="bg1"/>
                </a:solidFill>
                <a:latin typeface="Book Antiqua" charset="0"/>
              </a:rPr>
              <a:t>大卫的勇士</a:t>
            </a:r>
            <a:endParaRPr lang="en-US" altLang="zh-CN" sz="3600" b="1" dirty="0">
              <a:solidFill>
                <a:schemeClr val="bg1"/>
              </a:solidFill>
              <a:latin typeface="Book Antiqua" charset="0"/>
            </a:endParaRPr>
          </a:p>
        </p:txBody>
      </p:sp>
      <p:sp>
        <p:nvSpPr>
          <p:cNvPr id="10244" name="Rectangle 4"/>
          <p:cNvSpPr>
            <a:spLocks noGrp="1" noChangeArrowheads="1"/>
          </p:cNvSpPr>
          <p:nvPr>
            <p:ph type="title" idx="4294967295"/>
          </p:nvPr>
        </p:nvSpPr>
        <p:spPr>
          <a:xfrm>
            <a:off x="457200" y="76200"/>
            <a:ext cx="8229600" cy="639763"/>
          </a:xfrm>
        </p:spPr>
        <p:txBody>
          <a:bodyPr/>
          <a:lstStyle/>
          <a:p>
            <a:pPr eaLnBrk="1" hangingPunct="1">
              <a:defRPr/>
            </a:pPr>
            <a:r>
              <a:rPr lang="zh-CN" altLang="en-US" b="1">
                <a:effectLst>
                  <a:outerShdw blurRad="38100" dist="38100" dir="2700000" algn="tl">
                    <a:srgbClr val="DDDDDD"/>
                  </a:outerShdw>
                </a:effectLst>
                <a:latin typeface="Arial" charset="0"/>
              </a:rPr>
              <a:t>撒母耳记下</a:t>
            </a:r>
            <a:r>
              <a:rPr lang="en-US" altLang="zh-CN" b="1">
                <a:effectLst>
                  <a:outerShdw blurRad="38100" dist="38100" dir="2700000" algn="tl">
                    <a:srgbClr val="DDDDDD"/>
                  </a:outerShdw>
                </a:effectLst>
                <a:latin typeface="Arial" charset="0"/>
              </a:rPr>
              <a:t> 23:8-11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dirty="0">
                <a:solidFill>
                  <a:srgbClr val="FFFFFF"/>
                </a:solidFill>
              </a:rPr>
              <a:t>"David remarked longingly to his men, 'Oh, how I would love some of that good water from the well by the gate in Bethlehem.'  </a:t>
            </a:r>
            <a:r>
              <a:rPr lang="en-SG" sz="2400" baseline="30000" dirty="0">
                <a:solidFill>
                  <a:srgbClr val="FFFFFF"/>
                </a:solidFill>
              </a:rPr>
              <a:t>16</a:t>
            </a:r>
            <a:r>
              <a:rPr lang="en-SG" sz="2400" dirty="0">
                <a:solidFill>
                  <a:srgbClr val="FFFFFF"/>
                </a:solidFill>
              </a:rPr>
              <a:t> So the Three broke through the Philistine lines, drew some water from the well by the gate in Bethlehem, and brought it back to David. But he refused to drink it. Instead, he poured it out as an offering to the L</a:t>
            </a:r>
            <a:r>
              <a:rPr lang="en-SG" sz="2000" dirty="0">
                <a:solidFill>
                  <a:srgbClr val="FFFFFF"/>
                </a:solidFill>
              </a:rPr>
              <a:t>ORD</a:t>
            </a:r>
            <a:r>
              <a:rPr lang="en-SG" sz="2400" dirty="0">
                <a:solidFill>
                  <a:srgbClr val="FFFFFF"/>
                </a:solidFill>
              </a:rPr>
              <a:t>" </a:t>
            </a:r>
            <a:br>
              <a:rPr lang="en-SG" sz="2400" dirty="0">
                <a:solidFill>
                  <a:srgbClr val="FFFFFF"/>
                </a:solidFill>
              </a:rPr>
            </a:br>
            <a:r>
              <a:rPr lang="en-SG" sz="2400" dirty="0">
                <a:solidFill>
                  <a:srgbClr val="FFFFFF"/>
                </a:solidFill>
              </a:rPr>
              <a:t>(</a:t>
            </a:r>
            <a:r>
              <a:rPr lang="ko-KR" altLang="en-US" sz="2400" dirty="0" err="1">
                <a:solidFill>
                  <a:srgbClr val="FFFFFF"/>
                </a:solidFill>
              </a:rPr>
              <a:t>撒母耳下</a:t>
            </a:r>
            <a:r>
              <a:rPr lang="en-SG" sz="2400" dirty="0">
                <a:solidFill>
                  <a:srgbClr val="FFFFFF"/>
                </a:solidFill>
              </a:rPr>
              <a:t> 23:15-16 </a:t>
            </a:r>
            <a:r>
              <a:rPr lang="en-SG" sz="2000" dirty="0">
                <a:solidFill>
                  <a:srgbClr val="FFFFFF"/>
                </a:solidFill>
              </a:rPr>
              <a:t>NLT</a:t>
            </a:r>
            <a:r>
              <a:rPr lang="en-SG" sz="2400" dirty="0">
                <a:solidFill>
                  <a:srgbClr val="FFFFFF"/>
                </a:solidFill>
              </a:rPr>
              <a:t>)</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0928752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a:solidFill>
                  <a:srgbClr val="FFFFFF"/>
                </a:solidFill>
                <a:effectLst>
                  <a:glow rad="317500">
                    <a:schemeClr val="bg1"/>
                  </a:glow>
                </a:effectLst>
              </a:rPr>
              <a:t>Araunah's Threshing Floor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zh-CN" sz="2800">
                <a:solidFill>
                  <a:schemeClr val="bg1"/>
                </a:solidFill>
                <a:effectLst>
                  <a:outerShdw blurRad="38100" dist="38100" dir="2700000" algn="tl">
                    <a:srgbClr val="DDDDDD"/>
                  </a:outerShdw>
                </a:effectLst>
                <a:ea typeface="宋体" charset="0"/>
                <a:cs typeface="宋体" charset="0"/>
              </a:rPr>
              <a:t>Old City aerial from north</a:t>
            </a:r>
            <a:endParaRPr lang="en-US" altLang="zh-CN">
              <a:effectLst>
                <a:outerShdw blurRad="38100" dist="38100" dir="2700000" algn="tl">
                  <a:srgbClr val="DDDDDD"/>
                </a:outerShdw>
              </a:effectLst>
              <a:ea typeface="宋体" charset="0"/>
              <a:cs typeface="宋体" charset="0"/>
            </a:endParaRPr>
          </a:p>
        </p:txBody>
      </p:sp>
      <p:pic>
        <p:nvPicPr>
          <p:cNvPr id="575491"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5500" name="Rectangle 12"/>
          <p:cNvSpPr>
            <a:spLocks noChangeArrowheads="1"/>
          </p:cNvSpPr>
          <p:nvPr/>
        </p:nvSpPr>
        <p:spPr bwMode="auto">
          <a:xfrm>
            <a:off x="1608138" y="0"/>
            <a:ext cx="2541587" cy="42386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575497" name="Rectangle 9"/>
          <p:cNvSpPr>
            <a:spLocks noChangeArrowheads="1"/>
          </p:cNvSpPr>
          <p:nvPr/>
        </p:nvSpPr>
        <p:spPr bwMode="auto">
          <a:xfrm>
            <a:off x="439738" y="5070475"/>
            <a:ext cx="8353425" cy="107791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575493" name="Text Box 5"/>
          <p:cNvSpPr txBox="1">
            <a:spLocks noChangeArrowheads="1"/>
          </p:cNvSpPr>
          <p:nvPr/>
        </p:nvSpPr>
        <p:spPr bwMode="auto">
          <a:xfrm>
            <a:off x="228600" y="5135563"/>
            <a:ext cx="8640763"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4000" b="1">
                <a:solidFill>
                  <a:srgbClr val="FFEA18"/>
                </a:solidFill>
                <a:latin typeface="Comic Sans MS" charset="0"/>
                <a:ea typeface="宋体" charset="0"/>
                <a:cs typeface="宋体" charset="0"/>
              </a:rPr>
              <a:t>圆顶岩石清真寺:耶路撒冷的全球焦点</a:t>
            </a:r>
          </a:p>
        </p:txBody>
      </p:sp>
      <p:sp>
        <p:nvSpPr>
          <p:cNvPr id="575495" name="Rectangle 7"/>
          <p:cNvSpPr>
            <a:spLocks noChangeArrowheads="1"/>
          </p:cNvSpPr>
          <p:nvPr/>
        </p:nvSpPr>
        <p:spPr bwMode="auto">
          <a:xfrm>
            <a:off x="7553325"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8.0.03d.</a:t>
            </a:r>
          </a:p>
        </p:txBody>
      </p:sp>
      <p:sp>
        <p:nvSpPr>
          <p:cNvPr id="575496" name="Rectangle 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27</a:t>
            </a:r>
          </a:p>
        </p:txBody>
      </p:sp>
      <p:sp>
        <p:nvSpPr>
          <p:cNvPr id="575499" name="Text Box 11"/>
          <p:cNvSpPr txBox="1">
            <a:spLocks noChangeArrowheads="1"/>
          </p:cNvSpPr>
          <p:nvPr/>
        </p:nvSpPr>
        <p:spPr bwMode="auto">
          <a:xfrm>
            <a:off x="1765300" y="0"/>
            <a:ext cx="467836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ja-JP" altLang="en-US" sz="1400" b="1">
                <a:solidFill>
                  <a:srgbClr val="FFFFFF"/>
                </a:solidFill>
                <a:latin typeface="宋体" charset="0"/>
                <a:ea typeface="宋体" charset="0"/>
                <a:cs typeface="宋体" charset="0"/>
              </a:rPr>
              <a:t>撒</a:t>
            </a:r>
            <a:r>
              <a:rPr lang="zh-CN" altLang="en-US" sz="1400" b="1">
                <a:solidFill>
                  <a:srgbClr val="FFFFFF"/>
                </a:solidFill>
                <a:latin typeface="宋体" charset="0"/>
                <a:ea typeface="宋体" charset="0"/>
                <a:cs typeface="宋体" charset="0"/>
              </a:rPr>
              <a:t>下 </a:t>
            </a:r>
            <a:r>
              <a:rPr lang="en-US" altLang="zh-CN" sz="1400" b="1">
                <a:solidFill>
                  <a:srgbClr val="FFFFFF"/>
                </a:solidFill>
                <a:latin typeface="宋体" charset="0"/>
                <a:ea typeface="宋体" charset="0"/>
                <a:cs typeface="宋体" charset="0"/>
              </a:rPr>
              <a:t>24:18-24; </a:t>
            </a:r>
            <a:r>
              <a:rPr lang="ja-JP" altLang="en-US" sz="1400" b="1">
                <a:solidFill>
                  <a:srgbClr val="FFFFFF"/>
                </a:solidFill>
                <a:latin typeface="宋体" charset="0"/>
                <a:ea typeface="宋体" charset="0"/>
                <a:cs typeface="宋体" charset="0"/>
              </a:rPr>
              <a:t>代下</a:t>
            </a:r>
            <a:r>
              <a:rPr lang="zh-CN" altLang="en-US" sz="1400" b="1">
                <a:solidFill>
                  <a:srgbClr val="FFFFFF"/>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3:1</a:t>
            </a:r>
          </a:p>
        </p:txBody>
      </p:sp>
      <p:sp>
        <p:nvSpPr>
          <p:cNvPr id="741380" name="Text Box 102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1682976429"/>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62884" name="Rectangle 4"/>
          <p:cNvSpPr>
            <a:spLocks noChangeArrowheads="1"/>
          </p:cNvSpPr>
          <p:nvPr/>
        </p:nvSpPr>
        <p:spPr bwMode="auto">
          <a:xfrm>
            <a:off x="7562850" y="6532563"/>
            <a:ext cx="717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7.2.03d.</a:t>
            </a:r>
          </a:p>
        </p:txBody>
      </p:sp>
      <p:sp>
        <p:nvSpPr>
          <p:cNvPr id="762885" name="Rectangle 5"/>
          <p:cNvSpPr>
            <a:spLocks noChangeArrowheads="1"/>
          </p:cNvSpPr>
          <p:nvPr/>
        </p:nvSpPr>
        <p:spPr bwMode="auto">
          <a:xfrm>
            <a:off x="808672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28</a:t>
            </a:r>
          </a:p>
        </p:txBody>
      </p:sp>
      <p:sp>
        <p:nvSpPr>
          <p:cNvPr id="762886" name="Rectangle 6"/>
          <p:cNvSpPr>
            <a:spLocks noChangeArrowheads="1"/>
          </p:cNvSpPr>
          <p:nvPr/>
        </p:nvSpPr>
        <p:spPr bwMode="auto">
          <a:xfrm>
            <a:off x="8496300" y="6465888"/>
            <a:ext cx="2921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400" b="1">
                <a:solidFill>
                  <a:srgbClr val="FFFFFF"/>
                </a:solidFill>
                <a:effectLst>
                  <a:outerShdw blurRad="38100" dist="38100" dir="2700000" algn="tl">
                    <a:srgbClr val="000000"/>
                  </a:outerShdw>
                </a:effectLst>
                <a:latin typeface="Comic Sans MS" charset="0"/>
                <a:ea typeface="宋体" charset="0"/>
                <a:cs typeface="宋体" charset="0"/>
              </a:rPr>
              <a:t>5</a:t>
            </a:r>
            <a:endParaRPr lang="en-US" altLang="zh-CN" sz="1000" b="1">
              <a:solidFill>
                <a:srgbClr val="FFFFFF"/>
              </a:solidFill>
              <a:effectLst>
                <a:outerShdw blurRad="38100" dist="38100" dir="2700000" algn="tl">
                  <a:srgbClr val="000000"/>
                </a:outerShdw>
              </a:effectLst>
              <a:latin typeface="Comic Sans MS" charset="0"/>
              <a:ea typeface="宋体" charset="0"/>
              <a:cs typeface="宋体" charset="0"/>
            </a:endParaRPr>
          </a:p>
        </p:txBody>
      </p:sp>
      <p:grpSp>
        <p:nvGrpSpPr>
          <p:cNvPr id="762887" name="Group 7"/>
          <p:cNvGrpSpPr>
            <a:grpSpLocks/>
          </p:cNvGrpSpPr>
          <p:nvPr/>
        </p:nvGrpSpPr>
        <p:grpSpPr bwMode="auto">
          <a:xfrm>
            <a:off x="3175" y="2684463"/>
            <a:ext cx="9136063" cy="3232150"/>
            <a:chOff x="2" y="1691"/>
            <a:chExt cx="5755" cy="2036"/>
          </a:xfrm>
        </p:grpSpPr>
        <p:sp>
          <p:nvSpPr>
            <p:cNvPr id="762888"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89"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0"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1"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2"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3"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894"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762895" name="Text Box 15"/>
          <p:cNvSpPr txBox="1">
            <a:spLocks noChangeArrowheads="1"/>
          </p:cNvSpPr>
          <p:nvPr/>
        </p:nvSpPr>
        <p:spPr bwMode="auto">
          <a:xfrm>
            <a:off x="249238" y="4765675"/>
            <a:ext cx="8607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200" b="1">
                <a:solidFill>
                  <a:srgbClr val="FFFFFF"/>
                </a:solidFill>
                <a:latin typeface="宋体" charset="0"/>
                <a:ea typeface="宋体" charset="0"/>
                <a:cs typeface="宋体" charset="0"/>
              </a:rPr>
              <a:t>为上帝修造</a:t>
            </a:r>
            <a:r>
              <a:rPr lang="zh-CN" altLang="en-US" sz="3200" b="1">
                <a:solidFill>
                  <a:srgbClr val="FFFFFF"/>
                </a:solidFill>
                <a:latin typeface="宋体" charset="0"/>
                <a:ea typeface="宋体" charset="0"/>
                <a:cs typeface="宋体" charset="0"/>
              </a:rPr>
              <a:t>第一座圣殿</a:t>
            </a:r>
            <a:r>
              <a:rPr lang="en-US" altLang="zh-CN" sz="3200" b="1">
                <a:solidFill>
                  <a:srgbClr val="FFFFFF"/>
                </a:solidFill>
                <a:latin typeface="宋体" charset="0"/>
                <a:ea typeface="宋体" charset="0"/>
                <a:cs typeface="宋体" charset="0"/>
              </a:rPr>
              <a:t>!</a:t>
            </a:r>
          </a:p>
        </p:txBody>
      </p:sp>
      <p:sp>
        <p:nvSpPr>
          <p:cNvPr id="762896" name="Text Box 16"/>
          <p:cNvSpPr txBox="1">
            <a:spLocks noChangeArrowheads="1"/>
          </p:cNvSpPr>
          <p:nvPr/>
        </p:nvSpPr>
        <p:spPr bwMode="auto">
          <a:xfrm>
            <a:off x="955675" y="4184650"/>
            <a:ext cx="70104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200" b="1">
                <a:solidFill>
                  <a:srgbClr val="FFFFFF"/>
                </a:solidFill>
                <a:latin typeface="宋体" charset="0"/>
                <a:ea typeface="宋体" charset="0"/>
                <a:cs typeface="宋体" charset="0"/>
              </a:rPr>
              <a:t>大卫买了它</a:t>
            </a:r>
            <a:r>
              <a:rPr lang="en-US" altLang="ja-JP" sz="3200" b="1">
                <a:solidFill>
                  <a:srgbClr val="FFFFFF"/>
                </a:solidFill>
                <a:latin typeface="宋体" charset="0"/>
                <a:ea typeface="宋体" charset="0"/>
                <a:cs typeface="宋体" charset="0"/>
              </a:rPr>
              <a:t>…</a:t>
            </a:r>
            <a:endParaRPr lang="en-US" altLang="zh-CN" sz="3200" b="1">
              <a:solidFill>
                <a:srgbClr val="FFFFFF"/>
              </a:solidFill>
              <a:latin typeface="宋体" charset="0"/>
              <a:ea typeface="宋体" charset="0"/>
              <a:cs typeface="宋体" charset="0"/>
            </a:endParaRPr>
          </a:p>
        </p:txBody>
      </p:sp>
      <p:sp>
        <p:nvSpPr>
          <p:cNvPr id="762897" name="Text Box 17"/>
          <p:cNvSpPr txBox="1">
            <a:spLocks noChangeArrowheads="1"/>
          </p:cNvSpPr>
          <p:nvPr/>
        </p:nvSpPr>
        <p:spPr bwMode="auto">
          <a:xfrm>
            <a:off x="1136650" y="5470525"/>
            <a:ext cx="7051675"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3600" b="1">
                <a:solidFill>
                  <a:srgbClr val="FFD34A"/>
                </a:solidFill>
                <a:latin typeface="宋体" charset="0"/>
                <a:ea typeface="宋体" charset="0"/>
                <a:cs typeface="宋体" charset="0"/>
              </a:rPr>
              <a:t>在摩利亚山上</a:t>
            </a:r>
            <a:r>
              <a:rPr lang="en-US" altLang="ja-JP" sz="3600" b="1">
                <a:solidFill>
                  <a:srgbClr val="FFD34A"/>
                </a:solidFill>
                <a:latin typeface="宋体" charset="0"/>
                <a:ea typeface="宋体" charset="0"/>
                <a:cs typeface="宋体" charset="0"/>
              </a:rPr>
              <a:t>!</a:t>
            </a:r>
            <a:endParaRPr lang="en-US" altLang="zh-CN" sz="3600" b="1">
              <a:solidFill>
                <a:srgbClr val="FFD34A"/>
              </a:solidFill>
              <a:latin typeface="宋体" charset="0"/>
              <a:ea typeface="宋体" charset="0"/>
              <a:cs typeface="宋体" charset="0"/>
            </a:endParaRPr>
          </a:p>
        </p:txBody>
      </p:sp>
      <p:sp>
        <p:nvSpPr>
          <p:cNvPr id="762898" name="Text Box 18"/>
          <p:cNvSpPr txBox="1">
            <a:spLocks noChangeArrowheads="1"/>
          </p:cNvSpPr>
          <p:nvPr/>
        </p:nvSpPr>
        <p:spPr bwMode="auto">
          <a:xfrm>
            <a:off x="1765300" y="0"/>
            <a:ext cx="406241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ja-JP" altLang="en-US" sz="1400" b="1">
                <a:solidFill>
                  <a:srgbClr val="FFFFFF"/>
                </a:solidFill>
                <a:latin typeface="宋体" charset="0"/>
                <a:ea typeface="宋体" charset="0"/>
                <a:cs typeface="宋体" charset="0"/>
              </a:rPr>
              <a:t>撒</a:t>
            </a:r>
            <a:r>
              <a:rPr lang="zh-CN" altLang="en-US" sz="1400" b="1">
                <a:solidFill>
                  <a:srgbClr val="FFFFFF"/>
                </a:solidFill>
                <a:latin typeface="宋体" charset="0"/>
                <a:ea typeface="宋体" charset="0"/>
                <a:cs typeface="宋体" charset="0"/>
              </a:rPr>
              <a:t>下  </a:t>
            </a:r>
            <a:r>
              <a:rPr lang="en-US" altLang="zh-CN" sz="1400" b="1">
                <a:solidFill>
                  <a:srgbClr val="FFFFFF"/>
                </a:solidFill>
                <a:latin typeface="宋体" charset="0"/>
                <a:ea typeface="宋体" charset="0"/>
                <a:cs typeface="宋体" charset="0"/>
              </a:rPr>
              <a:t>24:18-24; </a:t>
            </a:r>
            <a:r>
              <a:rPr lang="ja-JP" altLang="en-US" sz="1400" b="1">
                <a:solidFill>
                  <a:srgbClr val="FFFFFF"/>
                </a:solidFill>
                <a:latin typeface="宋体" charset="0"/>
                <a:ea typeface="宋体" charset="0"/>
                <a:cs typeface="宋体" charset="0"/>
              </a:rPr>
              <a:t>代下 </a:t>
            </a:r>
            <a:r>
              <a:rPr lang="en-US" altLang="ja-JP" sz="1400" b="1">
                <a:solidFill>
                  <a:srgbClr val="FFFFFF"/>
                </a:solidFill>
                <a:latin typeface="宋体" charset="0"/>
                <a:ea typeface="宋体" charset="0"/>
                <a:cs typeface="宋体" charset="0"/>
              </a:rPr>
              <a:t>3:1</a:t>
            </a:r>
          </a:p>
        </p:txBody>
      </p:sp>
      <p:grpSp>
        <p:nvGrpSpPr>
          <p:cNvPr id="762899" name="Group 19"/>
          <p:cNvGrpSpPr>
            <a:grpSpLocks/>
          </p:cNvGrpSpPr>
          <p:nvPr/>
        </p:nvGrpSpPr>
        <p:grpSpPr bwMode="auto">
          <a:xfrm>
            <a:off x="5038725" y="1792288"/>
            <a:ext cx="3538538" cy="2419350"/>
            <a:chOff x="1020" y="800"/>
            <a:chExt cx="4056" cy="2875"/>
          </a:xfrm>
        </p:grpSpPr>
        <p:grpSp>
          <p:nvGrpSpPr>
            <p:cNvPr id="59408" name="Group 20"/>
            <p:cNvGrpSpPr>
              <a:grpSpLocks/>
            </p:cNvGrpSpPr>
            <p:nvPr/>
          </p:nvGrpSpPr>
          <p:grpSpPr bwMode="auto">
            <a:xfrm>
              <a:off x="1064" y="1272"/>
              <a:ext cx="3622" cy="2044"/>
              <a:chOff x="1064" y="1272"/>
              <a:chExt cx="3622" cy="2044"/>
            </a:xfrm>
          </p:grpSpPr>
          <p:sp>
            <p:nvSpPr>
              <p:cNvPr id="762901" name="Rectangle 21"/>
              <p:cNvSpPr>
                <a:spLocks noChangeArrowheads="1"/>
              </p:cNvSpPr>
              <p:nvPr/>
            </p:nvSpPr>
            <p:spPr bwMode="auto">
              <a:xfrm rot="1785869">
                <a:off x="2696" y="1304"/>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2" name="Rectangle 22"/>
              <p:cNvSpPr>
                <a:spLocks noChangeArrowheads="1"/>
              </p:cNvSpPr>
              <p:nvPr/>
            </p:nvSpPr>
            <p:spPr bwMode="auto">
              <a:xfrm rot="-1804197">
                <a:off x="2528" y="1272"/>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3" name="Rectangle 23"/>
              <p:cNvSpPr>
                <a:spLocks noChangeArrowheads="1"/>
              </p:cNvSpPr>
              <p:nvPr/>
            </p:nvSpPr>
            <p:spPr bwMode="auto">
              <a:xfrm rot="8101981">
                <a:off x="1064" y="1841"/>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4" name="Rectangle 24"/>
              <p:cNvSpPr>
                <a:spLocks noChangeArrowheads="1"/>
              </p:cNvSpPr>
              <p:nvPr/>
            </p:nvSpPr>
            <p:spPr bwMode="auto">
              <a:xfrm rot="85205">
                <a:off x="3527" y="1521"/>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5" name="Rectangle 25"/>
              <p:cNvSpPr>
                <a:spLocks noChangeArrowheads="1"/>
              </p:cNvSpPr>
              <p:nvPr/>
            </p:nvSpPr>
            <p:spPr bwMode="auto">
              <a:xfrm rot="85205">
                <a:off x="1735" y="1489"/>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6" name="Rectangle 26"/>
              <p:cNvSpPr>
                <a:spLocks noChangeArrowheads="1"/>
              </p:cNvSpPr>
              <p:nvPr/>
            </p:nvSpPr>
            <p:spPr bwMode="auto">
              <a:xfrm rot="10911120">
                <a:off x="1222" y="3090"/>
                <a:ext cx="3466"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762907" name="Rectangle 27"/>
              <p:cNvSpPr>
                <a:spLocks noChangeArrowheads="1"/>
              </p:cNvSpPr>
              <p:nvPr/>
            </p:nvSpPr>
            <p:spPr bwMode="auto">
              <a:xfrm rot="3349979">
                <a:off x="3497" y="1969"/>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pic>
          <p:nvPicPr>
            <p:cNvPr id="762908" name="Picture 28"/>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grpSp>
        <p:nvGrpSpPr>
          <p:cNvPr id="762909" name="Group 29"/>
          <p:cNvGrpSpPr>
            <a:grpSpLocks/>
          </p:cNvGrpSpPr>
          <p:nvPr/>
        </p:nvGrpSpPr>
        <p:grpSpPr bwMode="auto">
          <a:xfrm>
            <a:off x="350838" y="522288"/>
            <a:ext cx="4729162" cy="2713037"/>
            <a:chOff x="221" y="329"/>
            <a:chExt cx="2979" cy="1709"/>
          </a:xfrm>
        </p:grpSpPr>
        <p:pic>
          <p:nvPicPr>
            <p:cNvPr id="762910" name="Picture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62911" name="Text Box 31"/>
            <p:cNvSpPr txBox="1">
              <a:spLocks noChangeArrowheads="1"/>
            </p:cNvSpPr>
            <p:nvPr/>
          </p:nvSpPr>
          <p:spPr bwMode="auto">
            <a:xfrm>
              <a:off x="221" y="1655"/>
              <a:ext cx="2979" cy="32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2800" b="1">
                  <a:solidFill>
                    <a:srgbClr val="FFD34A"/>
                  </a:solidFill>
                  <a:latin typeface="Comic Sans MS" charset="0"/>
                  <a:ea typeface="宋体" charset="0"/>
                  <a:cs typeface="宋体" charset="0"/>
                </a:rPr>
                <a:t>古代</a:t>
              </a:r>
              <a:r>
                <a:rPr lang="ja-JP" altLang="en-US" sz="2800" b="1">
                  <a:solidFill>
                    <a:srgbClr val="FFD34A"/>
                  </a:solidFill>
                  <a:latin typeface="Comic Sans MS" charset="0"/>
                  <a:ea typeface="宋体" charset="0"/>
                  <a:cs typeface="宋体" charset="0"/>
                </a:rPr>
                <a:t>的禾场</a:t>
              </a:r>
              <a:endParaRPr lang="zh-CN" altLang="en-US" sz="2800" b="1">
                <a:solidFill>
                  <a:srgbClr val="FFD34A"/>
                </a:solidFill>
                <a:latin typeface="Comic Sans MS" charset="0"/>
                <a:ea typeface="宋体" charset="0"/>
                <a:cs typeface="宋体" charset="0"/>
              </a:endParaRPr>
            </a:p>
          </p:txBody>
        </p:sp>
      </p:grpSp>
      <p:sp>
        <p:nvSpPr>
          <p:cNvPr id="762912" name="Text Box 32"/>
          <p:cNvSpPr txBox="1">
            <a:spLocks noChangeArrowheads="1"/>
          </p:cNvSpPr>
          <p:nvPr/>
        </p:nvSpPr>
        <p:spPr bwMode="auto">
          <a:xfrm>
            <a:off x="619125" y="3632200"/>
            <a:ext cx="8226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3200" b="1">
                <a:solidFill>
                  <a:srgbClr val="FFFFFF"/>
                </a:solidFill>
                <a:latin typeface="宋体" charset="0"/>
                <a:ea typeface="宋体" charset="0"/>
                <a:cs typeface="宋体" charset="0"/>
              </a:rPr>
              <a:t>阿珥楠</a:t>
            </a:r>
            <a:r>
              <a:rPr lang="ja-JP" altLang="en-US" sz="3200" b="1">
                <a:solidFill>
                  <a:srgbClr val="FFFFFF"/>
                </a:solidFill>
                <a:latin typeface="宋体" charset="0"/>
                <a:ea typeface="宋体" charset="0"/>
                <a:cs typeface="宋体" charset="0"/>
              </a:rPr>
              <a:t>的禾场</a:t>
            </a:r>
            <a:r>
              <a:rPr lang="en-US" altLang="zh-CN" sz="3200" b="1">
                <a:solidFill>
                  <a:srgbClr val="FFFFFF"/>
                </a:solidFill>
                <a:latin typeface="宋体" charset="0"/>
                <a:ea typeface="宋体" charset="0"/>
                <a:cs typeface="宋体" charset="0"/>
              </a:rPr>
              <a:t>…</a:t>
            </a:r>
          </a:p>
        </p:txBody>
      </p:sp>
      <p:sp>
        <p:nvSpPr>
          <p:cNvPr id="762913" name="Text Box 33"/>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Tree>
    <p:extLst>
      <p:ext uri="{BB962C8B-B14F-4D97-AF65-F5344CB8AC3E}">
        <p14:creationId xmlns:p14="http://schemas.microsoft.com/office/powerpoint/2010/main" val="1548578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62887"/>
                                        </p:tgtEl>
                                        <p:attrNameLst>
                                          <p:attrName>style.visibility</p:attrName>
                                        </p:attrNameLst>
                                      </p:cBhvr>
                                      <p:to>
                                        <p:strVal val="visible"/>
                                      </p:to>
                                    </p:set>
                                    <p:animEffect transition="in" filter="wipe(left)">
                                      <p:cBhvr>
                                        <p:cTn id="7" dur="500"/>
                                        <p:tgtEl>
                                          <p:spTgt spid="76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2912"/>
                                        </p:tgtEl>
                                        <p:attrNameLst>
                                          <p:attrName>style.visibility</p:attrName>
                                        </p:attrNameLst>
                                      </p:cBhvr>
                                      <p:to>
                                        <p:strVal val="visible"/>
                                      </p:to>
                                    </p:set>
                                    <p:animEffect transition="in" filter="fade">
                                      <p:cBhvr>
                                        <p:cTn id="12" dur="1000"/>
                                        <p:tgtEl>
                                          <p:spTgt spid="7629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2909"/>
                                        </p:tgtEl>
                                        <p:attrNameLst>
                                          <p:attrName>style.visibility</p:attrName>
                                        </p:attrNameLst>
                                      </p:cBhvr>
                                      <p:to>
                                        <p:strVal val="visible"/>
                                      </p:to>
                                    </p:set>
                                    <p:animEffect transition="in" filter="fade">
                                      <p:cBhvr>
                                        <p:cTn id="17" dur="1000"/>
                                        <p:tgtEl>
                                          <p:spTgt spid="762909"/>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62896"/>
                                        </p:tgtEl>
                                        <p:attrNameLst>
                                          <p:attrName>style.visibility</p:attrName>
                                        </p:attrNameLst>
                                      </p:cBhvr>
                                      <p:to>
                                        <p:strVal val="visible"/>
                                      </p:to>
                                    </p:set>
                                    <p:animEffect transition="in" filter="fade">
                                      <p:cBhvr>
                                        <p:cTn id="21" dur="1000"/>
                                        <p:tgtEl>
                                          <p:spTgt spid="7628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62899"/>
                                        </p:tgtEl>
                                        <p:attrNameLst>
                                          <p:attrName>style.visibility</p:attrName>
                                        </p:attrNameLst>
                                      </p:cBhvr>
                                      <p:to>
                                        <p:strVal val="visible"/>
                                      </p:to>
                                    </p:set>
                                    <p:animEffect transition="in" filter="fade">
                                      <p:cBhvr>
                                        <p:cTn id="26" dur="1000"/>
                                        <p:tgtEl>
                                          <p:spTgt spid="7628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2895"/>
                                        </p:tgtEl>
                                        <p:attrNameLst>
                                          <p:attrName>style.visibility</p:attrName>
                                        </p:attrNameLst>
                                      </p:cBhvr>
                                      <p:to>
                                        <p:strVal val="visible"/>
                                      </p:to>
                                    </p:set>
                                    <p:animEffect transition="in" filter="fade">
                                      <p:cBhvr>
                                        <p:cTn id="31" dur="1000"/>
                                        <p:tgtEl>
                                          <p:spTgt spid="762895"/>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762897"/>
                                        </p:tgtEl>
                                        <p:attrNameLst>
                                          <p:attrName>style.visibility</p:attrName>
                                        </p:attrNameLst>
                                      </p:cBhvr>
                                      <p:to>
                                        <p:strVal val="visible"/>
                                      </p:to>
                                    </p:set>
                                    <p:anim calcmode="lin" valueType="num">
                                      <p:cBhvr>
                                        <p:cTn id="35" dur="500" fill="hold"/>
                                        <p:tgtEl>
                                          <p:spTgt spid="762897"/>
                                        </p:tgtEl>
                                        <p:attrNameLst>
                                          <p:attrName>ppt_w</p:attrName>
                                        </p:attrNameLst>
                                      </p:cBhvr>
                                      <p:tavLst>
                                        <p:tav tm="0">
                                          <p:val>
                                            <p:fltVal val="0"/>
                                          </p:val>
                                        </p:tav>
                                        <p:tav tm="100000">
                                          <p:val>
                                            <p:strVal val="#ppt_w"/>
                                          </p:val>
                                        </p:tav>
                                      </p:tavLst>
                                    </p:anim>
                                    <p:anim calcmode="lin" valueType="num">
                                      <p:cBhvr>
                                        <p:cTn id="36" dur="500" fill="hold"/>
                                        <p:tgtEl>
                                          <p:spTgt spid="762897"/>
                                        </p:tgtEl>
                                        <p:attrNameLst>
                                          <p:attrName>ppt_h</p:attrName>
                                        </p:attrNameLst>
                                      </p:cBhvr>
                                      <p:tavLst>
                                        <p:tav tm="0">
                                          <p:val>
                                            <p:fltVal val="0"/>
                                          </p:val>
                                        </p:tav>
                                        <p:tav tm="100000">
                                          <p:val>
                                            <p:strVal val="#ppt_h"/>
                                          </p:val>
                                        </p:tav>
                                      </p:tavLst>
                                    </p:anim>
                                    <p:anim calcmode="lin" valueType="num">
                                      <p:cBhvr>
                                        <p:cTn id="37" dur="500" fill="hold"/>
                                        <p:tgtEl>
                                          <p:spTgt spid="762897"/>
                                        </p:tgtEl>
                                        <p:attrNameLst>
                                          <p:attrName>ppt_x</p:attrName>
                                        </p:attrNameLst>
                                      </p:cBhvr>
                                      <p:tavLst>
                                        <p:tav tm="0">
                                          <p:val>
                                            <p:fltVal val="0.5"/>
                                          </p:val>
                                        </p:tav>
                                        <p:tav tm="100000">
                                          <p:val>
                                            <p:strVal val="#ppt_x"/>
                                          </p:val>
                                        </p:tav>
                                      </p:tavLst>
                                    </p:anim>
                                    <p:anim calcmode="lin" valueType="num">
                                      <p:cBhvr>
                                        <p:cTn id="38" dur="500" fill="hold"/>
                                        <p:tgtEl>
                                          <p:spTgt spid="7628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95" grpId="0" autoUpdateAnimBg="0"/>
      <p:bldP spid="762896" grpId="0" autoUpdateAnimBg="0"/>
      <p:bldP spid="762897" grpId="0" autoUpdateAnimBg="0"/>
      <p:bldP spid="76291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神会通过大卫的后裔</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 –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耶稣掌管全地</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37473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42" name="Group 3"/>
          <p:cNvGrpSpPr>
            <a:grpSpLocks/>
          </p:cNvGrpSpPr>
          <p:nvPr/>
        </p:nvGrpSpPr>
        <p:grpSpPr bwMode="auto">
          <a:xfrm>
            <a:off x="6670675" y="1584325"/>
            <a:ext cx="2178050" cy="1603375"/>
            <a:chOff x="1020" y="800"/>
            <a:chExt cx="4056" cy="2875"/>
          </a:xfrm>
        </p:grpSpPr>
        <p:grpSp>
          <p:nvGrpSpPr>
            <p:cNvPr id="61528" name="Group 4"/>
            <p:cNvGrpSpPr>
              <a:grpSpLocks/>
            </p:cNvGrpSpPr>
            <p:nvPr/>
          </p:nvGrpSpPr>
          <p:grpSpPr bwMode="auto">
            <a:xfrm>
              <a:off x="1064" y="1272"/>
              <a:ext cx="3622" cy="2044"/>
              <a:chOff x="1064" y="1272"/>
              <a:chExt cx="3622" cy="2044"/>
            </a:xfrm>
          </p:grpSpPr>
          <p:sp>
            <p:nvSpPr>
              <p:cNvPr id="621573" name="Rectangle 5"/>
              <p:cNvSpPr>
                <a:spLocks noChangeArrowheads="1"/>
              </p:cNvSpPr>
              <p:nvPr/>
            </p:nvSpPr>
            <p:spPr bwMode="auto">
              <a:xfrm rot="1785869">
                <a:off x="2696" y="1304"/>
                <a:ext cx="911"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4" name="Rectangle 6"/>
              <p:cNvSpPr>
                <a:spLocks noChangeArrowheads="1"/>
              </p:cNvSpPr>
              <p:nvPr/>
            </p:nvSpPr>
            <p:spPr bwMode="auto">
              <a:xfrm rot="-1804197">
                <a:off x="2528" y="1273"/>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5" name="Rectangle 7"/>
              <p:cNvSpPr>
                <a:spLocks noChangeArrowheads="1"/>
              </p:cNvSpPr>
              <p:nvPr/>
            </p:nvSpPr>
            <p:spPr bwMode="auto">
              <a:xfrm rot="8101981">
                <a:off x="1064" y="1842"/>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6" name="Rectangle 8"/>
              <p:cNvSpPr>
                <a:spLocks noChangeArrowheads="1"/>
              </p:cNvSpPr>
              <p:nvPr/>
            </p:nvSpPr>
            <p:spPr bwMode="auto">
              <a:xfrm rot="85205">
                <a:off x="3527" y="1520"/>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7" name="Rectangle 9"/>
              <p:cNvSpPr>
                <a:spLocks noChangeArrowheads="1"/>
              </p:cNvSpPr>
              <p:nvPr/>
            </p:nvSpPr>
            <p:spPr bwMode="auto">
              <a:xfrm rot="85205">
                <a:off x="1735" y="1489"/>
                <a:ext cx="913" cy="102"/>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8" name="Rectangle 10"/>
              <p:cNvSpPr>
                <a:spLocks noChangeArrowheads="1"/>
              </p:cNvSpPr>
              <p:nvPr/>
            </p:nvSpPr>
            <p:spPr bwMode="auto">
              <a:xfrm rot="10911120">
                <a:off x="1221" y="3091"/>
                <a:ext cx="3465" cy="22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79" name="Rectangle 11"/>
              <p:cNvSpPr>
                <a:spLocks noChangeArrowheads="1"/>
              </p:cNvSpPr>
              <p:nvPr/>
            </p:nvSpPr>
            <p:spPr bwMode="auto">
              <a:xfrm rot="3349979">
                <a:off x="3496" y="1969"/>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pic>
          <p:nvPicPr>
            <p:cNvPr id="621580" name="Picture 12"/>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21581" name="Text Box 13"/>
          <p:cNvSpPr txBox="1">
            <a:spLocks noChangeArrowheads="1"/>
          </p:cNvSpPr>
          <p:nvPr/>
        </p:nvSpPr>
        <p:spPr bwMode="auto">
          <a:xfrm>
            <a:off x="1757363" y="-22225"/>
            <a:ext cx="56689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zh-CN" altLang="en-US" sz="1400" b="1">
                <a:solidFill>
                  <a:srgbClr val="FFFFFF"/>
                </a:solidFill>
                <a:latin typeface="宋体" charset="0"/>
                <a:ea typeface="宋体" charset="0"/>
                <a:cs typeface="宋体" charset="0"/>
              </a:rPr>
              <a:t>王上</a:t>
            </a:r>
            <a:r>
              <a:rPr lang="en-US" altLang="zh-CN" sz="1400" b="1">
                <a:solidFill>
                  <a:srgbClr val="FFFFFF"/>
                </a:solidFill>
                <a:latin typeface="宋体" charset="0"/>
                <a:ea typeface="宋体" charset="0"/>
                <a:cs typeface="宋体" charset="0"/>
              </a:rPr>
              <a:t> 5:5</a:t>
            </a:r>
          </a:p>
        </p:txBody>
      </p:sp>
      <p:sp>
        <p:nvSpPr>
          <p:cNvPr id="621582" name="Text Box 1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2000">
                <a:solidFill>
                  <a:srgbClr val="FFA27C"/>
                </a:solidFill>
                <a:latin typeface="B VAG Rounded Bold" charset="0"/>
                <a:ea typeface="宋体" charset="0"/>
                <a:cs typeface="宋体" charset="0"/>
              </a:rPr>
              <a:t> </a:t>
            </a:r>
          </a:p>
        </p:txBody>
      </p:sp>
      <p:sp>
        <p:nvSpPr>
          <p:cNvPr id="621583" name="Text Box 15"/>
          <p:cNvSpPr txBox="1">
            <a:spLocks noChangeArrowheads="1"/>
          </p:cNvSpPr>
          <p:nvPr/>
        </p:nvSpPr>
        <p:spPr bwMode="auto">
          <a:xfrm>
            <a:off x="8588375"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800" b="1">
                <a:solidFill>
                  <a:srgbClr val="FFFFFF"/>
                </a:solidFill>
                <a:latin typeface="Comic Sans MS" charset="0"/>
                <a:ea typeface="宋体" charset="0"/>
                <a:cs typeface="宋体" charset="0"/>
              </a:rPr>
              <a:t>1</a:t>
            </a:r>
            <a:endParaRPr lang="en-US" altLang="zh-CN" sz="2000">
              <a:solidFill>
                <a:srgbClr val="FFA27C"/>
              </a:solidFill>
              <a:latin typeface="B VAG Rounded Bold" charset="0"/>
              <a:ea typeface="宋体" charset="0"/>
              <a:cs typeface="宋体" charset="0"/>
            </a:endParaRPr>
          </a:p>
        </p:txBody>
      </p:sp>
      <p:sp>
        <p:nvSpPr>
          <p:cNvPr id="621584" name="Rectangle 1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29</a:t>
            </a:r>
          </a:p>
        </p:txBody>
      </p:sp>
      <p:sp>
        <p:nvSpPr>
          <p:cNvPr id="621586" name="AutoShape 18"/>
          <p:cNvSpPr>
            <a:spLocks noChangeArrowheads="1"/>
          </p:cNvSpPr>
          <p:nvPr/>
        </p:nvSpPr>
        <p:spPr bwMode="auto">
          <a:xfrm rot="10769242">
            <a:off x="4206875" y="1128713"/>
            <a:ext cx="373063" cy="2776537"/>
          </a:xfrm>
          <a:prstGeom prst="can">
            <a:avLst>
              <a:gd name="adj" fmla="val 10475"/>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87" name="AutoShape 19"/>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588" name="Text Box 20"/>
          <p:cNvSpPr txBox="1">
            <a:spLocks noChangeArrowheads="1"/>
          </p:cNvSpPr>
          <p:nvPr/>
        </p:nvSpPr>
        <p:spPr bwMode="auto">
          <a:xfrm>
            <a:off x="1177925" y="4030663"/>
            <a:ext cx="6732588"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4800" b="1">
                <a:solidFill>
                  <a:srgbClr val="3267FC"/>
                </a:solidFill>
                <a:latin typeface="宋体" charset="0"/>
                <a:ea typeface="宋体" charset="0"/>
                <a:cs typeface="宋体" charset="0"/>
              </a:rPr>
              <a:t>大卫王</a:t>
            </a:r>
            <a:r>
              <a:rPr lang="zh-CN" altLang="en-US" sz="4800" b="1">
                <a:solidFill>
                  <a:srgbClr val="3267FC"/>
                </a:solidFill>
                <a:latin typeface="宋体" charset="0"/>
                <a:ea typeface="宋体" charset="0"/>
                <a:cs typeface="宋体" charset="0"/>
              </a:rPr>
              <a:t>设计圣殿</a:t>
            </a:r>
          </a:p>
        </p:txBody>
      </p:sp>
      <p:sp>
        <p:nvSpPr>
          <p:cNvPr id="621589" name="Text Box 21"/>
          <p:cNvSpPr txBox="1">
            <a:spLocks noChangeArrowheads="1"/>
          </p:cNvSpPr>
          <p:nvPr/>
        </p:nvSpPr>
        <p:spPr bwMode="auto">
          <a:xfrm>
            <a:off x="477838" y="5280025"/>
            <a:ext cx="8027987" cy="8239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zh-CN" altLang="en-US" sz="4800" b="1">
                <a:solidFill>
                  <a:srgbClr val="FFEA18"/>
                </a:solidFill>
                <a:latin typeface="宋体" charset="0"/>
                <a:ea typeface="宋体" charset="0"/>
                <a:cs typeface="宋体" charset="0"/>
              </a:rPr>
              <a:t>但</a:t>
            </a:r>
            <a:r>
              <a:rPr lang="en-US" altLang="zh-CN" sz="4800" b="1">
                <a:solidFill>
                  <a:srgbClr val="FFEA18"/>
                </a:solidFill>
                <a:latin typeface="宋体" charset="0"/>
                <a:ea typeface="宋体" charset="0"/>
                <a:cs typeface="宋体" charset="0"/>
              </a:rPr>
              <a:t>…</a:t>
            </a:r>
            <a:r>
              <a:rPr lang="zh-CN" altLang="en-US" sz="4800" b="1">
                <a:solidFill>
                  <a:srgbClr val="FFEA18"/>
                </a:solidFill>
                <a:latin typeface="宋体" charset="0"/>
                <a:ea typeface="宋体" charset="0"/>
                <a:cs typeface="宋体" charset="0"/>
              </a:rPr>
              <a:t>是他的儿子所罗门建殿!</a:t>
            </a:r>
          </a:p>
        </p:txBody>
      </p:sp>
      <p:grpSp>
        <p:nvGrpSpPr>
          <p:cNvPr id="621610" name="Group 42"/>
          <p:cNvGrpSpPr>
            <a:grpSpLocks/>
          </p:cNvGrpSpPr>
          <p:nvPr/>
        </p:nvGrpSpPr>
        <p:grpSpPr bwMode="auto">
          <a:xfrm>
            <a:off x="2151063" y="2463800"/>
            <a:ext cx="1335087" cy="1395413"/>
            <a:chOff x="1355" y="1552"/>
            <a:chExt cx="841" cy="879"/>
          </a:xfrm>
        </p:grpSpPr>
        <p:sp>
          <p:nvSpPr>
            <p:cNvPr id="621611" name="Line 43"/>
            <p:cNvSpPr>
              <a:spLocks noChangeShapeType="1"/>
            </p:cNvSpPr>
            <p:nvPr/>
          </p:nvSpPr>
          <p:spPr bwMode="auto">
            <a:xfrm flipH="1">
              <a:off x="1355" y="1621"/>
              <a:ext cx="1" cy="72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2" name="Line 44"/>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3" name="Line 45"/>
            <p:cNvSpPr>
              <a:spLocks noChangeShapeType="1"/>
            </p:cNvSpPr>
            <p:nvPr/>
          </p:nvSpPr>
          <p:spPr bwMode="auto">
            <a:xfrm flipV="1">
              <a:off x="1856" y="1562"/>
              <a:ext cx="335"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4" name="Line 46"/>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5" name="Line 47"/>
            <p:cNvSpPr>
              <a:spLocks noChangeShapeType="1"/>
            </p:cNvSpPr>
            <p:nvPr/>
          </p:nvSpPr>
          <p:spPr bwMode="auto">
            <a:xfrm flipH="1">
              <a:off x="1858" y="1552"/>
              <a:ext cx="1" cy="87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6" name="Line 48"/>
            <p:cNvSpPr>
              <a:spLocks noChangeShapeType="1"/>
            </p:cNvSpPr>
            <p:nvPr/>
          </p:nvSpPr>
          <p:spPr bwMode="auto">
            <a:xfrm flipH="1">
              <a:off x="2190" y="1563"/>
              <a:ext cx="1" cy="8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nvGrpSpPr>
          <p:cNvPr id="621617" name="Group 49"/>
          <p:cNvGrpSpPr>
            <a:grpSpLocks/>
          </p:cNvGrpSpPr>
          <p:nvPr/>
        </p:nvGrpSpPr>
        <p:grpSpPr bwMode="auto">
          <a:xfrm>
            <a:off x="1974850" y="3676650"/>
            <a:ext cx="5214938" cy="923925"/>
            <a:chOff x="1244" y="2316"/>
            <a:chExt cx="3285" cy="582"/>
          </a:xfrm>
        </p:grpSpPr>
        <p:sp>
          <p:nvSpPr>
            <p:cNvPr id="621618" name="Line 50"/>
            <p:cNvSpPr>
              <a:spLocks noChangeShapeType="1"/>
            </p:cNvSpPr>
            <p:nvPr/>
          </p:nvSpPr>
          <p:spPr bwMode="auto">
            <a:xfrm>
              <a:off x="1255" y="2513"/>
              <a:ext cx="1071" cy="3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19" name="Line 51"/>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0" name="Line 52"/>
            <p:cNvSpPr>
              <a:spLocks noChangeShapeType="1"/>
            </p:cNvSpPr>
            <p:nvPr/>
          </p:nvSpPr>
          <p:spPr bwMode="auto">
            <a:xfrm>
              <a:off x="1244" y="2316"/>
              <a:ext cx="1099" cy="23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1" name="Line 53"/>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2" name="Line 54"/>
            <p:cNvSpPr>
              <a:spLocks noChangeShapeType="1"/>
            </p:cNvSpPr>
            <p:nvPr/>
          </p:nvSpPr>
          <p:spPr bwMode="auto">
            <a:xfrm>
              <a:off x="3901" y="2323"/>
              <a:ext cx="593" cy="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3" name="Line 55"/>
            <p:cNvSpPr>
              <a:spLocks noChangeShapeType="1"/>
            </p:cNvSpPr>
            <p:nvPr/>
          </p:nvSpPr>
          <p:spPr bwMode="auto">
            <a:xfrm flipH="1">
              <a:off x="1264" y="2338"/>
              <a:ext cx="1" cy="178"/>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4" name="Line 56"/>
            <p:cNvSpPr>
              <a:spLocks noChangeShapeType="1"/>
            </p:cNvSpPr>
            <p:nvPr/>
          </p:nvSpPr>
          <p:spPr bwMode="auto">
            <a:xfrm flipH="1">
              <a:off x="2347" y="2561"/>
              <a:ext cx="8" cy="3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25" name="Line 57"/>
            <p:cNvSpPr>
              <a:spLocks noChangeShapeType="1"/>
            </p:cNvSpPr>
            <p:nvPr/>
          </p:nvSpPr>
          <p:spPr bwMode="auto">
            <a:xfrm flipH="1">
              <a:off x="4514" y="2400"/>
              <a:ext cx="1" cy="3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nvGrpSpPr>
          <p:cNvPr id="621626" name="Group 58"/>
          <p:cNvGrpSpPr>
            <a:grpSpLocks/>
          </p:cNvGrpSpPr>
          <p:nvPr/>
        </p:nvGrpSpPr>
        <p:grpSpPr bwMode="auto">
          <a:xfrm>
            <a:off x="5095875" y="925513"/>
            <a:ext cx="1077913" cy="2874962"/>
            <a:chOff x="3210" y="583"/>
            <a:chExt cx="679" cy="1811"/>
          </a:xfrm>
        </p:grpSpPr>
        <p:sp>
          <p:nvSpPr>
            <p:cNvPr id="621627" name="Line 59"/>
            <p:cNvSpPr>
              <a:spLocks noChangeShapeType="1"/>
            </p:cNvSpPr>
            <p:nvPr/>
          </p:nvSpPr>
          <p:spPr bwMode="auto">
            <a:xfrm flipV="1">
              <a:off x="3672" y="2385"/>
              <a:ext cx="199" cy="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506" name="Group 60"/>
            <p:cNvGrpSpPr>
              <a:grpSpLocks/>
            </p:cNvGrpSpPr>
            <p:nvPr/>
          </p:nvGrpSpPr>
          <p:grpSpPr bwMode="auto">
            <a:xfrm>
              <a:off x="3210" y="583"/>
              <a:ext cx="679" cy="1806"/>
              <a:chOff x="3210" y="583"/>
              <a:chExt cx="679" cy="1806"/>
            </a:xfrm>
          </p:grpSpPr>
          <p:sp>
            <p:nvSpPr>
              <p:cNvPr id="621629" name="Line 61"/>
              <p:cNvSpPr>
                <a:spLocks noChangeShapeType="1"/>
              </p:cNvSpPr>
              <p:nvPr/>
            </p:nvSpPr>
            <p:spPr bwMode="auto">
              <a:xfrm>
                <a:off x="3878" y="656"/>
                <a:ext cx="0" cy="20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0" name="Line 62"/>
              <p:cNvSpPr>
                <a:spLocks noChangeShapeType="1"/>
              </p:cNvSpPr>
              <p:nvPr/>
            </p:nvSpPr>
            <p:spPr bwMode="auto">
              <a:xfrm>
                <a:off x="3533" y="610"/>
                <a:ext cx="356" cy="5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1" name="Line 63"/>
              <p:cNvSpPr>
                <a:spLocks noChangeShapeType="1"/>
              </p:cNvSpPr>
              <p:nvPr/>
            </p:nvSpPr>
            <p:spPr bwMode="auto">
              <a:xfrm flipH="1">
                <a:off x="3320" y="656"/>
                <a:ext cx="1" cy="34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2" name="Line 64"/>
              <p:cNvSpPr>
                <a:spLocks noChangeShapeType="1"/>
              </p:cNvSpPr>
              <p:nvPr/>
            </p:nvSpPr>
            <p:spPr bwMode="auto">
              <a:xfrm flipV="1">
                <a:off x="3318" y="622"/>
                <a:ext cx="16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3" name="Line 65"/>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4" name="Line 66"/>
              <p:cNvSpPr>
                <a:spLocks noChangeShapeType="1"/>
              </p:cNvSpPr>
              <p:nvPr/>
            </p:nvSpPr>
            <p:spPr bwMode="auto">
              <a:xfrm flipH="1">
                <a:off x="3508" y="583"/>
                <a:ext cx="3" cy="180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35" name="Line 67"/>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21636" name="Group 68"/>
          <p:cNvGrpSpPr>
            <a:grpSpLocks/>
          </p:cNvGrpSpPr>
          <p:nvPr/>
        </p:nvGrpSpPr>
        <p:grpSpPr bwMode="auto">
          <a:xfrm>
            <a:off x="2592388" y="725488"/>
            <a:ext cx="2014537" cy="3179762"/>
            <a:chOff x="1633" y="457"/>
            <a:chExt cx="1269" cy="2003"/>
          </a:xfrm>
        </p:grpSpPr>
        <p:sp>
          <p:nvSpPr>
            <p:cNvPr id="621637" name="Line 69"/>
            <p:cNvSpPr>
              <a:spLocks noChangeShapeType="1"/>
            </p:cNvSpPr>
            <p:nvPr/>
          </p:nvSpPr>
          <p:spPr bwMode="auto">
            <a:xfrm flipH="1">
              <a:off x="2282" y="461"/>
              <a:ext cx="172" cy="7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95" name="Group 70"/>
            <p:cNvGrpSpPr>
              <a:grpSpLocks/>
            </p:cNvGrpSpPr>
            <p:nvPr/>
          </p:nvGrpSpPr>
          <p:grpSpPr bwMode="auto">
            <a:xfrm>
              <a:off x="1633" y="457"/>
              <a:ext cx="1269" cy="2003"/>
              <a:chOff x="1633" y="457"/>
              <a:chExt cx="1269" cy="2003"/>
            </a:xfrm>
          </p:grpSpPr>
          <p:sp>
            <p:nvSpPr>
              <p:cNvPr id="621639" name="Line 71"/>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0" name="Line 72"/>
              <p:cNvSpPr>
                <a:spLocks noChangeShapeType="1"/>
              </p:cNvSpPr>
              <p:nvPr/>
            </p:nvSpPr>
            <p:spPr bwMode="auto">
              <a:xfrm>
                <a:off x="1633" y="1160"/>
                <a:ext cx="6" cy="42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1" name="Line 73"/>
              <p:cNvSpPr>
                <a:spLocks noChangeShapeType="1"/>
              </p:cNvSpPr>
              <p:nvPr/>
            </p:nvSpPr>
            <p:spPr bwMode="auto">
              <a:xfrm>
                <a:off x="2457" y="457"/>
                <a:ext cx="7" cy="199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2" name="Line 74"/>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3" name="Line 75"/>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4" name="Line 76"/>
              <p:cNvSpPr>
                <a:spLocks noChangeShapeType="1"/>
              </p:cNvSpPr>
              <p:nvPr/>
            </p:nvSpPr>
            <p:spPr bwMode="auto">
              <a:xfrm>
                <a:off x="2451" y="458"/>
                <a:ext cx="449" cy="6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5" name="Line 77"/>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6" name="Line 78"/>
              <p:cNvSpPr>
                <a:spLocks noChangeShapeType="1"/>
              </p:cNvSpPr>
              <p:nvPr/>
            </p:nvSpPr>
            <p:spPr bwMode="auto">
              <a:xfrm flipH="1">
                <a:off x="2894" y="523"/>
                <a:ext cx="8" cy="15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47" name="Line 79"/>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21648" name="Group 80"/>
          <p:cNvGrpSpPr>
            <a:grpSpLocks/>
          </p:cNvGrpSpPr>
          <p:nvPr/>
        </p:nvGrpSpPr>
        <p:grpSpPr bwMode="auto">
          <a:xfrm>
            <a:off x="4614863" y="1555750"/>
            <a:ext cx="892175" cy="2225675"/>
            <a:chOff x="2907" y="980"/>
            <a:chExt cx="562" cy="1402"/>
          </a:xfrm>
        </p:grpSpPr>
        <p:sp>
          <p:nvSpPr>
            <p:cNvPr id="621649" name="Line 81"/>
            <p:cNvSpPr>
              <a:spLocks noChangeShapeType="1"/>
            </p:cNvSpPr>
            <p:nvPr/>
          </p:nvSpPr>
          <p:spPr bwMode="auto">
            <a:xfrm flipV="1">
              <a:off x="3235" y="1624"/>
              <a:ext cx="0" cy="7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nvGrpSpPr>
            <p:cNvPr id="61487" name="Group 82"/>
            <p:cNvGrpSpPr>
              <a:grpSpLocks/>
            </p:cNvGrpSpPr>
            <p:nvPr/>
          </p:nvGrpSpPr>
          <p:grpSpPr bwMode="auto">
            <a:xfrm>
              <a:off x="2907" y="980"/>
              <a:ext cx="562" cy="1402"/>
              <a:chOff x="2907" y="980"/>
              <a:chExt cx="562" cy="1402"/>
            </a:xfrm>
          </p:grpSpPr>
          <p:sp>
            <p:nvSpPr>
              <p:cNvPr id="621651" name="Line 83"/>
              <p:cNvSpPr>
                <a:spLocks noChangeShapeType="1"/>
              </p:cNvSpPr>
              <p:nvPr/>
            </p:nvSpPr>
            <p:spPr bwMode="auto">
              <a:xfrm>
                <a:off x="2916" y="980"/>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2" name="Line 84"/>
              <p:cNvSpPr>
                <a:spLocks noChangeShapeType="1"/>
              </p:cNvSpPr>
              <p:nvPr/>
            </p:nvSpPr>
            <p:spPr bwMode="auto">
              <a:xfrm>
                <a:off x="2912" y="1612"/>
                <a:ext cx="557" cy="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3" name="Line 85"/>
              <p:cNvSpPr>
                <a:spLocks noChangeShapeType="1"/>
              </p:cNvSpPr>
              <p:nvPr/>
            </p:nvSpPr>
            <p:spPr bwMode="auto">
              <a:xfrm flipV="1">
                <a:off x="2917" y="1728"/>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4" name="Line 86"/>
              <p:cNvSpPr>
                <a:spLocks noChangeShapeType="1"/>
              </p:cNvSpPr>
              <p:nvPr/>
            </p:nvSpPr>
            <p:spPr bwMode="auto">
              <a:xfrm flipV="1">
                <a:off x="2912" y="2381"/>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5" name="Line 87"/>
              <p:cNvSpPr>
                <a:spLocks noChangeShapeType="1"/>
              </p:cNvSpPr>
              <p:nvPr/>
            </p:nvSpPr>
            <p:spPr bwMode="auto">
              <a:xfrm flipH="1">
                <a:off x="3443" y="1002"/>
                <a:ext cx="1" cy="6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656" name="Line 88"/>
              <p:cNvSpPr>
                <a:spLocks noChangeShapeType="1"/>
              </p:cNvSpPr>
              <p:nvPr/>
            </p:nvSpPr>
            <p:spPr bwMode="auto">
              <a:xfrm>
                <a:off x="2907" y="1076"/>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grpSp>
      <p:grpSp>
        <p:nvGrpSpPr>
          <p:cNvPr id="61456" name="Group 193"/>
          <p:cNvGrpSpPr>
            <a:grpSpLocks/>
          </p:cNvGrpSpPr>
          <p:nvPr/>
        </p:nvGrpSpPr>
        <p:grpSpPr bwMode="auto">
          <a:xfrm>
            <a:off x="7842250" y="3436938"/>
            <a:ext cx="1200150" cy="2109787"/>
            <a:chOff x="4940" y="2165"/>
            <a:chExt cx="756" cy="1329"/>
          </a:xfrm>
        </p:grpSpPr>
        <p:grpSp>
          <p:nvGrpSpPr>
            <p:cNvPr id="61458" name="Group 194"/>
            <p:cNvGrpSpPr>
              <a:grpSpLocks/>
            </p:cNvGrpSpPr>
            <p:nvPr/>
          </p:nvGrpSpPr>
          <p:grpSpPr bwMode="auto">
            <a:xfrm>
              <a:off x="4940" y="2165"/>
              <a:ext cx="756" cy="1329"/>
              <a:chOff x="4940" y="2165"/>
              <a:chExt cx="756" cy="1329"/>
            </a:xfrm>
          </p:grpSpPr>
          <p:sp>
            <p:nvSpPr>
              <p:cNvPr id="621763" name="AutoShape 19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4" name="Rectangle 19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5" name="Line 19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6" name="Rectangle 19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7" name="Rectangle 19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8" name="Line 20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69" name="Line 20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0" name="Line 20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1" name="Line 20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2" name="Line 20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3" name="Line 20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4" name="Line 20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5" name="Line 20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6" name="Line 20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7" name="Line 20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1778" name="Rectangle 21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sz="2800">
                  <a:solidFill>
                    <a:srgbClr val="00DFCA"/>
                  </a:solidFill>
                  <a:latin typeface="Comic Sans MS" charset="0"/>
                  <a:ea typeface="宋体" charset="0"/>
                  <a:cs typeface="宋体" charset="0"/>
                </a:endParaRPr>
              </a:p>
            </p:txBody>
          </p:sp>
          <p:sp>
            <p:nvSpPr>
              <p:cNvPr id="621779" name="Rectangle 21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0" name="Rectangle 21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1" name="Rectangle 21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2" name="Rectangle 21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3" name="Text Box 21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4" name="Text Box 21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5" name="Text Box 21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6" name="Text Box 21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7" name="Text Box 21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1788" name="Text Box 22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sp>
          <p:nvSpPr>
            <p:cNvPr id="621789" name="Rectangle 22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sz="2800">
                <a:solidFill>
                  <a:srgbClr val="00DFCA"/>
                </a:solidFill>
                <a:latin typeface="Comic Sans MS" charset="0"/>
                <a:ea typeface="宋体" charset="0"/>
                <a:cs typeface="宋体" charset="0"/>
              </a:endParaRPr>
            </a:p>
          </p:txBody>
        </p:sp>
      </p:grpSp>
      <p:sp>
        <p:nvSpPr>
          <p:cNvPr id="621790" name="Text Box 2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646197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1588"/>
                                        </p:tgtEl>
                                        <p:attrNameLst>
                                          <p:attrName>style.visibility</p:attrName>
                                        </p:attrNameLst>
                                      </p:cBhvr>
                                      <p:to>
                                        <p:strVal val="visible"/>
                                      </p:to>
                                    </p:set>
                                    <p:animEffect transition="in" filter="wipe(left)">
                                      <p:cBhvr>
                                        <p:cTn id="7" dur="500"/>
                                        <p:tgtEl>
                                          <p:spTgt spid="621588"/>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21617"/>
                                        </p:tgtEl>
                                        <p:attrNameLst>
                                          <p:attrName>style.visibility</p:attrName>
                                        </p:attrNameLst>
                                      </p:cBhvr>
                                      <p:to>
                                        <p:strVal val="visible"/>
                                      </p:to>
                                    </p:set>
                                    <p:animEffect transition="in" filter="wipe(left)">
                                      <p:cBhvr>
                                        <p:cTn id="11" dur="1000"/>
                                        <p:tgtEl>
                                          <p:spTgt spid="621617"/>
                                        </p:tgtEl>
                                      </p:cBhvr>
                                    </p:animEffect>
                                  </p:childTnLst>
                                </p:cTn>
                              </p:par>
                            </p:childTnLst>
                          </p:cTn>
                        </p:par>
                        <p:par>
                          <p:cTn id="12" fill="hold" nodeType="afterGroup">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621587"/>
                                        </p:tgtEl>
                                        <p:attrNameLst>
                                          <p:attrName>style.visibility</p:attrName>
                                        </p:attrNameLst>
                                      </p:cBhvr>
                                      <p:to>
                                        <p:strVal val="visible"/>
                                      </p:to>
                                    </p:set>
                                    <p:animEffect transition="in" filter="wipe(down)">
                                      <p:cBhvr>
                                        <p:cTn id="15" dur="1000"/>
                                        <p:tgtEl>
                                          <p:spTgt spid="621587"/>
                                        </p:tgtEl>
                                      </p:cBhvr>
                                    </p:animEffect>
                                  </p:childTnLst>
                                </p:cTn>
                              </p:par>
                            </p:childTnLst>
                          </p:cTn>
                        </p:par>
                        <p:par>
                          <p:cTn id="16" fill="hold" nodeType="afterGroup">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621586"/>
                                        </p:tgtEl>
                                        <p:attrNameLst>
                                          <p:attrName>style.visibility</p:attrName>
                                        </p:attrNameLst>
                                      </p:cBhvr>
                                      <p:to>
                                        <p:strVal val="visible"/>
                                      </p:to>
                                    </p:set>
                                    <p:animEffect transition="in" filter="wipe(down)">
                                      <p:cBhvr>
                                        <p:cTn id="19" dur="1000"/>
                                        <p:tgtEl>
                                          <p:spTgt spid="621586"/>
                                        </p:tgtEl>
                                      </p:cBhvr>
                                    </p:animEffect>
                                  </p:childTnLst>
                                </p:cTn>
                              </p:par>
                            </p:childTnLst>
                          </p:cTn>
                        </p:par>
                        <p:par>
                          <p:cTn id="20" fill="hold" nodeType="afterGroup">
                            <p:stCondLst>
                              <p:cond delay="4500"/>
                            </p:stCondLst>
                            <p:childTnLst>
                              <p:par>
                                <p:cTn id="21" presetID="22" presetClass="entr" presetSubtype="4" fill="hold" nodeType="afterEffect">
                                  <p:stCondLst>
                                    <p:cond delay="1000"/>
                                  </p:stCondLst>
                                  <p:childTnLst>
                                    <p:set>
                                      <p:cBhvr>
                                        <p:cTn id="22" dur="1" fill="hold">
                                          <p:stCondLst>
                                            <p:cond delay="0"/>
                                          </p:stCondLst>
                                        </p:cTn>
                                        <p:tgtEl>
                                          <p:spTgt spid="621610"/>
                                        </p:tgtEl>
                                        <p:attrNameLst>
                                          <p:attrName>style.visibility</p:attrName>
                                        </p:attrNameLst>
                                      </p:cBhvr>
                                      <p:to>
                                        <p:strVal val="visible"/>
                                      </p:to>
                                    </p:set>
                                    <p:animEffect transition="in" filter="wipe(down)">
                                      <p:cBhvr>
                                        <p:cTn id="23" dur="1000"/>
                                        <p:tgtEl>
                                          <p:spTgt spid="621610"/>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621636"/>
                                        </p:tgtEl>
                                        <p:attrNameLst>
                                          <p:attrName>style.visibility</p:attrName>
                                        </p:attrNameLst>
                                      </p:cBhvr>
                                      <p:to>
                                        <p:strVal val="visible"/>
                                      </p:to>
                                    </p:set>
                                    <p:animEffect transition="in" filter="wipe(left)">
                                      <p:cBhvr>
                                        <p:cTn id="27" dur="1000"/>
                                        <p:tgtEl>
                                          <p:spTgt spid="621636"/>
                                        </p:tgtEl>
                                      </p:cBhvr>
                                    </p:animEffect>
                                  </p:childTnLst>
                                </p:cTn>
                              </p:par>
                            </p:childTnLst>
                          </p:cTn>
                        </p:par>
                        <p:par>
                          <p:cTn id="28" fill="hold" nodeType="afterGroup">
                            <p:stCondLst>
                              <p:cond delay="8500"/>
                            </p:stCondLst>
                            <p:childTnLst>
                              <p:par>
                                <p:cTn id="29" presetID="22" presetClass="entr" presetSubtype="8" fill="hold" nodeType="afterEffect">
                                  <p:stCondLst>
                                    <p:cond delay="1000"/>
                                  </p:stCondLst>
                                  <p:childTnLst>
                                    <p:set>
                                      <p:cBhvr>
                                        <p:cTn id="30" dur="1" fill="hold">
                                          <p:stCondLst>
                                            <p:cond delay="0"/>
                                          </p:stCondLst>
                                        </p:cTn>
                                        <p:tgtEl>
                                          <p:spTgt spid="621626"/>
                                        </p:tgtEl>
                                        <p:attrNameLst>
                                          <p:attrName>style.visibility</p:attrName>
                                        </p:attrNameLst>
                                      </p:cBhvr>
                                      <p:to>
                                        <p:strVal val="visible"/>
                                      </p:to>
                                    </p:set>
                                    <p:animEffect transition="in" filter="wipe(left)">
                                      <p:cBhvr>
                                        <p:cTn id="31" dur="1000"/>
                                        <p:tgtEl>
                                          <p:spTgt spid="621626"/>
                                        </p:tgtEl>
                                      </p:cBhvr>
                                    </p:animEffect>
                                  </p:childTnLst>
                                </p:cTn>
                              </p:par>
                            </p:childTnLst>
                          </p:cTn>
                        </p:par>
                        <p:par>
                          <p:cTn id="32" fill="hold" nodeType="afterGroup">
                            <p:stCondLst>
                              <p:cond delay="10500"/>
                            </p:stCondLst>
                            <p:childTnLst>
                              <p:par>
                                <p:cTn id="33" presetID="22" presetClass="entr" presetSubtype="8" fill="hold" nodeType="afterEffect">
                                  <p:stCondLst>
                                    <p:cond delay="1000"/>
                                  </p:stCondLst>
                                  <p:childTnLst>
                                    <p:set>
                                      <p:cBhvr>
                                        <p:cTn id="34" dur="1" fill="hold">
                                          <p:stCondLst>
                                            <p:cond delay="0"/>
                                          </p:stCondLst>
                                        </p:cTn>
                                        <p:tgtEl>
                                          <p:spTgt spid="621648"/>
                                        </p:tgtEl>
                                        <p:attrNameLst>
                                          <p:attrName>style.visibility</p:attrName>
                                        </p:attrNameLst>
                                      </p:cBhvr>
                                      <p:to>
                                        <p:strVal val="visible"/>
                                      </p:to>
                                    </p:set>
                                    <p:animEffect transition="in" filter="wipe(left)">
                                      <p:cBhvr>
                                        <p:cTn id="35" dur="1000"/>
                                        <p:tgtEl>
                                          <p:spTgt spid="62164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21589"/>
                                        </p:tgtEl>
                                        <p:attrNameLst>
                                          <p:attrName>style.visibility</p:attrName>
                                        </p:attrNameLst>
                                      </p:cBhvr>
                                      <p:to>
                                        <p:strVal val="visible"/>
                                      </p:to>
                                    </p:set>
                                    <p:animEffect transition="in" filter="fade">
                                      <p:cBhvr>
                                        <p:cTn id="40" dur="1000"/>
                                        <p:tgtEl>
                                          <p:spTgt spid="62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6" grpId="0" animBg="1"/>
      <p:bldP spid="621587" grpId="0" animBg="1"/>
      <p:bldP spid="621588" grpId="0" autoUpdateAnimBg="0"/>
      <p:bldP spid="621589"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2"/>
          <p:cNvSpPr txBox="1">
            <a:spLocks noChangeArrowheads="1"/>
          </p:cNvSpPr>
          <p:nvPr/>
        </p:nvSpPr>
        <p:spPr bwMode="auto">
          <a:xfrm>
            <a:off x="1909763" y="-22225"/>
            <a:ext cx="18462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defRPr/>
            </a:pPr>
            <a:r>
              <a:rPr lang="zh-CN" altLang="en-US" sz="1400" b="1">
                <a:solidFill>
                  <a:srgbClr val="FFFFFF"/>
                </a:solidFill>
                <a:latin typeface="宋体" charset="0"/>
                <a:ea typeface="宋体" charset="0"/>
                <a:cs typeface="宋体" charset="0"/>
              </a:rPr>
              <a:t>王上</a:t>
            </a:r>
            <a:r>
              <a:rPr lang="en-US" altLang="zh-CN" sz="1400" b="1">
                <a:solidFill>
                  <a:srgbClr val="FFFFFF"/>
                </a:solidFill>
                <a:latin typeface="宋体" charset="0"/>
                <a:ea typeface="宋体" charset="0"/>
                <a:cs typeface="宋体" charset="0"/>
              </a:rPr>
              <a:t> 5:5</a:t>
            </a:r>
          </a:p>
        </p:txBody>
      </p:sp>
      <p:sp>
        <p:nvSpPr>
          <p:cNvPr id="622595" name="Text Box 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2000">
                <a:solidFill>
                  <a:srgbClr val="FFA27C"/>
                </a:solidFill>
                <a:latin typeface="B VAG Rounded Bold" charset="0"/>
                <a:ea typeface="宋体" charset="0"/>
                <a:cs typeface="宋体" charset="0"/>
              </a:rPr>
              <a:t> </a:t>
            </a:r>
          </a:p>
        </p:txBody>
      </p:sp>
      <p:sp>
        <p:nvSpPr>
          <p:cNvPr id="622596" name="Text Box 4"/>
          <p:cNvSpPr txBox="1">
            <a:spLocks noChangeArrowheads="1"/>
          </p:cNvSpPr>
          <p:nvPr/>
        </p:nvSpPr>
        <p:spPr bwMode="auto">
          <a:xfrm>
            <a:off x="8658225"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2000">
              <a:solidFill>
                <a:srgbClr val="FFA27C"/>
              </a:solidFill>
              <a:latin typeface="B VAG Rounded Bold" charset="0"/>
              <a:ea typeface="宋体" charset="0"/>
              <a:cs typeface="宋体" charset="0"/>
            </a:endParaRPr>
          </a:p>
        </p:txBody>
      </p:sp>
      <p:pic>
        <p:nvPicPr>
          <p:cNvPr id="622597"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18" name="Rectangle 2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30</a:t>
            </a:r>
          </a:p>
        </p:txBody>
      </p:sp>
      <p:sp>
        <p:nvSpPr>
          <p:cNvPr id="622619" name="Text Box 27"/>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1200" b="1">
              <a:solidFill>
                <a:srgbClr val="FFFFFF"/>
              </a:solidFill>
              <a:latin typeface="Arial" charset="0"/>
              <a:ea typeface="宋体" charset="0"/>
              <a:cs typeface="宋体" charset="0"/>
            </a:endParaRPr>
          </a:p>
        </p:txBody>
      </p:sp>
      <p:sp>
        <p:nvSpPr>
          <p:cNvPr id="622620" name="Text Box 28"/>
          <p:cNvSpPr txBox="1">
            <a:spLocks noChangeArrowheads="1"/>
          </p:cNvSpPr>
          <p:nvPr/>
        </p:nvSpPr>
        <p:spPr bwMode="auto">
          <a:xfrm>
            <a:off x="728663" y="5233988"/>
            <a:ext cx="7700962"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defRPr/>
            </a:pPr>
            <a:r>
              <a:rPr lang="ja-JP" altLang="en-US" sz="4800" b="1">
                <a:solidFill>
                  <a:srgbClr val="FFEA18"/>
                </a:solidFill>
                <a:latin typeface="Comic Sans MS" charset="0"/>
                <a:ea typeface="宋体" charset="0"/>
                <a:cs typeface="宋体" charset="0"/>
              </a:rPr>
              <a:t>以色列</a:t>
            </a:r>
            <a:r>
              <a:rPr lang="zh-CN" altLang="en-US" sz="4800" b="1">
                <a:solidFill>
                  <a:srgbClr val="FFEA18"/>
                </a:solidFill>
                <a:latin typeface="Comic Sans MS" charset="0"/>
                <a:ea typeface="宋体" charset="0"/>
                <a:cs typeface="宋体" charset="0"/>
              </a:rPr>
              <a:t>的</a:t>
            </a:r>
            <a:r>
              <a:rPr lang="en-US" altLang="zh-CN" sz="4800" b="1">
                <a:solidFill>
                  <a:srgbClr val="FFEA18"/>
                </a:solidFill>
                <a:latin typeface="宋体"/>
                <a:ea typeface="宋体" charset="0"/>
                <a:cs typeface="宋体" charset="0"/>
              </a:rPr>
              <a:t>”</a:t>
            </a:r>
            <a:r>
              <a:rPr lang="zh-CN" altLang="en-US" sz="4800" b="1">
                <a:solidFill>
                  <a:srgbClr val="FFEA18"/>
                </a:solidFill>
                <a:latin typeface="Comic Sans MS" charset="0"/>
                <a:ea typeface="宋体" charset="0"/>
                <a:cs typeface="宋体" charset="0"/>
              </a:rPr>
              <a:t>第一座</a:t>
            </a:r>
            <a:r>
              <a:rPr lang="en-US" altLang="zh-CN" sz="4800" b="1">
                <a:solidFill>
                  <a:srgbClr val="FFEA18"/>
                </a:solidFill>
                <a:latin typeface="宋体"/>
                <a:ea typeface="宋体" charset="0"/>
                <a:cs typeface="宋体" charset="0"/>
              </a:rPr>
              <a:t>”</a:t>
            </a:r>
            <a:r>
              <a:rPr lang="zh-CN" altLang="en-US" sz="4800" b="1">
                <a:solidFill>
                  <a:srgbClr val="FFEA18"/>
                </a:solidFill>
                <a:latin typeface="Comic Sans MS" charset="0"/>
                <a:ea typeface="宋体" charset="0"/>
                <a:cs typeface="宋体" charset="0"/>
              </a:rPr>
              <a:t>圣殿</a:t>
            </a:r>
          </a:p>
        </p:txBody>
      </p:sp>
      <p:grpSp>
        <p:nvGrpSpPr>
          <p:cNvPr id="63496" name="Group 29"/>
          <p:cNvGrpSpPr>
            <a:grpSpLocks/>
          </p:cNvGrpSpPr>
          <p:nvPr/>
        </p:nvGrpSpPr>
        <p:grpSpPr bwMode="auto">
          <a:xfrm>
            <a:off x="1974850" y="725488"/>
            <a:ext cx="5214938" cy="3875087"/>
            <a:chOff x="1244" y="457"/>
            <a:chExt cx="3285" cy="2441"/>
          </a:xfrm>
        </p:grpSpPr>
        <p:sp>
          <p:nvSpPr>
            <p:cNvPr id="622622" name="Line 30"/>
            <p:cNvSpPr>
              <a:spLocks noChangeShapeType="1"/>
            </p:cNvSpPr>
            <p:nvPr/>
          </p:nvSpPr>
          <p:spPr bwMode="auto">
            <a:xfrm flipV="1">
              <a:off x="1636" y="949"/>
              <a:ext cx="650" cy="22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3" name="Line 31"/>
            <p:cNvSpPr>
              <a:spLocks noChangeShapeType="1"/>
            </p:cNvSpPr>
            <p:nvPr/>
          </p:nvSpPr>
          <p:spPr bwMode="auto">
            <a:xfrm>
              <a:off x="1633" y="1160"/>
              <a:ext cx="6" cy="42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4" name="Line 32"/>
            <p:cNvSpPr>
              <a:spLocks noChangeShapeType="1"/>
            </p:cNvSpPr>
            <p:nvPr/>
          </p:nvSpPr>
          <p:spPr bwMode="auto">
            <a:xfrm flipH="1">
              <a:off x="1355" y="1621"/>
              <a:ext cx="1" cy="72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5" name="Line 33"/>
            <p:cNvSpPr>
              <a:spLocks noChangeShapeType="1"/>
            </p:cNvSpPr>
            <p:nvPr/>
          </p:nvSpPr>
          <p:spPr bwMode="auto">
            <a:xfrm flipV="1">
              <a:off x="1374" y="1566"/>
              <a:ext cx="485" cy="7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6" name="Line 34"/>
            <p:cNvSpPr>
              <a:spLocks noChangeShapeType="1"/>
            </p:cNvSpPr>
            <p:nvPr/>
          </p:nvSpPr>
          <p:spPr bwMode="auto">
            <a:xfrm flipV="1">
              <a:off x="1856" y="1562"/>
              <a:ext cx="335"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7" name="Line 35"/>
            <p:cNvSpPr>
              <a:spLocks noChangeShapeType="1"/>
            </p:cNvSpPr>
            <p:nvPr/>
          </p:nvSpPr>
          <p:spPr bwMode="auto">
            <a:xfrm>
              <a:off x="2916" y="980"/>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8" name="Line 36"/>
            <p:cNvSpPr>
              <a:spLocks noChangeShapeType="1"/>
            </p:cNvSpPr>
            <p:nvPr/>
          </p:nvSpPr>
          <p:spPr bwMode="auto">
            <a:xfrm>
              <a:off x="1255" y="2513"/>
              <a:ext cx="1071" cy="3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29" name="Line 37"/>
            <p:cNvSpPr>
              <a:spLocks noChangeShapeType="1"/>
            </p:cNvSpPr>
            <p:nvPr/>
          </p:nvSpPr>
          <p:spPr bwMode="auto">
            <a:xfrm flipV="1">
              <a:off x="2351" y="2693"/>
              <a:ext cx="217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0" name="Line 38"/>
            <p:cNvSpPr>
              <a:spLocks noChangeShapeType="1"/>
            </p:cNvSpPr>
            <p:nvPr/>
          </p:nvSpPr>
          <p:spPr bwMode="auto">
            <a:xfrm>
              <a:off x="1244" y="2316"/>
              <a:ext cx="1099" cy="23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1" name="Line 39"/>
            <p:cNvSpPr>
              <a:spLocks noChangeShapeType="1"/>
            </p:cNvSpPr>
            <p:nvPr/>
          </p:nvSpPr>
          <p:spPr bwMode="auto">
            <a:xfrm flipV="1">
              <a:off x="2319" y="2417"/>
              <a:ext cx="2199" cy="1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2" name="Line 40"/>
            <p:cNvSpPr>
              <a:spLocks noChangeShapeType="1"/>
            </p:cNvSpPr>
            <p:nvPr/>
          </p:nvSpPr>
          <p:spPr bwMode="auto">
            <a:xfrm>
              <a:off x="2912" y="1612"/>
              <a:ext cx="557" cy="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3" name="Line 41"/>
            <p:cNvSpPr>
              <a:spLocks noChangeShapeType="1"/>
            </p:cNvSpPr>
            <p:nvPr/>
          </p:nvSpPr>
          <p:spPr bwMode="auto">
            <a:xfrm>
              <a:off x="3901" y="2323"/>
              <a:ext cx="593" cy="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4" name="Line 42"/>
            <p:cNvSpPr>
              <a:spLocks noChangeShapeType="1"/>
            </p:cNvSpPr>
            <p:nvPr/>
          </p:nvSpPr>
          <p:spPr bwMode="auto">
            <a:xfrm flipV="1">
              <a:off x="1861" y="2382"/>
              <a:ext cx="335" cy="3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5" name="Line 43"/>
            <p:cNvSpPr>
              <a:spLocks noChangeShapeType="1"/>
            </p:cNvSpPr>
            <p:nvPr/>
          </p:nvSpPr>
          <p:spPr bwMode="auto">
            <a:xfrm>
              <a:off x="2457" y="457"/>
              <a:ext cx="7" cy="199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6" name="Line 44"/>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7" name="Line 45"/>
            <p:cNvSpPr>
              <a:spLocks noChangeShapeType="1"/>
            </p:cNvSpPr>
            <p:nvPr/>
          </p:nvSpPr>
          <p:spPr bwMode="auto">
            <a:xfrm>
              <a:off x="3878" y="656"/>
              <a:ext cx="0" cy="20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8" name="Line 46"/>
            <p:cNvSpPr>
              <a:spLocks noChangeShapeType="1"/>
            </p:cNvSpPr>
            <p:nvPr/>
          </p:nvSpPr>
          <p:spPr bwMode="auto">
            <a:xfrm flipH="1">
              <a:off x="1858" y="1552"/>
              <a:ext cx="1" cy="87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39" name="Line 47"/>
            <p:cNvSpPr>
              <a:spLocks noChangeShapeType="1"/>
            </p:cNvSpPr>
            <p:nvPr/>
          </p:nvSpPr>
          <p:spPr bwMode="auto">
            <a:xfrm flipH="1">
              <a:off x="2190" y="1563"/>
              <a:ext cx="1" cy="8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0" name="Line 48"/>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1" name="Line 49"/>
            <p:cNvSpPr>
              <a:spLocks noChangeShapeType="1"/>
            </p:cNvSpPr>
            <p:nvPr/>
          </p:nvSpPr>
          <p:spPr bwMode="auto">
            <a:xfrm flipV="1">
              <a:off x="3672" y="2385"/>
              <a:ext cx="199" cy="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2" name="Line 50"/>
            <p:cNvSpPr>
              <a:spLocks noChangeShapeType="1"/>
            </p:cNvSpPr>
            <p:nvPr/>
          </p:nvSpPr>
          <p:spPr bwMode="auto">
            <a:xfrm flipH="1">
              <a:off x="1264" y="2338"/>
              <a:ext cx="1" cy="178"/>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3" name="Line 51"/>
            <p:cNvSpPr>
              <a:spLocks noChangeShapeType="1"/>
            </p:cNvSpPr>
            <p:nvPr/>
          </p:nvSpPr>
          <p:spPr bwMode="auto">
            <a:xfrm flipH="1">
              <a:off x="2347" y="2561"/>
              <a:ext cx="8" cy="3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4" name="Line 52"/>
            <p:cNvSpPr>
              <a:spLocks noChangeShapeType="1"/>
            </p:cNvSpPr>
            <p:nvPr/>
          </p:nvSpPr>
          <p:spPr bwMode="auto">
            <a:xfrm flipH="1">
              <a:off x="4514" y="2400"/>
              <a:ext cx="1" cy="3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5" name="Line 53"/>
            <p:cNvSpPr>
              <a:spLocks noChangeShapeType="1"/>
            </p:cNvSpPr>
            <p:nvPr/>
          </p:nvSpPr>
          <p:spPr bwMode="auto">
            <a:xfrm>
              <a:off x="2451" y="458"/>
              <a:ext cx="449" cy="6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6" name="Line 54"/>
            <p:cNvSpPr>
              <a:spLocks noChangeShapeType="1"/>
            </p:cNvSpPr>
            <p:nvPr/>
          </p:nvSpPr>
          <p:spPr bwMode="auto">
            <a:xfrm>
              <a:off x="3533" y="610"/>
              <a:ext cx="356" cy="5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7" name="Line 55"/>
            <p:cNvSpPr>
              <a:spLocks noChangeShapeType="1"/>
            </p:cNvSpPr>
            <p:nvPr/>
          </p:nvSpPr>
          <p:spPr bwMode="auto">
            <a:xfrm flipH="1">
              <a:off x="2282" y="461"/>
              <a:ext cx="172" cy="7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8" name="Line 56"/>
            <p:cNvSpPr>
              <a:spLocks noChangeShapeType="1"/>
            </p:cNvSpPr>
            <p:nvPr/>
          </p:nvSpPr>
          <p:spPr bwMode="auto">
            <a:xfrm flipH="1">
              <a:off x="3320" y="656"/>
              <a:ext cx="1" cy="34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49" name="Line 57"/>
            <p:cNvSpPr>
              <a:spLocks noChangeShapeType="1"/>
            </p:cNvSpPr>
            <p:nvPr/>
          </p:nvSpPr>
          <p:spPr bwMode="auto">
            <a:xfrm flipV="1">
              <a:off x="3318" y="622"/>
              <a:ext cx="16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0" name="Line 58"/>
            <p:cNvSpPr>
              <a:spLocks noChangeShapeType="1"/>
            </p:cNvSpPr>
            <p:nvPr/>
          </p:nvSpPr>
          <p:spPr bwMode="auto">
            <a:xfrm flipV="1">
              <a:off x="2917" y="1728"/>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1" name="Line 59"/>
            <p:cNvSpPr>
              <a:spLocks noChangeShapeType="1"/>
            </p:cNvSpPr>
            <p:nvPr/>
          </p:nvSpPr>
          <p:spPr bwMode="auto">
            <a:xfrm flipV="1">
              <a:off x="3235" y="1624"/>
              <a:ext cx="0" cy="7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2" name="Line 60"/>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3" name="Line 61"/>
            <p:cNvSpPr>
              <a:spLocks noChangeShapeType="1"/>
            </p:cNvSpPr>
            <p:nvPr/>
          </p:nvSpPr>
          <p:spPr bwMode="auto">
            <a:xfrm flipV="1">
              <a:off x="2912" y="2381"/>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4" name="AutoShape 62"/>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5" name="AutoShape 63"/>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6" name="Line 64"/>
            <p:cNvSpPr>
              <a:spLocks noChangeShapeType="1"/>
            </p:cNvSpPr>
            <p:nvPr/>
          </p:nvSpPr>
          <p:spPr bwMode="auto">
            <a:xfrm flipV="1">
              <a:off x="2432" y="2430"/>
              <a:ext cx="242"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7" name="Line 65"/>
            <p:cNvSpPr>
              <a:spLocks noChangeShapeType="1"/>
            </p:cNvSpPr>
            <p:nvPr/>
          </p:nvSpPr>
          <p:spPr bwMode="auto">
            <a:xfrm flipH="1">
              <a:off x="3443" y="1002"/>
              <a:ext cx="1" cy="6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8" name="Line 66"/>
            <p:cNvSpPr>
              <a:spLocks noChangeShapeType="1"/>
            </p:cNvSpPr>
            <p:nvPr/>
          </p:nvSpPr>
          <p:spPr bwMode="auto">
            <a:xfrm flipH="1">
              <a:off x="3508" y="583"/>
              <a:ext cx="3" cy="180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59" name="Line 67"/>
            <p:cNvSpPr>
              <a:spLocks noChangeShapeType="1"/>
            </p:cNvSpPr>
            <p:nvPr/>
          </p:nvSpPr>
          <p:spPr bwMode="auto">
            <a:xfrm flipH="1">
              <a:off x="2894" y="523"/>
              <a:ext cx="8" cy="15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60" name="Line 68"/>
            <p:cNvSpPr>
              <a:spLocks noChangeShapeType="1"/>
            </p:cNvSpPr>
            <p:nvPr/>
          </p:nvSpPr>
          <p:spPr bwMode="auto">
            <a:xfrm flipV="1">
              <a:off x="1639" y="1082"/>
              <a:ext cx="62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661" name="Line 69"/>
            <p:cNvSpPr>
              <a:spLocks noChangeShapeType="1"/>
            </p:cNvSpPr>
            <p:nvPr/>
          </p:nvSpPr>
          <p:spPr bwMode="auto">
            <a:xfrm>
              <a:off x="2907" y="1076"/>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grpSp>
      <p:sp>
        <p:nvSpPr>
          <p:cNvPr id="622738" name="Rectangle 146"/>
          <p:cNvSpPr>
            <a:spLocks noChangeArrowheads="1"/>
          </p:cNvSpPr>
          <p:nvPr/>
        </p:nvSpPr>
        <p:spPr bwMode="auto">
          <a:xfrm>
            <a:off x="9221788" y="4508500"/>
            <a:ext cx="1841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nvGrpSpPr>
          <p:cNvPr id="63498" name="Group 177"/>
          <p:cNvGrpSpPr>
            <a:grpSpLocks/>
          </p:cNvGrpSpPr>
          <p:nvPr/>
        </p:nvGrpSpPr>
        <p:grpSpPr bwMode="auto">
          <a:xfrm>
            <a:off x="7842250" y="3436938"/>
            <a:ext cx="1200150" cy="2109787"/>
            <a:chOff x="4940" y="2165"/>
            <a:chExt cx="756" cy="1329"/>
          </a:xfrm>
        </p:grpSpPr>
        <p:grpSp>
          <p:nvGrpSpPr>
            <p:cNvPr id="63500" name="Group 178"/>
            <p:cNvGrpSpPr>
              <a:grpSpLocks/>
            </p:cNvGrpSpPr>
            <p:nvPr/>
          </p:nvGrpSpPr>
          <p:grpSpPr bwMode="auto">
            <a:xfrm>
              <a:off x="4940" y="2165"/>
              <a:ext cx="756" cy="1329"/>
              <a:chOff x="4940" y="2165"/>
              <a:chExt cx="756" cy="1329"/>
            </a:xfrm>
          </p:grpSpPr>
          <p:sp>
            <p:nvSpPr>
              <p:cNvPr id="622771" name="AutoShape 17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2" name="Rectangle 18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3" name="Line 18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4" name="Rectangle 18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5" name="Rectangle 18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6" name="Line 18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7" name="Line 18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8" name="Line 18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79" name="Line 18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0" name="Line 18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1" name="Line 18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2" name="Line 19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3" name="Line 19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4" name="Line 19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5" name="Line 19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b="1">
                  <a:solidFill>
                    <a:srgbClr val="00DFCA"/>
                  </a:solidFill>
                  <a:latin typeface="Comic Sans MS" charset="0"/>
                  <a:ea typeface="ＭＳ Ｐゴシック" charset="0"/>
                  <a:cs typeface="ＭＳ Ｐゴシック" charset="0"/>
                </a:endParaRPr>
              </a:p>
            </p:txBody>
          </p:sp>
          <p:sp>
            <p:nvSpPr>
              <p:cNvPr id="622786" name="Rectangle 19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r>
                  <a:rPr lang="zh-CN" altLang="en-US" sz="1200" b="1">
                    <a:solidFill>
                      <a:srgbClr val="1A0004"/>
                    </a:solidFill>
                    <a:latin typeface="Times" charset="0"/>
                    <a:ea typeface="宋体" charset="0"/>
                    <a:cs typeface="宋体" charset="0"/>
                  </a:rPr>
                  <a:t>   </a:t>
                </a:r>
                <a:r>
                  <a:rPr lang="zh-CN" altLang="en-US" sz="1000" b="1">
                    <a:solidFill>
                      <a:srgbClr val="1A0004"/>
                    </a:solidFill>
                    <a:latin typeface="Times" charset="0"/>
                    <a:ea typeface="宋体" charset="0"/>
                    <a:cs typeface="宋体" charset="0"/>
                  </a:rPr>
                  <a:t>王朝</a:t>
                </a:r>
                <a:endParaRPr lang="zh-CN" altLang="en-US" sz="2800">
                  <a:solidFill>
                    <a:srgbClr val="00DFCA"/>
                  </a:solidFill>
                  <a:latin typeface="Comic Sans MS" charset="0"/>
                  <a:ea typeface="宋体" charset="0"/>
                  <a:cs typeface="宋体" charset="0"/>
                </a:endParaRPr>
              </a:p>
            </p:txBody>
          </p:sp>
          <p:sp>
            <p:nvSpPr>
              <p:cNvPr id="622787" name="Rectangle 19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88" name="Rectangle 19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89" name="Rectangle 19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0" name="Rectangle 19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1" name="Text Box 19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2" name="Text Box 20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3" name="Text Box 20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4" name="Text Box 20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5" name="Text Box 20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sp>
            <p:nvSpPr>
              <p:cNvPr id="622796" name="Text Box 20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endParaRPr lang="zh-CN" altLang="en-US" sz="2800">
                  <a:solidFill>
                    <a:srgbClr val="00DFCA"/>
                  </a:solidFill>
                  <a:latin typeface="Comic Sans MS" charset="0"/>
                  <a:ea typeface="宋体" charset="0"/>
                  <a:cs typeface="宋体" charset="0"/>
                </a:endParaRPr>
              </a:p>
            </p:txBody>
          </p:sp>
        </p:grpSp>
        <p:sp>
          <p:nvSpPr>
            <p:cNvPr id="622797" name="Rectangle 20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defRPr/>
              </a:pPr>
              <a:r>
                <a:rPr lang="zh-CN" altLang="en-US" sz="1000" b="1">
                  <a:solidFill>
                    <a:srgbClr val="1A0004"/>
                  </a:solidFill>
                  <a:latin typeface="Comic Sans MS" charset="0"/>
                  <a:ea typeface="宋体" charset="0"/>
                  <a:cs typeface="宋体" charset="0"/>
                </a:rPr>
                <a:t>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卫</a:t>
              </a:r>
              <a:r>
                <a:rPr lang="en-US" altLang="zh-CN" sz="1000" b="1">
                  <a:solidFill>
                    <a:srgbClr val="1A0004"/>
                  </a:solidFill>
                  <a:latin typeface="Comic Sans MS" charset="0"/>
                  <a:ea typeface="宋体" charset="0"/>
                  <a:cs typeface="宋体" charset="0"/>
                </a:rPr>
                <a:t>—</a:t>
              </a:r>
              <a:r>
                <a:rPr lang="zh-CN" altLang="en-US" sz="1000" b="1">
                  <a:solidFill>
                    <a:srgbClr val="1A0004"/>
                  </a:solidFill>
                  <a:latin typeface="Comic Sans MS" charset="0"/>
                  <a:ea typeface="宋体" charset="0"/>
                  <a:cs typeface="宋体" charset="0"/>
                </a:rPr>
                <a:t>罗</a:t>
              </a:r>
              <a:endParaRPr lang="zh-CN" altLang="en-US" sz="2800">
                <a:solidFill>
                  <a:srgbClr val="00DFCA"/>
                </a:solidFill>
                <a:latin typeface="Comic Sans MS" charset="0"/>
                <a:ea typeface="宋体" charset="0"/>
                <a:cs typeface="宋体" charset="0"/>
              </a:endParaRPr>
            </a:p>
          </p:txBody>
        </p:sp>
      </p:grpSp>
      <p:sp>
        <p:nvSpPr>
          <p:cNvPr id="622798" name="Text Box 20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32-37</a:t>
            </a:r>
            <a:r>
              <a:rPr lang="zh-CN" altLang="en-US" sz="1200" b="1">
                <a:solidFill>
                  <a:srgbClr val="FFFFFF"/>
                </a:solidFill>
                <a:latin typeface="宋体" charset="0"/>
                <a:ea typeface="宋体" charset="0"/>
                <a:cs typeface="宋体" charset="0"/>
              </a:rPr>
              <a:t>页</a:t>
            </a:r>
          </a:p>
        </p:txBody>
      </p:sp>
    </p:spTree>
    <p:extLst>
      <p:ext uri="{BB962C8B-B14F-4D97-AF65-F5344CB8AC3E}">
        <p14:creationId xmlns:p14="http://schemas.microsoft.com/office/powerpoint/2010/main" val="29502121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22597"/>
                                        </p:tgtEl>
                                        <p:attrNameLst>
                                          <p:attrName>style.visibility</p:attrName>
                                        </p:attrNameLst>
                                      </p:cBhvr>
                                      <p:to>
                                        <p:strVal val="visible"/>
                                      </p:to>
                                    </p:set>
                                    <p:anim calcmode="lin" valueType="num">
                                      <p:cBhvr additive="base">
                                        <p:cTn id="7" dur="5000" fill="hold"/>
                                        <p:tgtEl>
                                          <p:spTgt spid="622597"/>
                                        </p:tgtEl>
                                        <p:attrNameLst>
                                          <p:attrName>ppt_x</p:attrName>
                                        </p:attrNameLst>
                                      </p:cBhvr>
                                      <p:tavLst>
                                        <p:tav tm="0">
                                          <p:val>
                                            <p:strVal val="0-#ppt_w/2"/>
                                          </p:val>
                                        </p:tav>
                                        <p:tav tm="100000">
                                          <p:val>
                                            <p:strVal val="#ppt_x"/>
                                          </p:val>
                                        </p:tav>
                                      </p:tavLst>
                                    </p:anim>
                                    <p:anim calcmode="lin" valueType="num">
                                      <p:cBhvr additive="base">
                                        <p:cTn id="8" dur="5000" fill="hold"/>
                                        <p:tgtEl>
                                          <p:spTgt spid="6225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22620"/>
                                        </p:tgtEl>
                                        <p:attrNameLst>
                                          <p:attrName>style.visibility</p:attrName>
                                        </p:attrNameLst>
                                      </p:cBhvr>
                                      <p:to>
                                        <p:strVal val="visible"/>
                                      </p:to>
                                    </p:set>
                                    <p:animEffect transition="in" filter="fade">
                                      <p:cBhvr>
                                        <p:cTn id="12" dur="1000"/>
                                        <p:tgtEl>
                                          <p:spTgt spid="62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20"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5496" y="5517232"/>
            <a:ext cx="9070776" cy="1368152"/>
          </a:xfrm>
          <a:solidFill>
            <a:srgbClr val="000000"/>
          </a:solidFill>
        </p:spPr>
        <p:txBody>
          <a:bodyPr/>
          <a:lstStyle/>
          <a:p>
            <a:pPr algn="ctr" eaLnBrk="1" hangingPunct="1">
              <a:defRPr/>
            </a:pPr>
            <a:r>
              <a:rPr lang="en-US" sz="3600" b="1" dirty="0">
                <a:solidFill>
                  <a:srgbClr val="FFFFFF"/>
                </a:solidFill>
                <a:effectLst>
                  <a:glow rad="317500">
                    <a:schemeClr val="bg1"/>
                  </a:glow>
                </a:effectLst>
              </a:rPr>
              <a:t>Dome of the Rock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(Original Site of Solomon's Temple)</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also shows his kindness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us in his discipline.</a:t>
            </a:r>
          </a:p>
        </p:txBody>
      </p:sp>
    </p:spTree>
    <p:extLst>
      <p:ext uri="{BB962C8B-B14F-4D97-AF65-F5344CB8AC3E}">
        <p14:creationId xmlns:p14="http://schemas.microsoft.com/office/powerpoint/2010/main" val="328360803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4000" cy="936104"/>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Jesus is central to history despite God's discipline.</a:t>
            </a:r>
          </a:p>
        </p:txBody>
      </p:sp>
    </p:spTree>
    <p:extLst>
      <p:ext uri="{BB962C8B-B14F-4D97-AF65-F5344CB8AC3E}">
        <p14:creationId xmlns:p14="http://schemas.microsoft.com/office/powerpoint/2010/main" val="87053239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36521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David to Jesus</a:t>
            </a: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came from the line of Judah (Gen 49:10).</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were born in Bethlehem (1 Sam 15; Matt 2:1).</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came from humble roots—a shepherd and carpenter.</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protect from evil with courage but also with the heart of a shepherd.</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were appointed to rule Israel without seeking it.</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were exalted to rule the whole world.</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rPr>
              <a:t>Both not only start in Bethlehem but also end in Jerusalem.</a:t>
            </a:r>
            <a:endPar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 that coming day,” says the L</a:t>
            </a:r>
            <a:r>
              <a:rPr kumimoji="0" lang="en-US" sz="2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“I will gather together those who are lame, those who have been exiles, and those whom I have filled with grief. </a:t>
            </a:r>
            <a:r>
              <a:rPr kumimoji="0" lang="en-US" sz="2800" b="1" i="0" u="none" strike="noStrike" kern="120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7</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Those who are weak will survive as a remnant; those who were exiles will become a strong nation. Then I, the </a:t>
            </a:r>
            <a:r>
              <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L</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ORD, will rule from Jerusalem [Hebrew Mount Zion] as their king forever."</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35147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你怎样回应神在耶稣里的恩慈</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相信耶稣是你的救主和再来的君王</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将神的恩慈向别人显明</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222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神会通过大卫的后裔</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耶稣掌管全地</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81357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228821202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神因着恩慈赐我们</a:t>
            </a:r>
            <a:r>
              <a:rPr lang="zh-CN" altLang="en-US" sz="4800" b="1" dirty="0">
                <a:solidFill>
                  <a:srgbClr val="FFFF00"/>
                </a:solidFill>
                <a:effectLst>
                  <a:glow rad="127000">
                    <a:schemeClr val="tx1"/>
                  </a:glow>
                </a:effectLst>
                <a:latin typeface="Arial" charset="0"/>
                <a:ea typeface="ＭＳ Ｐゴシック" charset="0"/>
              </a:rPr>
              <a:t>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534030927"/>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大卫描绘出</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710666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你怎样回应神在耶稣里的恩慈</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相信耶稣是你的救主和再来的君王</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将神的恩慈向别人显明</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13297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en-US" sz="2400" b="1" dirty="0">
                <a:effectLst>
                  <a:glow rad="127000">
                    <a:schemeClr val="tx1"/>
                  </a:glow>
                </a:effectLst>
                <a:latin typeface="Arial" charset="0"/>
                <a:ea typeface="ＭＳ Ｐゴシック" charset="0"/>
                <a:cs typeface="ＭＳ Ｐゴシック" charset="0"/>
              </a:rPr>
              <a:t>Bethlehem Baptist Church and Pastor Khoury were told in 2012 that the Palestinian Authority no longer considers them legitimate and will no longer accept any paper work from them, such as baptismal or wedding certificates</a:t>
            </a:r>
          </a:p>
        </p:txBody>
      </p:sp>
      <p:pic>
        <p:nvPicPr>
          <p:cNvPr id="2" name="Picture 1"/>
          <p:cNvPicPr>
            <a:picLocks noChangeAspect="1"/>
          </p:cNvPicPr>
          <p:nvPr/>
        </p:nvPicPr>
        <p:blipFill>
          <a:blip r:embed="rId3"/>
          <a:stretch>
            <a:fillRect/>
          </a:stretch>
        </p:blipFill>
        <p:spPr>
          <a:xfrm>
            <a:off x="1403648" y="1844824"/>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83568" y="1271984"/>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There is no exercise better for the heart than reaching down and lifting people up.</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368319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立约</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撒母耳下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209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41190438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kind.</a:t>
            </a: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6"/>
            <a:ext cx="9144000" cy="236988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rPr>
              <a:t>Joy to the World!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Debby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 Ernie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George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Frideric</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Handel | Isaac Watts</a:t>
            </a:r>
            <a:endPar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endParaRPr>
          </a:p>
        </p:txBody>
      </p:sp>
      <p:sp>
        <p:nvSpPr>
          <p:cNvPr id="8" name="Rectangle 7"/>
          <p:cNvSpPr/>
          <p:nvPr/>
        </p:nvSpPr>
        <p:spPr>
          <a:xfrm>
            <a:off x="2047530" y="5228759"/>
            <a:ext cx="5398979"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CCLI Song # 4556318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Words: Public Domain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Music: 1982, 1988 </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Publishing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Joy to the world! the Lord is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earth receive her King;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ev’ry</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heart prepare Him room,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heav’n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and nature sing.</a:t>
            </a: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Tree>
    <p:extLst>
      <p:ext uri="{BB962C8B-B14F-4D97-AF65-F5344CB8AC3E}">
        <p14:creationId xmlns:p14="http://schemas.microsoft.com/office/powerpoint/2010/main" val="9979606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8"/>
            <a:ext cx="7380434"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Joy to the earth! the Savior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let men their songs employ;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while fields and floods,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rocks, hills, and plains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the sounding joy,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the sounding joy,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repeat, repeat the sounding joy.</a:t>
            </a:r>
          </a:p>
        </p:txBody>
      </p:sp>
    </p:spTree>
    <p:extLst>
      <p:ext uri="{BB962C8B-B14F-4D97-AF65-F5344CB8AC3E}">
        <p14:creationId xmlns:p14="http://schemas.microsoft.com/office/powerpoint/2010/main" val="367202360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3" y="451642"/>
            <a:ext cx="7890113"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No more let sins and sorrows grow,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nor thorns infest the ground;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he comes to make His blessings flow</a:t>
            </a:r>
            <a:b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b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the curse is found,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the curse is found,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far as, far as the curse is found.</a:t>
            </a:r>
          </a:p>
        </p:txBody>
      </p:sp>
    </p:spTree>
    <p:extLst>
      <p:ext uri="{BB962C8B-B14F-4D97-AF65-F5344CB8AC3E}">
        <p14:creationId xmlns:p14="http://schemas.microsoft.com/office/powerpoint/2010/main" val="19445614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5"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He rules the world with truth and grace,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makes the nations 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the glories of His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of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of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and wonders, wonders of His love.</a:t>
            </a:r>
          </a:p>
        </p:txBody>
      </p:sp>
    </p:spTree>
    <p:extLst>
      <p:ext uri="{BB962C8B-B14F-4D97-AF65-F5344CB8AC3E}">
        <p14:creationId xmlns:p14="http://schemas.microsoft.com/office/powerpoint/2010/main" val="30286761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503371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08546" name="Rectangle 3"/>
          <p:cNvSpPr>
            <a:spLocks noGrp="1" noChangeArrowheads="1"/>
          </p:cNvSpPr>
          <p:nvPr>
            <p:ph type="title"/>
          </p:nvPr>
        </p:nvSpPr>
        <p:spPr>
          <a:xfrm>
            <a:off x="0" y="0"/>
            <a:ext cx="9144000" cy="838200"/>
          </a:xfrm>
        </p:spPr>
        <p:txBody>
          <a:bodyPr/>
          <a:lstStyle/>
          <a:p>
            <a:pPr eaLnBrk="1" hangingPunct="1"/>
            <a:r>
              <a:rPr lang="zh-CN" altLang="en-US" sz="4000" b="1">
                <a:solidFill>
                  <a:srgbClr val="FFFF00"/>
                </a:solidFill>
                <a:latin typeface="Book Antiqua" charset="0"/>
              </a:rPr>
              <a:t>大卫的成就</a:t>
            </a:r>
            <a:endParaRPr lang="en-US" altLang="zh-CN" sz="4000" b="1">
              <a:solidFill>
                <a:srgbClr val="FFFF00"/>
              </a:solidFill>
              <a:latin typeface="Bookman Old Style" charset="0"/>
            </a:endParaRPr>
          </a:p>
        </p:txBody>
      </p:sp>
      <p:sp>
        <p:nvSpPr>
          <p:cNvPr id="108547" name="Rectangle 4"/>
          <p:cNvSpPr>
            <a:spLocks noChangeArrowheads="1"/>
          </p:cNvSpPr>
          <p:nvPr/>
        </p:nvSpPr>
        <p:spPr bwMode="auto">
          <a:xfrm>
            <a:off x="457200" y="914400"/>
            <a:ext cx="8382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2800" b="1">
                <a:solidFill>
                  <a:srgbClr val="FFFF00"/>
                </a:solidFill>
                <a:latin typeface="Book Antiqua" charset="0"/>
              </a:rPr>
              <a:t>伟大的王</a:t>
            </a:r>
            <a:r>
              <a:rPr lang="en-US" altLang="zh-CN" sz="2800" b="1">
                <a:solidFill>
                  <a:srgbClr val="FFFF00"/>
                </a:solidFill>
                <a:latin typeface="Book Antiqua" charset="0"/>
              </a:rPr>
              <a:t> </a:t>
            </a:r>
          </a:p>
          <a:p>
            <a:pPr marL="342900" indent="-342900">
              <a:lnSpc>
                <a:spcPct val="90000"/>
              </a:lnSpc>
              <a:spcBef>
                <a:spcPct val="20000"/>
              </a:spcBef>
              <a:buFontTx/>
              <a:buChar char="•"/>
            </a:pPr>
            <a:r>
              <a:rPr lang="zh-CN" altLang="en-US" sz="2800" b="1">
                <a:solidFill>
                  <a:srgbClr val="FFFF00"/>
                </a:solidFill>
                <a:latin typeface="Book Antiqua" charset="0"/>
              </a:rPr>
              <a:t>有行动的人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诗人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温柔的情人</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大方的仇敌</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严厉的执行公正者</a:t>
            </a:r>
            <a:r>
              <a:rPr lang="en-US" altLang="zh-CN" sz="2800" b="1">
                <a:solidFill>
                  <a:srgbClr val="FFFF00"/>
                </a:solidFill>
                <a:latin typeface="Book Antiqua" charset="0"/>
              </a:rPr>
              <a:t> </a:t>
            </a:r>
          </a:p>
          <a:p>
            <a:pPr marL="342900" indent="-342900">
              <a:lnSpc>
                <a:spcPct val="90000"/>
              </a:lnSpc>
              <a:spcBef>
                <a:spcPct val="20000"/>
              </a:spcBef>
              <a:buFontTx/>
              <a:buChar char="•"/>
            </a:pPr>
            <a:r>
              <a:rPr lang="zh-CN" altLang="en-US" sz="2800" b="1">
                <a:solidFill>
                  <a:srgbClr val="FFFF00"/>
                </a:solidFill>
                <a:latin typeface="Book Antiqua" charset="0"/>
              </a:rPr>
              <a:t>忠实的朋友</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受尊敬的典型男人（如：勇气、正直、有怜悯的心或有领导能力）</a:t>
            </a:r>
            <a:endParaRPr lang="en-US" altLang="zh-CN" sz="2800" b="1">
              <a:solidFill>
                <a:srgbClr val="FFFF00"/>
              </a:solidFill>
              <a:latin typeface="Book Antiqua" charset="0"/>
            </a:endParaRPr>
          </a:p>
          <a:p>
            <a:pPr marL="342900" indent="-342900">
              <a:lnSpc>
                <a:spcPct val="90000"/>
              </a:lnSpc>
              <a:spcBef>
                <a:spcPct val="20000"/>
              </a:spcBef>
              <a:buFontTx/>
              <a:buChar char="•"/>
            </a:pPr>
            <a:r>
              <a:rPr lang="zh-CN" altLang="en-US" sz="2800" b="1">
                <a:solidFill>
                  <a:srgbClr val="FFFF00"/>
                </a:solidFill>
                <a:latin typeface="Book Antiqua" charset="0"/>
              </a:rPr>
              <a:t>顺服在那陶造他生命，上帝的旨意</a:t>
            </a:r>
            <a:endParaRPr lang="en-US" altLang="zh-CN" sz="2800" b="1">
              <a:solidFill>
                <a:srgbClr val="FFFF00"/>
              </a:solidFill>
              <a:latin typeface="Book Antiqua"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a:xfrm>
            <a:off x="0" y="-152400"/>
            <a:ext cx="8229600" cy="533400"/>
          </a:xfrm>
        </p:spPr>
        <p:txBody>
          <a:bodyPr/>
          <a:lstStyle/>
          <a:p>
            <a:pPr algn="l" eaLnBrk="1" hangingPunct="1"/>
            <a:r>
              <a:rPr lang="zh-CN" altLang="en-US" sz="2000">
                <a:solidFill>
                  <a:schemeClr val="bg1"/>
                </a:solidFill>
                <a:latin typeface="Arial" charset="0"/>
              </a:rPr>
              <a:t>书卷图表</a:t>
            </a:r>
            <a:endParaRPr lang="en-US" altLang="zh-CN" sz="2400">
              <a:latin typeface="Arial" charset="0"/>
            </a:endParaRPr>
          </a:p>
        </p:txBody>
      </p:sp>
      <p:sp>
        <p:nvSpPr>
          <p:cNvPr id="109570" name="Rectangle 3"/>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SimSun" charset="0"/>
            </a:endParaRPr>
          </a:p>
        </p:txBody>
      </p:sp>
      <p:graphicFrame>
        <p:nvGraphicFramePr>
          <p:cNvPr id="12388" name="Group 100"/>
          <p:cNvGraphicFramePr>
            <a:graphicFrameLocks noGrp="1"/>
          </p:cNvGraphicFramePr>
          <p:nvPr/>
        </p:nvGraphicFramePr>
        <p:xfrm>
          <a:off x="152400" y="422275"/>
          <a:ext cx="8839200" cy="6435749"/>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28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bg1"/>
                          </a:solidFill>
                          <a:effectLst/>
                          <a:latin typeface="Bookman Old Style" charset="0"/>
                          <a:ea typeface="SimSun" charset="0"/>
                          <a:cs typeface="SimSun" charset="0"/>
                        </a:rPr>
                        <a:t>上帝向</a:t>
                      </a:r>
                      <a:r>
                        <a:rPr kumimoji="0" lang="en-US" altLang="zh-CN" sz="3200" b="1" i="0" u="none" strike="noStrike" cap="none" normalizeH="0" baseline="0">
                          <a:ln>
                            <a:noFill/>
                          </a:ln>
                          <a:solidFill>
                            <a:schemeClr val="bg1"/>
                          </a:solidFill>
                          <a:effectLst/>
                          <a:latin typeface="Bookman Old Style" charset="0"/>
                          <a:ea typeface="SimSun" charset="0"/>
                          <a:cs typeface="SimSun" charset="0"/>
                        </a:rPr>
                        <a:t> </a:t>
                      </a:r>
                      <a:b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br>
                      <a:r>
                        <a:rPr kumimoji="0" lang="en-US" altLang="zh-CN" sz="3200" b="1" i="0" u="none" strike="noStrike" cap="none" normalizeH="0" baseline="0" dirty="0">
                          <a:ln>
                            <a:noFill/>
                          </a:ln>
                          <a:solidFill>
                            <a:schemeClr val="bg1"/>
                          </a:solidFill>
                          <a:effectLst/>
                          <a:latin typeface="Bookman Old Style" charset="0"/>
                          <a:ea typeface="SimSun" charset="0"/>
                          <a:cs typeface="SimSun" charset="0"/>
                        </a:rPr>
                        <a:t> </a:t>
                      </a:r>
                      <a:r>
                        <a:rPr kumimoji="0" lang="zh-CN" altLang="en-US" sz="3200" b="1" i="0" u="none" strike="noStrike" cap="none" normalizeH="0" baseline="0">
                          <a:ln>
                            <a:noFill/>
                          </a:ln>
                          <a:solidFill>
                            <a:schemeClr val="bg1"/>
                          </a:solidFill>
                          <a:effectLst/>
                          <a:latin typeface="Bookman Old Style" charset="0"/>
                          <a:ea typeface="SimSun" charset="0"/>
                          <a:cs typeface="SimSun" charset="0"/>
                        </a:rPr>
                        <a:t>大卫国度仁</a:t>
                      </a:r>
                      <a:r>
                        <a:rPr kumimoji="0" lang="zh-CN" altLang="en-US" sz="3200" b="1" i="0" u="none" strike="noStrike" cap="none" normalizeH="0" baseline="0" dirty="0">
                          <a:ln>
                            <a:noFill/>
                          </a:ln>
                          <a:solidFill>
                            <a:schemeClr val="bg1"/>
                          </a:solidFill>
                          <a:effectLst/>
                          <a:latin typeface="Bookman Old Style" charset="0"/>
                          <a:ea typeface="SimSun" charset="0"/>
                          <a:cs typeface="SimSun" charset="0"/>
                        </a:rPr>
                        <a:t>慈的约</a:t>
                      </a:r>
                      <a:r>
                        <a:rPr kumimoji="0" lang="en-US" altLang="zh-CN" sz="3600" b="0" i="0" u="none" strike="noStrike" cap="none" normalizeH="0" baseline="0" dirty="0">
                          <a:ln>
                            <a:noFill/>
                          </a:ln>
                          <a:solidFill>
                            <a:schemeClr val="bg1"/>
                          </a:solidFill>
                          <a:effectLst/>
                          <a:latin typeface="Bookman Old Style" charset="0"/>
                          <a:ea typeface="SimSun" charset="0"/>
                          <a:cs typeface="SimSun" charset="0"/>
                        </a:rPr>
                        <a:t> </a:t>
                      </a:r>
                    </a:p>
                  </a:txBody>
                  <a:tcPr marT="45715" marB="45715"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0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建立</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犯罪</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后果</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附件</a:t>
                      </a:r>
                      <a:endParaRPr kumimoji="0" lang="en-US" altLang="zh-CN" sz="24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191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胜利</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违背</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烦恼</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charset="0"/>
                          <a:ea typeface="SimSun" charset="0"/>
                          <a:cs typeface="SimSun" charset="0"/>
                        </a:rPr>
                        <a:t>称颂</a:t>
                      </a:r>
                      <a:endParaRPr kumimoji="0" lang="en-US" altLang="zh-CN" sz="2800" b="1" i="0" u="none" strike="noStrike" cap="none" normalizeH="0" baseline="0">
                        <a:ln>
                          <a:noFill/>
                        </a:ln>
                        <a:solidFill>
                          <a:schemeClr val="bg1"/>
                        </a:solidFill>
                        <a:effectLst/>
                        <a:latin typeface="Times New Roman"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64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不顺服</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审判</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总结</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38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10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11</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20</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 21 -24</a:t>
                      </a:r>
                      <a:r>
                        <a:rPr kumimoji="0" lang="zh-CN" altLang="en-US" sz="2000" b="1" i="0" u="none" strike="noStrike" cap="none" normalizeH="0" baseline="0">
                          <a:ln>
                            <a:noFill/>
                          </a:ln>
                          <a:solidFill>
                            <a:schemeClr val="bg1"/>
                          </a:solidFill>
                          <a:effectLst/>
                          <a:latin typeface="Arial" charset="0"/>
                          <a:ea typeface="SimSun" charset="0"/>
                          <a:cs typeface="SimSun" charset="0"/>
                        </a:rPr>
                        <a:t>章</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18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信心</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祝福</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通奸</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凶杀</a:t>
                      </a:r>
                      <a:endParaRPr kumimoji="0" lang="en-US" altLang="zh-CN" sz="2800" b="0"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家庭</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政治</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谦卑</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傲慢</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 – 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5 - 10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11:1–5 </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11:6-27</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12 - 14</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14 - 20</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21 - 23</a:t>
                      </a:r>
                    </a:p>
                  </a:txBody>
                  <a:tcPr marT="45715" marB="45715"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24</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SimSun" charset="0"/>
                          <a:cs typeface="SimSun" charset="0"/>
                        </a:rPr>
                        <a:t>全犹大</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遍及全以色列</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90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SimSun" charset="0"/>
                          <a:cs typeface="SimSun" charset="0"/>
                        </a:rPr>
                        <a:t>希伯仑</a:t>
                      </a: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Arial" charset="0"/>
                          <a:ea typeface="SimSun" charset="0"/>
                          <a:cs typeface="SimSun" charset="0"/>
                        </a:rPr>
                        <a:t>从耶路撒冷</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0301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Bookman Old Style" charset="0"/>
                          <a:ea typeface="SimSun" charset="0"/>
                          <a:cs typeface="SimSun" charset="0"/>
                        </a:rPr>
                        <a:t>7 </a:t>
                      </a:r>
                      <a:r>
                        <a:rPr kumimoji="0" lang="zh-CN" altLang="en-US" sz="2000" b="1" i="0" u="none" strike="noStrike" cap="none" normalizeH="0" baseline="0">
                          <a:ln>
                            <a:noFill/>
                          </a:ln>
                          <a:solidFill>
                            <a:schemeClr val="bg1"/>
                          </a:solidFill>
                          <a:effectLst/>
                          <a:latin typeface="Bookman Old Style" charset="0"/>
                          <a:ea typeface="SimSun" charset="0"/>
                          <a:cs typeface="SimSun" charset="0"/>
                        </a:rPr>
                        <a:t>年</a:t>
                      </a:r>
                      <a:endParaRPr kumimoji="0" lang="en-US" altLang="zh-CN" sz="1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SimSun" charset="0"/>
                          <a:cs typeface="SimSun" charset="0"/>
                        </a:rPr>
                        <a:t>(1011 – 1004)</a:t>
                      </a:r>
                    </a:p>
                  </a:txBody>
                  <a:tcPr marT="45715" marB="45715"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33 </a:t>
                      </a:r>
                      <a:r>
                        <a:rPr kumimoji="0" lang="zh-CN" altLang="en-US" sz="2800" b="1" i="0" u="none" strike="noStrike" cap="none" normalizeH="0" baseline="0">
                          <a:ln>
                            <a:noFill/>
                          </a:ln>
                          <a:solidFill>
                            <a:schemeClr val="bg1"/>
                          </a:solidFill>
                          <a:effectLst/>
                          <a:latin typeface="Arial" charset="0"/>
                          <a:ea typeface="SimSun" charset="0"/>
                          <a:cs typeface="SimSun" charset="0"/>
                        </a:rPr>
                        <a:t>年</a:t>
                      </a:r>
                      <a:endParaRPr kumimoji="0" lang="en-US" altLang="zh-CN" sz="28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charset="0"/>
                          <a:ea typeface="SimSun" charset="0"/>
                          <a:cs typeface="SimSun" charset="0"/>
                        </a:rPr>
                        <a:t>  (</a:t>
                      </a:r>
                      <a:r>
                        <a:rPr kumimoji="0" lang="zh-CN" altLang="en-US" sz="2800" b="1" i="0" u="none" strike="noStrike" cap="none" normalizeH="0" baseline="0">
                          <a:ln>
                            <a:noFill/>
                          </a:ln>
                          <a:solidFill>
                            <a:schemeClr val="bg1"/>
                          </a:solidFill>
                          <a:effectLst/>
                          <a:latin typeface="Arial" charset="0"/>
                          <a:ea typeface="SimSun" charset="0"/>
                          <a:cs typeface="SimSun" charset="0"/>
                        </a:rPr>
                        <a:t>公元前</a:t>
                      </a:r>
                      <a:r>
                        <a:rPr kumimoji="0" lang="en-US" altLang="zh-CN" sz="2800" b="1" i="0" u="none" strike="noStrike" cap="none" normalizeH="0" baseline="0">
                          <a:ln>
                            <a:noFill/>
                          </a:ln>
                          <a:solidFill>
                            <a:schemeClr val="bg1"/>
                          </a:solidFill>
                          <a:effectLst/>
                          <a:latin typeface="Arial" charset="0"/>
                          <a:ea typeface="SimSun" charset="0"/>
                          <a:cs typeface="SimSun" charset="0"/>
                        </a:rPr>
                        <a:t>1004 – 971)</a:t>
                      </a:r>
                    </a:p>
                  </a:txBody>
                  <a:tcPr marT="45715" marB="45715"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9631" name="Text Box 64"/>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rPr>
              <a:t>209</a:t>
            </a:r>
            <a:endParaRPr kumimoji="0" lang="en-US" altLang="zh-CN" sz="1800" b="0" i="0" u="none" strike="noStrike" kern="1200" cap="none" spc="0" normalizeH="0" baseline="0" noProof="0">
              <a:ln>
                <a:noFill/>
              </a:ln>
              <a:solidFill>
                <a:srgbClr val="000000"/>
              </a:solidFill>
              <a:effectLst/>
              <a:uLnTx/>
              <a:uFillTx/>
              <a:latin typeface="Arial" charset="0"/>
              <a:ea typeface="SimSun" charset="0"/>
            </a:endParaRPr>
          </a:p>
        </p:txBody>
      </p:sp>
      <p:sp>
        <p:nvSpPr>
          <p:cNvPr id="12353" name="Freeform 65"/>
          <p:cNvSpPr>
            <a:spLocks/>
          </p:cNvSpPr>
          <p:nvPr/>
        </p:nvSpPr>
        <p:spPr bwMode="auto">
          <a:xfrm>
            <a:off x="76200" y="1828800"/>
            <a:ext cx="8875713" cy="4554538"/>
          </a:xfrm>
          <a:custGeom>
            <a:avLst/>
            <a:gdLst>
              <a:gd name="T0" fmla="*/ 0 w 5591"/>
              <a:gd name="T1" fmla="*/ 2147483647 h 2869"/>
              <a:gd name="T2" fmla="*/ 302418767 w 5591"/>
              <a:gd name="T3" fmla="*/ 2147483647 h 2869"/>
              <a:gd name="T4" fmla="*/ 672882550 w 5591"/>
              <a:gd name="T5" fmla="*/ 2147483647 h 2869"/>
              <a:gd name="T6" fmla="*/ 740925979 w 5591"/>
              <a:gd name="T7" fmla="*/ 2147483647 h 2869"/>
              <a:gd name="T8" fmla="*/ 834172559 w 5591"/>
              <a:gd name="T9" fmla="*/ 2147483647 h 2869"/>
              <a:gd name="T10" fmla="*/ 972780367 w 5591"/>
              <a:gd name="T11" fmla="*/ 2147483647 h 2869"/>
              <a:gd name="T12" fmla="*/ 1088707561 w 5591"/>
              <a:gd name="T13" fmla="*/ 2147483647 h 2869"/>
              <a:gd name="T14" fmla="*/ 1275199134 w 5591"/>
              <a:gd name="T15" fmla="*/ 2147483647 h 2869"/>
              <a:gd name="T16" fmla="*/ 1738907910 w 5591"/>
              <a:gd name="T17" fmla="*/ 2147483647 h 2869"/>
              <a:gd name="T18" fmla="*/ 1993444500 w 5591"/>
              <a:gd name="T19" fmla="*/ 2147483647 h 2869"/>
              <a:gd name="T20" fmla="*/ 2132052308 w 5591"/>
              <a:gd name="T21" fmla="*/ 2147483647 h 2869"/>
              <a:gd name="T22" fmla="*/ 2147483647 w 5591"/>
              <a:gd name="T23" fmla="*/ 1968243041 h 2869"/>
              <a:gd name="T24" fmla="*/ 2147483647 w 5591"/>
              <a:gd name="T25" fmla="*/ 1552416420 h 2869"/>
              <a:gd name="T26" fmla="*/ 2147483647 w 5591"/>
              <a:gd name="T27" fmla="*/ 1365924837 h 2869"/>
              <a:gd name="T28" fmla="*/ 2147483647 w 5591"/>
              <a:gd name="T29" fmla="*/ 277217218 h 2869"/>
              <a:gd name="T30" fmla="*/ 2147483647 w 5591"/>
              <a:gd name="T31" fmla="*/ 0 h 2869"/>
              <a:gd name="T32" fmla="*/ 2147483647 w 5591"/>
              <a:gd name="T33" fmla="*/ 670361636 h 2869"/>
              <a:gd name="T34" fmla="*/ 2147483647 w 5591"/>
              <a:gd name="T35" fmla="*/ 2038807424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1945560839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endParaRPr>
          </a:p>
        </p:txBody>
      </p:sp>
    </p:spTree>
    <p:extLst>
      <p:ext uri="{BB962C8B-B14F-4D97-AF65-F5344CB8AC3E}">
        <p14:creationId xmlns:p14="http://schemas.microsoft.com/office/powerpoint/2010/main" val="3506316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353"/>
                                        </p:tgtEl>
                                        <p:attrNameLst>
                                          <p:attrName>style.visibility</p:attrName>
                                        </p:attrNameLst>
                                      </p:cBhvr>
                                      <p:to>
                                        <p:strVal val="visible"/>
                                      </p:to>
                                    </p:set>
                                    <p:animEffect transition="in" filter="wipe(left)">
                                      <p:cBhvr>
                                        <p:cTn id="7" dur="5000"/>
                                        <p:tgtEl>
                                          <p:spTgt spid="12353"/>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237404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0"/>
            <a:ext cx="52435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3505200" y="5486400"/>
            <a:ext cx="3429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dirty="0">
                <a:solidFill>
                  <a:schemeClr val="bg1"/>
                </a:solidFill>
                <a:effectLst>
                  <a:glow rad="241300">
                    <a:schemeClr val="tx1">
                      <a:alpha val="96000"/>
                    </a:schemeClr>
                  </a:glow>
                </a:effectLst>
                <a:latin typeface="Arial"/>
                <a:ea typeface="+mn-ea"/>
                <a:cs typeface="Arial"/>
              </a:rPr>
              <a:t>温柔的牧羊人</a:t>
            </a:r>
            <a:endParaRPr lang="en-US" altLang="zh-CN" sz="3600" b="1" dirty="0">
              <a:solidFill>
                <a:schemeClr val="bg1"/>
              </a:solidFill>
              <a:effectLst>
                <a:glow rad="241300">
                  <a:schemeClr val="tx1">
                    <a:alpha val="96000"/>
                  </a:schemeClr>
                </a:glow>
              </a:effectLst>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Picture 4" descr="davidren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5" descr="goldavc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6" descr="titia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29000"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7" descr="vou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4" name="Picture 8" descr="davidcatalan"/>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5" name="Text Box 9"/>
          <p:cNvSpPr txBox="1">
            <a:spLocks noChangeArrowheads="1"/>
          </p:cNvSpPr>
          <p:nvPr/>
        </p:nvSpPr>
        <p:spPr bwMode="auto">
          <a:xfrm>
            <a:off x="3200400" y="2667000"/>
            <a:ext cx="3962400" cy="579438"/>
          </a:xfrm>
          <a:prstGeom prst="rect">
            <a:avLst/>
          </a:prstGeom>
          <a:solidFill>
            <a:schemeClr val="tx1"/>
          </a:solidFill>
          <a:ln>
            <a:noFill/>
          </a:ln>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dirty="0">
                <a:solidFill>
                  <a:srgbClr val="FFFFFF"/>
                </a:solidFill>
                <a:latin typeface="Bookman Old Style" charset="0"/>
              </a:rPr>
              <a:t>万国的英雄</a:t>
            </a:r>
            <a:endParaRPr lang="en-US" altLang="zh-CN" sz="3200" b="1" dirty="0">
              <a:solidFill>
                <a:srgbClr val="FFFFFF"/>
              </a:solidFill>
              <a:latin typeface="Bookman Old Style"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14342"/>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14340"/>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14341"/>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14339"/>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14343"/>
                                        </p:tgtEl>
                                        <p:attrNameLst>
                                          <p:attrName>style.visibility</p:attrName>
                                        </p:attrNameLst>
                                      </p:cBhvr>
                                      <p:to>
                                        <p:strVal val="visible"/>
                                      </p:to>
                                    </p:set>
                                    <p:anim calcmode="lin" valueType="num">
                                      <p:cBhvr>
                                        <p:cTn id="23" dur="750" fill="hold"/>
                                        <p:tgtEl>
                                          <p:spTgt spid="14343"/>
                                        </p:tgtEl>
                                        <p:attrNameLst>
                                          <p:attrName>ppt_w</p:attrName>
                                        </p:attrNameLst>
                                      </p:cBhvr>
                                      <p:tavLst>
                                        <p:tav tm="0" fmla="#ppt_w*sin(2.5*pi*$)">
                                          <p:val>
                                            <p:fltVal val="0"/>
                                          </p:val>
                                        </p:tav>
                                        <p:tav tm="100000">
                                          <p:val>
                                            <p:fltVal val="1"/>
                                          </p:val>
                                        </p:tav>
                                      </p:tavLst>
                                    </p:anim>
                                    <p:anim calcmode="lin" valueType="num">
                                      <p:cBhvr>
                                        <p:cTn id="24" dur="750" fill="hold"/>
                                        <p:tgtEl>
                                          <p:spTgt spid="14343"/>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14344"/>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4267200" y="228600"/>
            <a:ext cx="2133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伟大的王</a:t>
            </a:r>
            <a:r>
              <a:rPr lang="en-US" altLang="zh-CN" sz="3600" b="1" dirty="0">
                <a:solidFill>
                  <a:srgbClr val="FFFF00"/>
                </a:solidFill>
                <a:effectLst>
                  <a:glow rad="241300">
                    <a:schemeClr val="tx1">
                      <a:alpha val="96000"/>
                    </a:schemeClr>
                  </a:glow>
                </a:effectLst>
                <a:latin typeface="Arial"/>
                <a:ea typeface="+mn-ea"/>
                <a:cs typeface="Arial"/>
              </a:rPr>
              <a:t>!</a:t>
            </a:r>
          </a:p>
          <a:p>
            <a:pPr algn="ctr" eaLnBrk="1" hangingPunct="1">
              <a:defRPr/>
            </a:pP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伟大的</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defRPr/>
            </a:pPr>
            <a:r>
              <a:rPr lang="zh-CN" altLang="en-US" sz="3600" b="1" dirty="0">
                <a:solidFill>
                  <a:srgbClr val="FFFF00"/>
                </a:solidFill>
                <a:effectLst>
                  <a:glow rad="241300">
                    <a:schemeClr val="tx1">
                      <a:alpha val="96000"/>
                    </a:schemeClr>
                  </a:glow>
                </a:effectLst>
                <a:latin typeface="Arial"/>
                <a:ea typeface="+mn-ea"/>
                <a:cs typeface="Arial"/>
              </a:rPr>
              <a:t>艺术家</a:t>
            </a:r>
            <a:r>
              <a:rPr lang="en-US" altLang="zh-CN" sz="3600" b="1" dirty="0">
                <a:solidFill>
                  <a:srgbClr val="FFFF00"/>
                </a:solidFill>
                <a:effectLst>
                  <a:glow rad="241300">
                    <a:schemeClr val="tx1">
                      <a:alpha val="96000"/>
                    </a:schemeClr>
                  </a:glow>
                </a:effectLst>
                <a:latin typeface="Arial"/>
                <a:ea typeface="+mn-ea"/>
                <a:cs typeface="Arial"/>
              </a:rPr>
              <a:t> !</a:t>
            </a:r>
          </a:p>
        </p:txBody>
      </p:sp>
      <p:pic>
        <p:nvPicPr>
          <p:cNvPr id="15365" name="Picture 5" descr="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67000"/>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5363"/>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536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p:cNvSpPr txBox="1">
            <a:spLocks noChangeArrowheads="1"/>
          </p:cNvSpPr>
          <p:nvPr/>
        </p:nvSpPr>
        <p:spPr bwMode="auto">
          <a:xfrm>
            <a:off x="685800" y="762000"/>
            <a:ext cx="8229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3600" b="1" dirty="0">
                <a:solidFill>
                  <a:srgbClr val="FFFF00"/>
                </a:solidFill>
                <a:effectLst>
                  <a:glow rad="241300">
                    <a:schemeClr val="tx1">
                      <a:alpha val="96000"/>
                    </a:schemeClr>
                  </a:glow>
                </a:effectLst>
                <a:latin typeface="Arial"/>
                <a:ea typeface="+mn-ea"/>
                <a:cs typeface="Arial"/>
              </a:rPr>
              <a:t>好偷看的人</a:t>
            </a:r>
            <a:r>
              <a:rPr lang="en-US" altLang="zh-CN" sz="3600" b="1" dirty="0">
                <a:solidFill>
                  <a:srgbClr val="FFFF00"/>
                </a:solidFill>
                <a:effectLst>
                  <a:glow rad="241300">
                    <a:schemeClr val="tx1">
                      <a:alpha val="96000"/>
                    </a:schemeClr>
                  </a:glow>
                </a:effectLst>
                <a:latin typeface="Arial"/>
                <a:ea typeface="+mn-ea"/>
                <a:cs typeface="Arial"/>
              </a:rPr>
              <a:t>, </a:t>
            </a:r>
            <a:r>
              <a:rPr lang="zh-CN" altLang="en-US" sz="3600" b="1" dirty="0">
                <a:solidFill>
                  <a:srgbClr val="FFFF00"/>
                </a:solidFill>
                <a:effectLst>
                  <a:glow rad="241300">
                    <a:schemeClr val="tx1">
                      <a:alpha val="96000"/>
                    </a:schemeClr>
                  </a:glow>
                </a:effectLst>
                <a:latin typeface="Arial"/>
                <a:ea typeface="+mn-ea"/>
                <a:cs typeface="Arial"/>
              </a:rPr>
              <a:t>通奸犯</a:t>
            </a:r>
            <a:r>
              <a:rPr lang="en-US" altLang="zh-CN" sz="3600" b="1" dirty="0">
                <a:solidFill>
                  <a:srgbClr val="FFFF00"/>
                </a:solidFill>
                <a:effectLst>
                  <a:glow rad="241300">
                    <a:schemeClr val="tx1">
                      <a:alpha val="96000"/>
                    </a:schemeClr>
                  </a:glow>
                </a:effectLst>
                <a:latin typeface="Arial"/>
                <a:ea typeface="+mn-ea"/>
                <a:cs typeface="Arial"/>
              </a:rPr>
              <a:t> , </a:t>
            </a:r>
            <a:r>
              <a:rPr lang="zh-CN" altLang="en-US" sz="3600" b="1" dirty="0">
                <a:solidFill>
                  <a:srgbClr val="FFFF00"/>
                </a:solidFill>
                <a:effectLst>
                  <a:glow rad="241300">
                    <a:schemeClr val="tx1">
                      <a:alpha val="96000"/>
                    </a:schemeClr>
                  </a:glow>
                </a:effectLst>
                <a:latin typeface="Arial"/>
                <a:ea typeface="+mn-ea"/>
                <a:cs typeface="Arial"/>
              </a:rPr>
              <a:t>凶杀犯</a:t>
            </a:r>
            <a:r>
              <a:rPr lang="en-US" altLang="zh-CN" sz="3600" b="1" dirty="0">
                <a:solidFill>
                  <a:srgbClr val="FFFF00"/>
                </a:solidFill>
                <a:effectLst>
                  <a:glow rad="241300">
                    <a:schemeClr val="tx1">
                      <a:alpha val="96000"/>
                    </a:schemeClr>
                  </a:glow>
                </a:effectLst>
                <a:latin typeface="Arial"/>
                <a:ea typeface="+mn-ea"/>
                <a:cs typeface="Arial"/>
              </a:rPr>
              <a:t>…</a:t>
            </a:r>
          </a:p>
        </p:txBody>
      </p:sp>
      <p:pic>
        <p:nvPicPr>
          <p:cNvPr id="16387" name="Picture 3" descr="bathsh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fltVal val="0"/>
                                          </p:val>
                                        </p:tav>
                                        <p:tav tm="100000">
                                          <p:val>
                                            <p:strVal val="#ppt_w"/>
                                          </p:val>
                                        </p:tav>
                                      </p:tavLst>
                                    </p:anim>
                                    <p:anim calcmode="lin" valueType="num">
                                      <p:cBhvr>
                                        <p:cTn id="8" dur="1000" fill="hold"/>
                                        <p:tgtEl>
                                          <p:spTgt spid="16387"/>
                                        </p:tgtEl>
                                        <p:attrNameLst>
                                          <p:attrName>ppt_h</p:attrName>
                                        </p:attrNameLst>
                                      </p:cBhvr>
                                      <p:tavLst>
                                        <p:tav tm="0">
                                          <p:val>
                                            <p:fltVal val="0"/>
                                          </p:val>
                                        </p:tav>
                                        <p:tav tm="100000">
                                          <p:val>
                                            <p:strVal val="#ppt_h"/>
                                          </p:val>
                                        </p:tav>
                                      </p:tavLst>
                                    </p:anim>
                                    <p:anim calcmode="lin" valueType="num">
                                      <p:cBhvr>
                                        <p:cTn id="9"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762000" y="533400"/>
            <a:ext cx="8077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3600" b="1" dirty="0">
                <a:solidFill>
                  <a:srgbClr val="FFFF00"/>
                </a:solidFill>
                <a:effectLst>
                  <a:glow rad="241300">
                    <a:schemeClr val="tx1">
                      <a:alpha val="96000"/>
                    </a:schemeClr>
                  </a:glow>
                </a:effectLst>
                <a:latin typeface="Arial"/>
                <a:ea typeface="+mn-ea"/>
                <a:cs typeface="Arial"/>
              </a:rPr>
              <a:t>我们从大卫身上可以学到什么呢？</a:t>
            </a:r>
            <a:endParaRPr lang="en-US" altLang="zh-CN" sz="3600" b="1" dirty="0">
              <a:solidFill>
                <a:srgbClr val="FFFF00"/>
              </a:solidFill>
              <a:effectLst>
                <a:glow rad="241300">
                  <a:schemeClr val="tx1">
                    <a:alpha val="96000"/>
                  </a:schemeClr>
                </a:glow>
              </a:effectLst>
              <a:latin typeface="Arial"/>
              <a:ea typeface="+mn-ea"/>
              <a:cs typeface="Arial"/>
            </a:endParaRPr>
          </a:p>
        </p:txBody>
      </p:sp>
      <p:sp>
        <p:nvSpPr>
          <p:cNvPr id="17411" name="Text Box 3"/>
          <p:cNvSpPr txBox="1">
            <a:spLocks noChangeArrowheads="1"/>
          </p:cNvSpPr>
          <p:nvPr/>
        </p:nvSpPr>
        <p:spPr bwMode="auto">
          <a:xfrm>
            <a:off x="838200" y="1828800"/>
            <a:ext cx="74834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sz="3600" b="1" dirty="0">
                <a:solidFill>
                  <a:srgbClr val="FFFF00"/>
                </a:solidFill>
                <a:effectLst>
                  <a:glow rad="241300">
                    <a:schemeClr val="tx1">
                      <a:alpha val="96000"/>
                    </a:schemeClr>
                  </a:glow>
                </a:effectLst>
                <a:latin typeface="Arial"/>
                <a:ea typeface="+mn-ea"/>
                <a:cs typeface="Arial"/>
              </a:rPr>
              <a:t>“</a:t>
            </a:r>
            <a:r>
              <a:rPr lang="zh-CN" altLang="en-US" sz="3600" b="1" dirty="0">
                <a:solidFill>
                  <a:srgbClr val="FFFF00"/>
                </a:solidFill>
                <a:effectLst>
                  <a:glow rad="241300">
                    <a:schemeClr val="tx1">
                      <a:alpha val="96000"/>
                    </a:schemeClr>
                  </a:glow>
                </a:effectLst>
                <a:latin typeface="Arial"/>
                <a:ea typeface="+mn-ea"/>
                <a:cs typeface="Arial"/>
              </a:rPr>
              <a:t>顺服上帝的必受祝福</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r>
              <a:rPr lang="zh-CN" altLang="en-US" sz="3600" b="1" dirty="0">
                <a:solidFill>
                  <a:srgbClr val="FFFF00"/>
                </a:solidFill>
                <a:effectLst>
                  <a:glow rad="241300">
                    <a:schemeClr val="tx1">
                      <a:alpha val="96000"/>
                    </a:schemeClr>
                  </a:glow>
                </a:effectLst>
                <a:latin typeface="Arial"/>
                <a:ea typeface="+mn-ea"/>
                <a:cs typeface="Arial"/>
              </a:rPr>
              <a:t>而</a:t>
            </a:r>
            <a:endParaRPr lang="en-US" altLang="zh-CN" sz="3600" b="1" dirty="0">
              <a:solidFill>
                <a:srgbClr val="FFFF00"/>
              </a:solidFill>
              <a:effectLst>
                <a:glow rad="241300">
                  <a:schemeClr val="tx1">
                    <a:alpha val="96000"/>
                  </a:schemeClr>
                </a:glow>
              </a:effectLst>
              <a:latin typeface="Arial"/>
              <a:ea typeface="+mn-ea"/>
              <a:cs typeface="Arial"/>
            </a:endParaRPr>
          </a:p>
          <a:p>
            <a:pPr algn="ctr" eaLnBrk="1" hangingPunct="1"/>
            <a:r>
              <a:rPr lang="zh-CN" altLang="en-US" sz="3600" b="1" dirty="0">
                <a:solidFill>
                  <a:srgbClr val="FFFF00"/>
                </a:solidFill>
                <a:effectLst>
                  <a:glow rad="241300">
                    <a:schemeClr val="tx1">
                      <a:alpha val="96000"/>
                    </a:schemeClr>
                  </a:glow>
                </a:effectLst>
                <a:latin typeface="Arial"/>
                <a:ea typeface="+mn-ea"/>
                <a:cs typeface="Arial"/>
              </a:rPr>
              <a:t>不顺服上帝的必受审判</a:t>
            </a:r>
            <a:r>
              <a:rPr lang="en-US" altLang="zh-CN" sz="3600" b="1" dirty="0">
                <a:solidFill>
                  <a:srgbClr val="FFFF00"/>
                </a:solidFill>
                <a:effectLst>
                  <a:glow rad="241300">
                    <a:schemeClr val="tx1">
                      <a:alpha val="96000"/>
                    </a:schemeClr>
                  </a:glow>
                </a:effectLst>
                <a:latin typeface="Arial"/>
                <a:ea typeface="+mn-ea"/>
                <a:cs typeface="Arial"/>
              </a:rPr>
              <a:t>!”</a:t>
            </a:r>
          </a:p>
        </p:txBody>
      </p:sp>
      <p:pic>
        <p:nvPicPr>
          <p:cNvPr id="114691" name="Picture 4" descr="king_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657600"/>
            <a:ext cx="176053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2" name="Text Box 5"/>
          <p:cNvSpPr txBox="1">
            <a:spLocks noChangeArrowheads="1"/>
          </p:cNvSpPr>
          <p:nvPr/>
        </p:nvSpPr>
        <p:spPr bwMode="auto">
          <a:xfrm>
            <a:off x="0" y="3733800"/>
            <a:ext cx="1600200" cy="5794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3200" b="1">
                <a:solidFill>
                  <a:srgbClr val="333399"/>
                </a:solidFill>
                <a:latin typeface="Arial" charset="0"/>
              </a:rPr>
              <a:t>大卫王</a:t>
            </a:r>
            <a:endParaRPr lang="en-US" altLang="zh-CN" sz="3200" b="1">
              <a:solidFill>
                <a:srgbClr val="333399"/>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p:cNvSpPr txBox="1">
            <a:spLocks noChangeArrowheads="1"/>
          </p:cNvSpPr>
          <p:nvPr/>
        </p:nvSpPr>
        <p:spPr bwMode="auto">
          <a:xfrm>
            <a:off x="381000" y="228600"/>
            <a:ext cx="8305800" cy="636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rgbClr val="FFFF00"/>
                </a:solidFill>
                <a:latin typeface="Bookman Old Style" charset="0"/>
              </a:rPr>
              <a:t>罪</a:t>
            </a:r>
            <a:endParaRPr lang="en-US" altLang="zh-CN" sz="3200" b="1">
              <a:solidFill>
                <a:srgbClr val="FFFF00"/>
              </a:solidFill>
              <a:latin typeface="Bookman Old Style" charset="0"/>
            </a:endParaRPr>
          </a:p>
          <a:p>
            <a:pPr eaLnBrk="1" hangingPunct="1"/>
            <a:endParaRPr lang="en-US" altLang="zh-CN" sz="2000" b="1">
              <a:solidFill>
                <a:srgbClr val="FFFF00"/>
              </a:solidFill>
              <a:latin typeface="Bookman Old Style" charset="0"/>
            </a:endParaRPr>
          </a:p>
          <a:p>
            <a:pPr eaLnBrk="1" hangingPunct="1"/>
            <a:r>
              <a:rPr lang="zh-CN" altLang="en-US" b="1">
                <a:solidFill>
                  <a:srgbClr val="FFFF00"/>
                </a:solidFill>
                <a:latin typeface="Bookman Old Style" charset="0"/>
              </a:rPr>
              <a:t>容忍罪是一件非常危险的事</a:t>
            </a:r>
            <a:r>
              <a:rPr lang="en-US" altLang="zh-CN" b="1">
                <a:solidFill>
                  <a:srgbClr val="FFFF00"/>
                </a:solidFill>
                <a:latin typeface="Bookman Old Style" charset="0"/>
              </a:rPr>
              <a:t>. </a:t>
            </a:r>
            <a:r>
              <a:rPr lang="zh-CN" altLang="en-US" b="1">
                <a:solidFill>
                  <a:srgbClr val="FFFF00"/>
                </a:solidFill>
                <a:latin typeface="Bookman Old Style" charset="0"/>
              </a:rPr>
              <a:t>当我们容忍他的时候，我们就走在犯罪的道路上</a:t>
            </a:r>
            <a:r>
              <a:rPr lang="en-US" altLang="zh-CN" b="1">
                <a:solidFill>
                  <a:srgbClr val="FFFF00"/>
                </a:solidFill>
                <a:latin typeface="Bookman Old Style" charset="0"/>
              </a:rPr>
              <a:t>.</a:t>
            </a:r>
          </a:p>
          <a:p>
            <a:pPr eaLnBrk="1" hangingPunct="1"/>
            <a:endParaRPr lang="en-US" altLang="zh-CN" b="1">
              <a:solidFill>
                <a:srgbClr val="FFFF00"/>
              </a:solidFill>
              <a:latin typeface="Bookman Old Style" charset="0"/>
            </a:endParaRPr>
          </a:p>
          <a:p>
            <a:pPr eaLnBrk="1" hangingPunct="1"/>
            <a:r>
              <a:rPr lang="zh-CN" altLang="en-US" b="1">
                <a:solidFill>
                  <a:srgbClr val="FFFF00"/>
                </a:solidFill>
                <a:latin typeface="Bookman Old Style" charset="0"/>
              </a:rPr>
              <a:t>大卫是个伟大的人物</a:t>
            </a:r>
            <a:r>
              <a:rPr lang="en-US" altLang="zh-CN" b="1">
                <a:solidFill>
                  <a:srgbClr val="FFFF00"/>
                </a:solidFill>
                <a:latin typeface="Bookman Old Style" charset="0"/>
              </a:rPr>
              <a:t>, </a:t>
            </a:r>
            <a:r>
              <a:rPr lang="zh-CN" altLang="en-US" b="1">
                <a:solidFill>
                  <a:srgbClr val="FFFF00"/>
                </a:solidFill>
                <a:latin typeface="Bookman Old Style" charset="0"/>
              </a:rPr>
              <a:t>他对神的忠心与热诚是毫无疑问的</a:t>
            </a:r>
            <a:r>
              <a:rPr lang="en-US" altLang="zh-CN" b="1">
                <a:solidFill>
                  <a:srgbClr val="FFFF00"/>
                </a:solidFill>
                <a:latin typeface="Bookman Old Style" charset="0"/>
              </a:rPr>
              <a:t>, </a:t>
            </a:r>
            <a:r>
              <a:rPr lang="zh-CN" altLang="en-US" b="1">
                <a:solidFill>
                  <a:srgbClr val="FFFF00"/>
                </a:solidFill>
                <a:latin typeface="Bookman Old Style" charset="0"/>
              </a:rPr>
              <a:t>但</a:t>
            </a:r>
            <a:r>
              <a:rPr lang="en-US" altLang="zh-CN" b="1">
                <a:solidFill>
                  <a:srgbClr val="FFFF00"/>
                </a:solidFill>
                <a:latin typeface="Bookman Old Style" charset="0"/>
              </a:rPr>
              <a:t>… </a:t>
            </a:r>
            <a:r>
              <a:rPr lang="zh-CN" altLang="en-US" b="1">
                <a:solidFill>
                  <a:srgbClr val="FFFF00"/>
                </a:solidFill>
                <a:latin typeface="Bookman Old Style" charset="0"/>
              </a:rPr>
              <a:t>他却跌入诱惑</a:t>
            </a:r>
            <a:r>
              <a:rPr lang="en-US" altLang="zh-CN" b="1">
                <a:solidFill>
                  <a:srgbClr val="FFFF00"/>
                </a:solidFill>
                <a:latin typeface="Bookman Old Style" charset="0"/>
              </a:rPr>
              <a:t>…</a:t>
            </a:r>
          </a:p>
          <a:p>
            <a:pPr eaLnBrk="1" hangingPunct="1"/>
            <a:endParaRPr lang="en-US" altLang="zh-CN" b="1">
              <a:solidFill>
                <a:srgbClr val="FFFF00"/>
              </a:solidFill>
              <a:latin typeface="Bookman Old Style" charset="0"/>
            </a:endParaRPr>
          </a:p>
          <a:p>
            <a:pPr eaLnBrk="1" hangingPunct="1"/>
            <a:r>
              <a:rPr lang="zh-CN" altLang="en-US" b="1">
                <a:solidFill>
                  <a:srgbClr val="FFFF00"/>
                </a:solidFill>
                <a:latin typeface="Bookman Old Style" charset="0"/>
              </a:rPr>
              <a:t>诱惑的开始是从</a:t>
            </a:r>
            <a:r>
              <a:rPr lang="zh-CN" altLang="en-US" b="1" u="sng">
                <a:solidFill>
                  <a:srgbClr val="00FFFF"/>
                </a:solidFill>
                <a:latin typeface="Bookman Old Style" charset="0"/>
              </a:rPr>
              <a:t>眼睛</a:t>
            </a:r>
            <a:endParaRPr lang="en-US" altLang="zh-CN" b="1" u="sng">
              <a:solidFill>
                <a:srgbClr val="00FFFF"/>
              </a:solidFill>
              <a:latin typeface="Bookman Old Style" charset="0"/>
            </a:endParaRP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若未受控制，将会潜入</a:t>
            </a:r>
            <a:r>
              <a:rPr lang="zh-CN" altLang="en-US" b="1" u="sng">
                <a:solidFill>
                  <a:srgbClr val="00FFFF"/>
                </a:solidFill>
                <a:latin typeface="Bookman Old Style" charset="0"/>
              </a:rPr>
              <a:t>思想</a:t>
            </a:r>
            <a:r>
              <a:rPr lang="en-US" altLang="zh-CN" b="1" u="sng">
                <a:solidFill>
                  <a:srgbClr val="00FFFF"/>
                </a:solidFill>
                <a:latin typeface="Bookman Old Style" charset="0"/>
              </a:rPr>
              <a:t>/</a:t>
            </a:r>
            <a:r>
              <a:rPr lang="zh-CN" altLang="en-US" b="1" u="sng">
                <a:solidFill>
                  <a:srgbClr val="00FFFF"/>
                </a:solidFill>
                <a:latin typeface="Bookman Old Style" charset="0"/>
              </a:rPr>
              <a:t>脑海里</a:t>
            </a:r>
            <a:endParaRPr lang="en-US" altLang="zh-CN" b="1" u="sng">
              <a:solidFill>
                <a:srgbClr val="00FFFF"/>
              </a:solidFill>
              <a:latin typeface="Bookman Old Style" charset="0"/>
            </a:endParaRP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Arial" charset="0"/>
              </a:rPr>
              <a:t>若不回转，就堕入</a:t>
            </a:r>
            <a:r>
              <a:rPr lang="zh-CN" altLang="en-US" b="1">
                <a:solidFill>
                  <a:srgbClr val="FFFF00"/>
                </a:solidFill>
                <a:latin typeface="Bookman Old Style" charset="0"/>
              </a:rPr>
              <a:t>罪，无法</a:t>
            </a:r>
            <a:r>
              <a:rPr lang="zh-CN" altLang="en-US" b="1">
                <a:solidFill>
                  <a:srgbClr val="00FFFF"/>
                </a:solidFill>
                <a:latin typeface="Bookman Old Style" charset="0"/>
              </a:rPr>
              <a:t>返回</a:t>
            </a:r>
            <a:r>
              <a:rPr lang="en-US" altLang="zh-CN" b="1" u="sng">
                <a:solidFill>
                  <a:srgbClr val="66FFFF"/>
                </a:solidFill>
                <a:latin typeface="Bookman Old Style" charset="0"/>
              </a:rPr>
              <a:t>…</a:t>
            </a: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更糟是</a:t>
            </a:r>
            <a:r>
              <a:rPr lang="en-US" altLang="zh-CN" b="1">
                <a:solidFill>
                  <a:srgbClr val="FFFF00"/>
                </a:solidFill>
                <a:latin typeface="Bookman Old Style" charset="0"/>
              </a:rPr>
              <a:t> … </a:t>
            </a:r>
            <a:r>
              <a:rPr lang="zh-CN" altLang="en-US" b="1">
                <a:solidFill>
                  <a:srgbClr val="FFFF00"/>
                </a:solidFill>
                <a:latin typeface="Bookman Old Style" charset="0"/>
              </a:rPr>
              <a:t>我们的</a:t>
            </a:r>
            <a:r>
              <a:rPr lang="zh-CN" altLang="en-US" b="1">
                <a:solidFill>
                  <a:srgbClr val="00FFFF"/>
                </a:solidFill>
                <a:latin typeface="Bookman Old Style" charset="0"/>
              </a:rPr>
              <a:t>心</a:t>
            </a:r>
            <a:r>
              <a:rPr lang="zh-CN" altLang="en-US" b="1">
                <a:solidFill>
                  <a:srgbClr val="FFFF00"/>
                </a:solidFill>
                <a:latin typeface="Bookman Old Style" charset="0"/>
              </a:rPr>
              <a:t>腐败</a:t>
            </a:r>
            <a:r>
              <a:rPr lang="en-US" altLang="zh-CN" b="1">
                <a:solidFill>
                  <a:srgbClr val="FFFF00"/>
                </a:solidFill>
                <a:latin typeface="Bookman Old Style" charset="0"/>
              </a:rPr>
              <a:t>… </a:t>
            </a:r>
            <a:r>
              <a:rPr lang="zh-CN" altLang="en-US" b="1">
                <a:solidFill>
                  <a:srgbClr val="FFFF00"/>
                </a:solidFill>
                <a:latin typeface="Bookman Old Style" charset="0"/>
              </a:rPr>
              <a:t>然后，成为我们的</a:t>
            </a:r>
            <a:r>
              <a:rPr lang="zh-CN" altLang="en-US" b="1">
                <a:solidFill>
                  <a:srgbClr val="00FFFF"/>
                </a:solidFill>
                <a:latin typeface="Bookman Old Style" charset="0"/>
              </a:rPr>
              <a:t>习惯</a:t>
            </a:r>
            <a:r>
              <a:rPr lang="en-US" altLang="zh-CN" b="1" u="sng">
                <a:solidFill>
                  <a:srgbClr val="66FFFF"/>
                </a:solidFill>
                <a:latin typeface="Bookman Old Style" charset="0"/>
              </a:rPr>
              <a:t>…</a:t>
            </a:r>
          </a:p>
          <a:p>
            <a:pPr eaLnBrk="1" hangingPunct="1"/>
            <a:endParaRPr lang="en-US" altLang="zh-CN" b="1" u="sng">
              <a:solidFill>
                <a:srgbClr val="66FFFF"/>
              </a:solidFill>
              <a:latin typeface="Bookman Old Style" charset="0"/>
            </a:endParaRPr>
          </a:p>
          <a:p>
            <a:pPr eaLnBrk="1" hangingPunct="1"/>
            <a:r>
              <a:rPr lang="zh-CN" altLang="en-US" b="1">
                <a:solidFill>
                  <a:srgbClr val="FFFF00"/>
                </a:solidFill>
                <a:latin typeface="Bookman Old Style" charset="0"/>
              </a:rPr>
              <a:t>最糟的是</a:t>
            </a:r>
            <a:r>
              <a:rPr lang="en-US" altLang="zh-CN" b="1">
                <a:solidFill>
                  <a:srgbClr val="FFFF00"/>
                </a:solidFill>
                <a:latin typeface="Bookman Old Style" charset="0"/>
              </a:rPr>
              <a:t> … </a:t>
            </a:r>
            <a:r>
              <a:rPr lang="zh-CN" altLang="en-US" b="1">
                <a:solidFill>
                  <a:srgbClr val="FFFF00"/>
                </a:solidFill>
                <a:latin typeface="Bookman Old Style" charset="0"/>
              </a:rPr>
              <a:t>他成为我们的</a:t>
            </a:r>
            <a:r>
              <a:rPr lang="zh-CN" altLang="en-US" b="1">
                <a:solidFill>
                  <a:srgbClr val="00FFFF"/>
                </a:solidFill>
                <a:latin typeface="Bookman Old Style" charset="0"/>
              </a:rPr>
              <a:t>特性</a:t>
            </a:r>
            <a:r>
              <a:rPr lang="en-US" altLang="zh-CN" b="1">
                <a:solidFill>
                  <a:srgbClr val="FFFF00"/>
                </a:solidFill>
                <a:latin typeface="Bookman Old Style" charset="0"/>
              </a:rPr>
              <a:t> </a:t>
            </a:r>
            <a:r>
              <a:rPr lang="en-US" altLang="zh-CN" b="1" u="sng">
                <a:solidFill>
                  <a:srgbClr val="66FFFF"/>
                </a:solidFill>
                <a:latin typeface="Bookman Old Style" charset="0"/>
              </a:rPr>
              <a:t>! !</a:t>
            </a:r>
            <a:r>
              <a:rPr lang="en-US" altLang="zh-CN" b="1">
                <a:solidFill>
                  <a:srgbClr val="66FFFF"/>
                </a:solidFill>
                <a:latin typeface="Book Antiqua" charset="0"/>
              </a:rPr>
              <a:t>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p:cNvSpPr>
          <p:nvPr/>
        </p:nvSpPr>
        <p:spPr bwMode="auto">
          <a:xfrm>
            <a:off x="228600" y="2895600"/>
            <a:ext cx="8458200" cy="1828800"/>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116738" name="Rectangle 3"/>
          <p:cNvSpPr>
            <a:spLocks noGrp="1" noChangeArrowheads="1"/>
          </p:cNvSpPr>
          <p:nvPr>
            <p:ph type="title"/>
          </p:nvPr>
        </p:nvSpPr>
        <p:spPr>
          <a:solidFill>
            <a:schemeClr val="tx1"/>
          </a:solidFill>
          <a:ln w="28575">
            <a:solidFill>
              <a:schemeClr val="bg1"/>
            </a:solidFill>
          </a:ln>
        </p:spPr>
        <p:txBody>
          <a:bodyPr/>
          <a:lstStyle/>
          <a:p>
            <a:pPr eaLnBrk="1" hangingPunct="1"/>
            <a:r>
              <a:rPr lang="zh-CN" altLang="en-US" dirty="0">
                <a:solidFill>
                  <a:schemeClr val="bg1"/>
                </a:solidFill>
                <a:latin typeface="Arial" charset="0"/>
              </a:rPr>
              <a:t>恩典够你用</a:t>
            </a:r>
            <a:endParaRPr lang="en-US" altLang="zh-CN" dirty="0">
              <a:solidFill>
                <a:schemeClr val="bg1"/>
              </a:solidFill>
              <a:latin typeface="Arial" charset="0"/>
            </a:endParaRPr>
          </a:p>
        </p:txBody>
      </p:sp>
      <p:sp>
        <p:nvSpPr>
          <p:cNvPr id="19460" name="Rectangle 4"/>
          <p:cNvSpPr>
            <a:spLocks noChangeArrowheads="1"/>
          </p:cNvSpPr>
          <p:nvPr/>
        </p:nvSpPr>
        <p:spPr bwMode="auto">
          <a:xfrm>
            <a:off x="5334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zh-CN" altLang="en-US">
                <a:solidFill>
                  <a:srgbClr val="FFFF00"/>
                </a:solidFill>
                <a:latin typeface="Book Antiqua" charset="0"/>
              </a:rPr>
              <a:t>大卫以一颗</a:t>
            </a:r>
            <a:r>
              <a:rPr lang="zh-CN" altLang="en-US">
                <a:solidFill>
                  <a:srgbClr val="FFFF00"/>
                </a:solidFill>
                <a:latin typeface="Arial" charset="0"/>
              </a:rPr>
              <a:t>清洁和无亏的良心来面对上</a:t>
            </a:r>
            <a:r>
              <a:rPr lang="zh-CN" altLang="en-US">
                <a:solidFill>
                  <a:srgbClr val="FFFF00"/>
                </a:solidFill>
                <a:latin typeface="Book Antiqua" charset="0"/>
              </a:rPr>
              <a:t>帝</a:t>
            </a:r>
            <a:r>
              <a:rPr lang="en-US" altLang="zh-CN">
                <a:solidFill>
                  <a:srgbClr val="FFFF00"/>
                </a:solidFill>
                <a:latin typeface="Book Antiqua" charset="0"/>
              </a:rPr>
              <a:t>. </a:t>
            </a:r>
            <a:r>
              <a:rPr lang="zh-CN" altLang="en-US">
                <a:solidFill>
                  <a:srgbClr val="FFFF00"/>
                </a:solidFill>
                <a:latin typeface="Book Antiqua" charset="0"/>
              </a:rPr>
              <a:t>所以他能自觉而很快的悔改，</a:t>
            </a:r>
            <a:r>
              <a:rPr lang="en-US" altLang="zh-CN">
                <a:solidFill>
                  <a:srgbClr val="FFFF00"/>
                </a:solidFill>
                <a:latin typeface="Book Antiqua" charset="0"/>
              </a:rPr>
              <a:t>  </a:t>
            </a:r>
            <a:r>
              <a:rPr lang="zh-CN" altLang="en-US">
                <a:solidFill>
                  <a:srgbClr val="FFFF00"/>
                </a:solidFill>
                <a:latin typeface="Book Antiqua" charset="0"/>
              </a:rPr>
              <a:t>正确的面对每个失败</a:t>
            </a:r>
            <a:r>
              <a:rPr lang="en-US" altLang="zh-CN">
                <a:solidFill>
                  <a:srgbClr val="FFFF00"/>
                </a:solidFill>
                <a:latin typeface="Book Antiqua" charset="0"/>
              </a:rPr>
              <a:t>…</a:t>
            </a: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r>
              <a:rPr lang="zh-CN" altLang="en-US">
                <a:solidFill>
                  <a:srgbClr val="FFFF00"/>
                </a:solidFill>
                <a:latin typeface="Book Antiqua" charset="0"/>
              </a:rPr>
              <a:t>所以</a:t>
            </a:r>
            <a:r>
              <a:rPr lang="en-US" altLang="zh-CN">
                <a:solidFill>
                  <a:srgbClr val="FFFF00"/>
                </a:solidFill>
                <a:latin typeface="Book Antiqua" charset="0"/>
              </a:rPr>
              <a:t>… </a:t>
            </a:r>
            <a:r>
              <a:rPr lang="zh-CN" altLang="en-US">
                <a:solidFill>
                  <a:srgbClr val="FFFF00"/>
                </a:solidFill>
                <a:latin typeface="Book Antiqua" charset="0"/>
              </a:rPr>
              <a:t>给我们自己最后一个小测验</a:t>
            </a:r>
            <a:r>
              <a:rPr lang="en-US" altLang="zh-CN">
                <a:solidFill>
                  <a:srgbClr val="FFFF00"/>
                </a:solidFill>
                <a:latin typeface="Book Antiqua" charset="0"/>
              </a:rPr>
              <a:t>…</a:t>
            </a:r>
          </a:p>
          <a:p>
            <a:pPr>
              <a:lnSpc>
                <a:spcPct val="90000"/>
              </a:lnSpc>
              <a:spcBef>
                <a:spcPct val="20000"/>
              </a:spcBef>
            </a:pPr>
            <a:r>
              <a:rPr lang="en-US" altLang="zh-CN">
                <a:solidFill>
                  <a:srgbClr val="FFFF00"/>
                </a:solidFill>
                <a:latin typeface="Book Antiqua" charset="0"/>
              </a:rPr>
              <a:t>1. </a:t>
            </a:r>
            <a:r>
              <a:rPr lang="zh-CN" altLang="en-US">
                <a:solidFill>
                  <a:srgbClr val="FFFF00"/>
                </a:solidFill>
                <a:latin typeface="Book Antiqua" charset="0"/>
              </a:rPr>
              <a:t>我们有大卫那么理解上帝的心意吗</a:t>
            </a:r>
            <a:r>
              <a:rPr lang="en-US" altLang="zh-CN">
                <a:solidFill>
                  <a:srgbClr val="FFFF00"/>
                </a:solidFill>
                <a:latin typeface="Book Antiqua" charset="0"/>
              </a:rPr>
              <a:t>? </a:t>
            </a:r>
          </a:p>
          <a:p>
            <a:pPr>
              <a:lnSpc>
                <a:spcPct val="90000"/>
              </a:lnSpc>
              <a:spcBef>
                <a:spcPct val="20000"/>
              </a:spcBef>
            </a:pPr>
            <a:r>
              <a:rPr lang="en-US" altLang="zh-CN">
                <a:solidFill>
                  <a:srgbClr val="FFFF00"/>
                </a:solidFill>
                <a:latin typeface="Book Antiqua" charset="0"/>
              </a:rPr>
              <a:t>2. </a:t>
            </a:r>
            <a:r>
              <a:rPr lang="zh-CN" altLang="en-US">
                <a:solidFill>
                  <a:srgbClr val="FFFF00"/>
                </a:solidFill>
                <a:latin typeface="Book Antiqua" charset="0"/>
              </a:rPr>
              <a:t>我们如大卫，有颗</a:t>
            </a:r>
            <a:r>
              <a:rPr lang="zh-CN" altLang="en-US">
                <a:solidFill>
                  <a:srgbClr val="FFFF00"/>
                </a:solidFill>
                <a:latin typeface="Arial" charset="0"/>
              </a:rPr>
              <a:t>清洁和无亏的良心吗</a:t>
            </a:r>
            <a:r>
              <a:rPr lang="en-US" altLang="zh-CN">
                <a:solidFill>
                  <a:srgbClr val="FFFF00"/>
                </a:solidFill>
                <a:latin typeface="Book Antiqua" charset="0"/>
              </a:rPr>
              <a:t>?</a:t>
            </a: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endParaRPr lang="en-US" altLang="zh-CN">
              <a:solidFill>
                <a:srgbClr val="FFFF00"/>
              </a:solidFill>
              <a:latin typeface="Book Antiqua" charset="0"/>
            </a:endParaRPr>
          </a:p>
          <a:p>
            <a:pPr>
              <a:lnSpc>
                <a:spcPct val="90000"/>
              </a:lnSpc>
              <a:spcBef>
                <a:spcPct val="20000"/>
              </a:spcBef>
            </a:pPr>
            <a:r>
              <a:rPr lang="zh-CN" altLang="en-US">
                <a:solidFill>
                  <a:srgbClr val="FFFF00"/>
                </a:solidFill>
                <a:latin typeface="Book Antiqua" charset="0"/>
              </a:rPr>
              <a:t>把这答案存在你的心，带回去，在你生命成长的过程，每天回答这个问题</a:t>
            </a:r>
            <a:r>
              <a:rPr lang="en-US" altLang="zh-CN">
                <a:solidFill>
                  <a:srgbClr val="FFFF00"/>
                </a:solidFill>
                <a:latin typeface="Book Antiqu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0">
                                            <p:txEl>
                                              <p:pRg st="3" end="3"/>
                                            </p:txEl>
                                          </p:spTgt>
                                        </p:tgtEl>
                                        <p:attrNameLst>
                                          <p:attrName>style.visibility</p:attrName>
                                        </p:attrNameLst>
                                      </p:cBhvr>
                                      <p:to>
                                        <p:strVal val="visible"/>
                                      </p:to>
                                    </p:set>
                                    <p:animEffect transition="in" filter="dissolve">
                                      <p:cBhvr>
                                        <p:cTn id="12" dur="500"/>
                                        <p:tgtEl>
                                          <p:spTgt spid="1946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0">
                                            <p:txEl>
                                              <p:pRg st="4" end="4"/>
                                            </p:txEl>
                                          </p:spTgt>
                                        </p:tgtEl>
                                        <p:attrNameLst>
                                          <p:attrName>style.visibility</p:attrName>
                                        </p:attrNameLst>
                                      </p:cBhvr>
                                      <p:to>
                                        <p:strVal val="visible"/>
                                      </p:to>
                                    </p:set>
                                    <p:animEffect transition="in" filter="dissolve">
                                      <p:cBhvr>
                                        <p:cTn id="17" dur="500"/>
                                        <p:tgtEl>
                                          <p:spTgt spid="1946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60">
                                            <p:txEl>
                                              <p:pRg st="5" end="5"/>
                                            </p:txEl>
                                          </p:spTgt>
                                        </p:tgtEl>
                                        <p:attrNameLst>
                                          <p:attrName>style.visibility</p:attrName>
                                        </p:attrNameLst>
                                      </p:cBhvr>
                                      <p:to>
                                        <p:strVal val="visible"/>
                                      </p:to>
                                    </p:set>
                                    <p:animEffect transition="in" filter="dissolve">
                                      <p:cBhvr>
                                        <p:cTn id="22" dur="500"/>
                                        <p:tgtEl>
                                          <p:spTgt spid="1946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460">
                                            <p:txEl>
                                              <p:pRg st="8" end="8"/>
                                            </p:txEl>
                                          </p:spTgt>
                                        </p:tgtEl>
                                        <p:attrNameLst>
                                          <p:attrName>style.visibility</p:attrName>
                                        </p:attrNameLst>
                                      </p:cBhvr>
                                      <p:to>
                                        <p:strVal val="visible"/>
                                      </p:to>
                                    </p:set>
                                    <p:animEffect transition="in" filter="dissolve">
                                      <p:cBhvr>
                                        <p:cTn id="27" dur="500"/>
                                        <p:tgtEl>
                                          <p:spTgt spid="194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02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259468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2915694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altLang="zh-CN" b="1">
                <a:solidFill>
                  <a:srgbClr val="FFFFFF"/>
                </a:solidFill>
                <a:latin typeface="Arial" pitchFamily="-112" charset="0"/>
                <a:ea typeface="宋体" pitchFamily="-112" charset="-122"/>
                <a:cs typeface="宋体" pitchFamily="-112" charset="-122"/>
              </a:rPr>
              <a:t>210</a:t>
            </a:r>
          </a:p>
        </p:txBody>
      </p:sp>
      <p:sp>
        <p:nvSpPr>
          <p:cNvPr id="24578" name="WordArt 6"/>
          <p:cNvSpPr>
            <a:spLocks noChangeArrowheads="1" noChangeShapeType="1" noTextEdit="1"/>
          </p:cNvSpPr>
          <p:nvPr/>
        </p:nvSpPr>
        <p:spPr bwMode="auto">
          <a:xfrm>
            <a:off x="381000" y="304800"/>
            <a:ext cx="1524000" cy="533400"/>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标题</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4579" name="WordArt 7"/>
          <p:cNvSpPr>
            <a:spLocks noChangeArrowheads="1" noChangeShapeType="1" noTextEdit="1"/>
          </p:cNvSpPr>
          <p:nvPr/>
        </p:nvSpPr>
        <p:spPr bwMode="auto">
          <a:xfrm>
            <a:off x="381000" y="3200400"/>
            <a:ext cx="1828800" cy="558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作者</a:t>
            </a:r>
          </a:p>
        </p:txBody>
      </p:sp>
      <p:sp>
        <p:nvSpPr>
          <p:cNvPr id="24580" name="WordArt 8"/>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时期</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105" name="Rectangle 9"/>
          <p:cNvSpPr>
            <a:spLocks noGrp="1" noChangeArrowheads="1"/>
          </p:cNvSpPr>
          <p:nvPr>
            <p:ph type="title" idx="4294967295"/>
          </p:nvPr>
        </p:nvSpPr>
        <p:spPr>
          <a:xfrm>
            <a:off x="457200" y="0"/>
            <a:ext cx="8229600" cy="762000"/>
          </a:xfrm>
          <a:effectLst>
            <a:outerShdw blurRad="63500" dist="35921" dir="2700000" algn="ctr" rotWithShape="0">
              <a:schemeClr val="tx1">
                <a:alpha val="74998"/>
              </a:schemeClr>
            </a:outerShdw>
          </a:effectLst>
        </p:spPr>
        <p:txBody>
          <a:bodyPr/>
          <a:lstStyle/>
          <a:p>
            <a:pPr eaLnBrk="1" hangingPunct="1">
              <a:defRPr/>
            </a:pPr>
            <a:r>
              <a:rPr lang="zh-CN" altLang="en-US">
                <a:solidFill>
                  <a:schemeClr val="bg1"/>
                </a:solidFill>
                <a:latin typeface="Arial" charset="0"/>
              </a:rPr>
              <a:t>引言</a:t>
            </a:r>
            <a:r>
              <a:rPr lang="en-US" altLang="zh-CN">
                <a:solidFill>
                  <a:schemeClr val="bg1"/>
                </a:solidFill>
                <a:latin typeface="Arial" charset="0"/>
              </a:rPr>
              <a:t> </a:t>
            </a:r>
          </a:p>
        </p:txBody>
      </p:sp>
      <p:sp>
        <p:nvSpPr>
          <p:cNvPr id="4106" name="Text Box 10"/>
          <p:cNvSpPr txBox="1">
            <a:spLocks noChangeArrowheads="1"/>
          </p:cNvSpPr>
          <p:nvPr/>
        </p:nvSpPr>
        <p:spPr bwMode="auto">
          <a:xfrm>
            <a:off x="331788" y="838200"/>
            <a:ext cx="8812212" cy="2227263"/>
          </a:xfrm>
          <a:prstGeom prst="rect">
            <a:avLst/>
          </a:prstGeom>
          <a:noFill/>
          <a:ln>
            <a:noFill/>
          </a:ln>
        </p:spPr>
        <p:txBody>
          <a:bodyPr>
            <a:spAutoFit/>
          </a:bodyPr>
          <a:lstStyle>
            <a:lvl1pPr marL="292100" indent="-292100"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buFontTx/>
              <a:buChar char="•"/>
            </a:pPr>
            <a:r>
              <a:rPr lang="en-US" altLang="zh-CN" sz="2800" dirty="0">
                <a:solidFill>
                  <a:schemeClr val="bg1"/>
                </a:solidFill>
                <a:latin typeface="Book Antiqua" charset="0"/>
              </a:rPr>
              <a:t>“</a:t>
            </a:r>
            <a:r>
              <a:rPr lang="zh-CN" altLang="en-US" sz="2800" dirty="0">
                <a:solidFill>
                  <a:schemeClr val="bg1"/>
                </a:solidFill>
                <a:latin typeface="Book Antiqua" charset="0"/>
              </a:rPr>
              <a:t>撒母耳</a:t>
            </a:r>
            <a:r>
              <a:rPr lang="en-US" altLang="zh-CN" sz="2800" dirty="0">
                <a:solidFill>
                  <a:schemeClr val="bg1"/>
                </a:solidFill>
                <a:latin typeface="Book Antiqua" charset="0"/>
              </a:rPr>
              <a:t>” </a:t>
            </a:r>
            <a:r>
              <a:rPr lang="zh-CN" altLang="en-US" sz="2800" dirty="0">
                <a:solidFill>
                  <a:schemeClr val="bg1"/>
                </a:solidFill>
                <a:latin typeface="Book Antiqua" charset="0"/>
              </a:rPr>
              <a:t>来自希伯来文的</a:t>
            </a:r>
            <a:r>
              <a:rPr lang="en-US" altLang="zh-CN" sz="2800" dirty="0">
                <a:solidFill>
                  <a:schemeClr val="bg1"/>
                </a:solidFill>
                <a:latin typeface="Book Antiqua" charset="0"/>
              </a:rPr>
              <a:t> </a:t>
            </a:r>
            <a:r>
              <a:rPr lang="en-US" altLang="zh-CN" sz="2800" dirty="0" err="1">
                <a:solidFill>
                  <a:schemeClr val="bg1"/>
                </a:solidFill>
                <a:latin typeface="Book Antiqua" charset="0"/>
              </a:rPr>
              <a:t>Semuel</a:t>
            </a:r>
            <a:r>
              <a:rPr lang="zh-CN" altLang="en-US" sz="2800" dirty="0">
                <a:solidFill>
                  <a:schemeClr val="bg1"/>
                </a:solidFill>
                <a:latin typeface="Book Antiqua" charset="0"/>
              </a:rPr>
              <a:t>，</a:t>
            </a:r>
            <a:r>
              <a:rPr lang="en-US" altLang="zh-CN" sz="2800" dirty="0">
                <a:solidFill>
                  <a:schemeClr val="bg1"/>
                </a:solidFill>
                <a:latin typeface="Book Antiqua" charset="0"/>
              </a:rPr>
              <a:t> </a:t>
            </a:r>
            <a:r>
              <a:rPr lang="zh-CN" altLang="en-US" sz="2800" dirty="0">
                <a:solidFill>
                  <a:schemeClr val="bg1"/>
                </a:solidFill>
                <a:latin typeface="Book Antiqua" charset="0"/>
              </a:rPr>
              <a:t>意思是</a:t>
            </a:r>
            <a:r>
              <a:rPr lang="en-US" altLang="zh-CN" sz="2800" dirty="0">
                <a:solidFill>
                  <a:schemeClr val="bg1"/>
                </a:solidFill>
                <a:latin typeface="Book Antiqua" charset="0"/>
              </a:rPr>
              <a:t> “</a:t>
            </a:r>
            <a:r>
              <a:rPr lang="zh-CN" altLang="en-US" sz="2800" dirty="0">
                <a:solidFill>
                  <a:schemeClr val="bg1"/>
                </a:solidFill>
                <a:latin typeface="Book Antiqua" charset="0"/>
              </a:rPr>
              <a:t>以利（神）的名</a:t>
            </a:r>
            <a:r>
              <a:rPr lang="en-US" altLang="zh-CN" sz="2800" dirty="0">
                <a:solidFill>
                  <a:schemeClr val="bg1"/>
                </a:solidFill>
                <a:latin typeface="Book Antiqua" charset="0"/>
              </a:rPr>
              <a:t>” </a:t>
            </a:r>
            <a:r>
              <a:rPr lang="zh-CN" altLang="en-US" sz="2800" dirty="0">
                <a:solidFill>
                  <a:schemeClr val="bg1"/>
                </a:solidFill>
                <a:latin typeface="Book Antiqua" charset="0"/>
              </a:rPr>
              <a:t>或</a:t>
            </a:r>
            <a:r>
              <a:rPr lang="en-US" altLang="zh-CN" sz="2800" dirty="0">
                <a:solidFill>
                  <a:schemeClr val="bg1"/>
                </a:solidFill>
                <a:latin typeface="Book Antiqua" charset="0"/>
              </a:rPr>
              <a:t> “</a:t>
            </a:r>
            <a:r>
              <a:rPr lang="zh-CN" altLang="en-US" sz="2800" dirty="0">
                <a:solidFill>
                  <a:schemeClr val="bg1"/>
                </a:solidFill>
                <a:latin typeface="Book Antiqua" charset="0"/>
              </a:rPr>
              <a:t>他的名是以利（神）</a:t>
            </a:r>
            <a:r>
              <a:rPr lang="en-US" altLang="zh-CN" sz="2800" dirty="0">
                <a:solidFill>
                  <a:schemeClr val="bg1"/>
                </a:solidFill>
                <a:latin typeface="Book Antiqua" charset="0"/>
              </a:rPr>
              <a:t>.”</a:t>
            </a:r>
          </a:p>
          <a:p>
            <a:pPr eaLnBrk="1" hangingPunct="1"/>
            <a:endParaRPr lang="en-US" altLang="zh-CN" sz="2800" dirty="0">
              <a:solidFill>
                <a:schemeClr val="bg1"/>
              </a:solidFill>
              <a:latin typeface="Book Antiqua" charset="0"/>
            </a:endParaRPr>
          </a:p>
          <a:p>
            <a:pPr eaLnBrk="1" hangingPunct="1">
              <a:buFontTx/>
              <a:buChar char="•"/>
            </a:pPr>
            <a:r>
              <a:rPr lang="zh-CN" altLang="en-US" sz="2800" dirty="0">
                <a:solidFill>
                  <a:schemeClr val="bg1"/>
                </a:solidFill>
                <a:latin typeface="Book Antiqua" charset="0"/>
              </a:rPr>
              <a:t>他是撒母耳记里，</a:t>
            </a:r>
            <a:r>
              <a:rPr lang="en-US" altLang="zh-CN" sz="2800" dirty="0">
                <a:solidFill>
                  <a:schemeClr val="bg1"/>
                </a:solidFill>
                <a:latin typeface="Book Antiqua" charset="0"/>
              </a:rPr>
              <a:t> </a:t>
            </a:r>
            <a:r>
              <a:rPr lang="zh-CN" altLang="en-US" sz="2800" dirty="0">
                <a:solidFill>
                  <a:schemeClr val="bg1"/>
                </a:solidFill>
                <a:latin typeface="Book Antiqua" charset="0"/>
              </a:rPr>
              <a:t>第一位关键人物</a:t>
            </a:r>
            <a:r>
              <a:rPr lang="en-US" altLang="zh-CN" sz="2800" dirty="0">
                <a:solidFill>
                  <a:schemeClr val="bg1"/>
                </a:solidFill>
                <a:latin typeface="Book Antiqua" charset="0"/>
              </a:rPr>
              <a:t>, </a:t>
            </a:r>
            <a:r>
              <a:rPr lang="zh-CN" altLang="en-US" sz="2800" dirty="0">
                <a:solidFill>
                  <a:schemeClr val="bg1"/>
                </a:solidFill>
                <a:latin typeface="Book Antiqua" charset="0"/>
              </a:rPr>
              <a:t>却不是撒母耳记下的关键人物</a:t>
            </a:r>
            <a:r>
              <a:rPr lang="en-US" altLang="zh-CN" sz="2800" dirty="0">
                <a:solidFill>
                  <a:schemeClr val="bg1"/>
                </a:solidFill>
                <a:latin typeface="Book Antiqua" charset="0"/>
              </a:rPr>
              <a:t>.</a:t>
            </a:r>
          </a:p>
        </p:txBody>
      </p:sp>
      <p:sp>
        <p:nvSpPr>
          <p:cNvPr id="4107" name="Text Box 11"/>
          <p:cNvSpPr txBox="1">
            <a:spLocks noChangeArrowheads="1"/>
          </p:cNvSpPr>
          <p:nvPr/>
        </p:nvSpPr>
        <p:spPr bwMode="auto">
          <a:xfrm>
            <a:off x="533400" y="3886200"/>
            <a:ext cx="8458200" cy="946150"/>
          </a:xfrm>
          <a:prstGeom prst="rect">
            <a:avLst/>
          </a:prstGeom>
          <a:noFill/>
          <a:ln>
            <a:noFill/>
          </a:ln>
        </p:spPr>
        <p:txBody>
          <a:bodyPr>
            <a:spAutoFit/>
          </a:bodyPr>
          <a:lstStyle>
            <a:lvl1pPr marL="334963" indent="-334963"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buFontTx/>
              <a:buChar char="•"/>
            </a:pPr>
            <a:r>
              <a:rPr lang="zh-CN" altLang="en-US" sz="2800" dirty="0">
                <a:solidFill>
                  <a:schemeClr val="bg1"/>
                </a:solidFill>
                <a:latin typeface="Book Antiqua" charset="0"/>
              </a:rPr>
              <a:t>很可能是拿单和迦得</a:t>
            </a:r>
            <a:r>
              <a:rPr lang="en-US" altLang="zh-CN" sz="2800" dirty="0">
                <a:solidFill>
                  <a:schemeClr val="bg1"/>
                </a:solidFill>
                <a:latin typeface="Book Antiqua" charset="0"/>
              </a:rPr>
              <a:t> (</a:t>
            </a:r>
            <a:r>
              <a:rPr lang="zh-CN" altLang="en-US" sz="2800" dirty="0">
                <a:solidFill>
                  <a:schemeClr val="bg1"/>
                </a:solidFill>
                <a:latin typeface="Book Antiqua" charset="0"/>
              </a:rPr>
              <a:t>列王纪上</a:t>
            </a:r>
            <a:r>
              <a:rPr lang="en-US" altLang="zh-CN" sz="2800" dirty="0">
                <a:solidFill>
                  <a:schemeClr val="bg1"/>
                </a:solidFill>
                <a:latin typeface="Book Antiqua" charset="0"/>
              </a:rPr>
              <a:t> 29:29). </a:t>
            </a:r>
          </a:p>
          <a:p>
            <a:pPr eaLnBrk="1" hangingPunct="1">
              <a:buFontTx/>
              <a:buChar char="•"/>
            </a:pPr>
            <a:r>
              <a:rPr lang="zh-CN" altLang="en-US" sz="2800" dirty="0">
                <a:solidFill>
                  <a:schemeClr val="bg1"/>
                </a:solidFill>
                <a:latin typeface="Book Antiqua" charset="0"/>
              </a:rPr>
              <a:t>没有强烈的内部证实有一位作者</a:t>
            </a:r>
            <a:r>
              <a:rPr lang="en-US" altLang="zh-CN" sz="2800" dirty="0">
                <a:solidFill>
                  <a:schemeClr val="bg1"/>
                </a:solidFill>
                <a:latin typeface="Book Antiqua" charset="0"/>
              </a:rPr>
              <a:t>.</a:t>
            </a:r>
          </a:p>
        </p:txBody>
      </p:sp>
      <p:sp>
        <p:nvSpPr>
          <p:cNvPr id="4108" name="Rectangle 12"/>
          <p:cNvSpPr>
            <a:spLocks noChangeArrowheads="1"/>
          </p:cNvSpPr>
          <p:nvPr/>
        </p:nvSpPr>
        <p:spPr bwMode="auto">
          <a:xfrm>
            <a:off x="533400" y="5715000"/>
            <a:ext cx="6051550" cy="946150"/>
          </a:xfrm>
          <a:prstGeom prst="rect">
            <a:avLst/>
          </a:prstGeom>
          <a:noFill/>
          <a:ln>
            <a:noFill/>
          </a:ln>
        </p:spPr>
        <p:txBody>
          <a:bodyPr wrap="none">
            <a:spAutoFit/>
          </a:bodyPr>
          <a:lstStyle/>
          <a:p>
            <a:pPr>
              <a:buFontTx/>
              <a:buChar char="•"/>
            </a:pPr>
            <a:r>
              <a:rPr lang="zh-CN" altLang="en-US" sz="2800" dirty="0">
                <a:solidFill>
                  <a:schemeClr val="bg1"/>
                </a:solidFill>
                <a:latin typeface="SimSun" charset="0"/>
              </a:rPr>
              <a:t>撒母耳死于公元前</a:t>
            </a:r>
            <a:r>
              <a:rPr lang="en-US" altLang="zh-CN" sz="2800" dirty="0">
                <a:solidFill>
                  <a:schemeClr val="bg1"/>
                </a:solidFill>
                <a:latin typeface="SimSun" charset="0"/>
              </a:rPr>
              <a:t>1015</a:t>
            </a:r>
            <a:r>
              <a:rPr lang="zh-CN" altLang="en-US" sz="2800" dirty="0">
                <a:solidFill>
                  <a:schemeClr val="bg1"/>
                </a:solidFill>
                <a:latin typeface="SimSun" charset="0"/>
              </a:rPr>
              <a:t>年</a:t>
            </a:r>
            <a:endParaRPr lang="en-US" altLang="zh-CN" sz="2800" dirty="0">
              <a:solidFill>
                <a:schemeClr val="bg1"/>
              </a:solidFill>
              <a:latin typeface="SimSun" charset="0"/>
            </a:endParaRPr>
          </a:p>
          <a:p>
            <a:pPr>
              <a:buFontTx/>
              <a:buChar char="•"/>
            </a:pPr>
            <a:r>
              <a:rPr lang="zh-CN" altLang="en-US" sz="2800" dirty="0">
                <a:solidFill>
                  <a:schemeClr val="bg1"/>
                </a:solidFill>
                <a:latin typeface="SimSun" charset="0"/>
              </a:rPr>
              <a:t>最终的写作时期是在公元前</a:t>
            </a:r>
            <a:r>
              <a:rPr lang="en-US" altLang="zh-CN" sz="2800" dirty="0">
                <a:solidFill>
                  <a:schemeClr val="bg1"/>
                </a:solidFill>
                <a:latin typeface="SimSun" charset="0"/>
              </a:rPr>
              <a:t> 931-722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fade">
                                      <p:cBhvr>
                                        <p:cTn id="1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107" grpId="0"/>
      <p:bldP spid="41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2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3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3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6634" name="Group 12"/>
          <p:cNvGrpSpPr>
            <a:grpSpLocks/>
          </p:cNvGrpSpPr>
          <p:nvPr/>
        </p:nvGrpSpPr>
        <p:grpSpPr bwMode="auto">
          <a:xfrm>
            <a:off x="457200" y="3825875"/>
            <a:ext cx="8229600" cy="0"/>
            <a:chOff x="288" y="2208"/>
            <a:chExt cx="5184" cy="0"/>
          </a:xfrm>
        </p:grpSpPr>
        <p:sp>
          <p:nvSpPr>
            <p:cNvPr id="513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6662"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26635" name="Group 15"/>
          <p:cNvGrpSpPr>
            <a:grpSpLocks/>
          </p:cNvGrpSpPr>
          <p:nvPr/>
        </p:nvGrpSpPr>
        <p:grpSpPr bwMode="auto">
          <a:xfrm>
            <a:off x="2286000" y="4435475"/>
            <a:ext cx="5581650" cy="1800225"/>
            <a:chOff x="1440" y="2794"/>
            <a:chExt cx="3516" cy="1134"/>
          </a:xfrm>
        </p:grpSpPr>
        <p:sp>
          <p:nvSpPr>
            <p:cNvPr id="5136"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5137"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2000</a:t>
              </a:r>
            </a:p>
          </p:txBody>
        </p:sp>
        <p:sp>
          <p:nvSpPr>
            <p:cNvPr id="5138"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dirty="0">
                  <a:solidFill>
                    <a:srgbClr val="FFFFFF"/>
                  </a:solidFill>
                  <a:latin typeface="Times New Roman" pitchFamily="-112" charset="0"/>
                  <a:ea typeface="宋体" pitchFamily="-112" charset="-122"/>
                  <a:cs typeface="宋体" pitchFamily="-112" charset="-122"/>
                </a:rPr>
                <a:t>1</a:t>
              </a:r>
            </a:p>
          </p:txBody>
        </p:sp>
        <p:sp>
          <p:nvSpPr>
            <p:cNvPr id="5139"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5140"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2000</a:t>
              </a:r>
            </a:p>
          </p:txBody>
        </p:sp>
        <p:sp>
          <p:nvSpPr>
            <p:cNvPr id="5141"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3000</a:t>
              </a:r>
            </a:p>
          </p:txBody>
        </p:sp>
      </p:grpSp>
      <p:sp>
        <p:nvSpPr>
          <p:cNvPr id="515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58" name="Text Box 38"/>
          <p:cNvSpPr txBox="1">
            <a:spLocks noChangeArrowheads="1"/>
          </p:cNvSpPr>
          <p:nvPr/>
        </p:nvSpPr>
        <p:spPr bwMode="auto">
          <a:xfrm>
            <a:off x="2133600" y="365125"/>
            <a:ext cx="640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撒母耳记上</a:t>
            </a:r>
            <a:r>
              <a:rPr lang="en-US" altLang="zh-CN" sz="4000" b="1">
                <a:solidFill>
                  <a:srgbClr val="FFFF00"/>
                </a:solidFill>
                <a:latin typeface="Times New Roman" charset="0"/>
              </a:rPr>
              <a:t>/</a:t>
            </a:r>
            <a:r>
              <a:rPr lang="zh-CN" altLang="en-US" sz="4000" b="1">
                <a:solidFill>
                  <a:srgbClr val="FFFF00"/>
                </a:solidFill>
                <a:latin typeface="Times New Roman" charset="0"/>
              </a:rPr>
              <a:t>下</a:t>
            </a:r>
            <a:endParaRPr lang="en-US" altLang="zh-CN" sz="4000" b="1">
              <a:solidFill>
                <a:srgbClr val="FFFF00"/>
              </a:solidFill>
              <a:latin typeface="Times New Roman" charset="0"/>
            </a:endParaRPr>
          </a:p>
        </p:txBody>
      </p:sp>
      <p:sp>
        <p:nvSpPr>
          <p:cNvPr id="26638" name="Rectangle 40"/>
          <p:cNvSpPr>
            <a:spLocks noGrp="1" noChangeArrowheads="1"/>
          </p:cNvSpPr>
          <p:nvPr>
            <p:ph type="title" idx="4294967295"/>
          </p:nvPr>
        </p:nvSpPr>
        <p:spPr>
          <a:xfrm>
            <a:off x="0" y="0"/>
            <a:ext cx="2819400" cy="533400"/>
          </a:xfrm>
        </p:spPr>
        <p:txBody>
          <a:bodyPr/>
          <a:lstStyle/>
          <a:p>
            <a:pPr algn="l" eaLnBrk="1" hangingPunct="1"/>
            <a:r>
              <a:rPr lang="zh-CN" altLang="en-US" sz="3200">
                <a:solidFill>
                  <a:schemeClr val="bg1"/>
                </a:solidFill>
                <a:latin typeface="Arial" charset="0"/>
              </a:rPr>
              <a:t>年表</a:t>
            </a:r>
            <a:endParaRPr lang="en-US" altLang="zh-CN" sz="3200">
              <a:solidFill>
                <a:schemeClr val="bg1"/>
              </a:solidFill>
              <a:latin typeface="Arial" charset="0"/>
            </a:endParaRPr>
          </a:p>
        </p:txBody>
      </p:sp>
      <p:sp>
        <p:nvSpPr>
          <p:cNvPr id="5161" name="Text Box 41"/>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洪水</a:t>
            </a:r>
            <a:endParaRPr lang="en-US" altLang="zh-CN" sz="3600" b="1">
              <a:solidFill>
                <a:srgbClr val="FFFFFF"/>
              </a:solidFill>
              <a:latin typeface="Times New Roman" charset="0"/>
            </a:endParaRPr>
          </a:p>
        </p:txBody>
      </p:sp>
      <p:sp>
        <p:nvSpPr>
          <p:cNvPr id="5162" name="Text Box 42"/>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亚伯拉罕</a:t>
            </a:r>
            <a:endParaRPr lang="en-US" altLang="zh-CN" sz="3600" b="1">
              <a:solidFill>
                <a:srgbClr val="FFFFFF"/>
              </a:solidFill>
              <a:latin typeface="Times New Roman" charset="0"/>
            </a:endParaRPr>
          </a:p>
        </p:txBody>
      </p:sp>
      <p:sp>
        <p:nvSpPr>
          <p:cNvPr id="5163" name="Text Box 43"/>
          <p:cNvSpPr txBox="1">
            <a:spLocks noChangeArrowheads="1"/>
          </p:cNvSpPr>
          <p:nvPr/>
        </p:nvSpPr>
        <p:spPr bwMode="auto">
          <a:xfrm>
            <a:off x="3505200" y="18288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大卫</a:t>
            </a:r>
            <a:endParaRPr lang="en-US" altLang="zh-CN" sz="3600" b="1">
              <a:solidFill>
                <a:srgbClr val="FFFFFF"/>
              </a:solidFill>
              <a:latin typeface="Times New Roman" charset="0"/>
            </a:endParaRPr>
          </a:p>
        </p:txBody>
      </p:sp>
      <p:sp>
        <p:nvSpPr>
          <p:cNvPr id="5164" name="Text Box 44"/>
          <p:cNvSpPr txBox="1">
            <a:spLocks noChangeArrowheads="1"/>
          </p:cNvSpPr>
          <p:nvPr/>
        </p:nvSpPr>
        <p:spPr bwMode="auto">
          <a:xfrm>
            <a:off x="4648200" y="144780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耶稣</a:t>
            </a:r>
            <a:endParaRPr lang="en-US" altLang="zh-CN" sz="3600" b="1">
              <a:solidFill>
                <a:srgbClr val="FFFFFF"/>
              </a:solidFill>
              <a:latin typeface="Times New Roman" charset="0"/>
            </a:endParaRPr>
          </a:p>
        </p:txBody>
      </p:sp>
      <p:sp>
        <p:nvSpPr>
          <p:cNvPr id="5165" name="Text Box 45"/>
          <p:cNvSpPr txBox="1">
            <a:spLocks noChangeArrowheads="1"/>
          </p:cNvSpPr>
          <p:nvPr/>
        </p:nvSpPr>
        <p:spPr bwMode="auto">
          <a:xfrm>
            <a:off x="6705600" y="27432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现今</a:t>
            </a:r>
            <a:endParaRPr lang="en-US" altLang="zh-CN" sz="1200" b="1">
              <a:solidFill>
                <a:srgbClr val="FFFFFF"/>
              </a:solidFill>
              <a:latin typeface="Times New Roman" charset="0"/>
            </a:endParaRPr>
          </a:p>
        </p:txBody>
      </p:sp>
      <p:grpSp>
        <p:nvGrpSpPr>
          <p:cNvPr id="26644" name="Group 46"/>
          <p:cNvGrpSpPr>
            <a:grpSpLocks/>
          </p:cNvGrpSpPr>
          <p:nvPr/>
        </p:nvGrpSpPr>
        <p:grpSpPr bwMode="auto">
          <a:xfrm>
            <a:off x="5715000" y="3429000"/>
            <a:ext cx="1905000" cy="762000"/>
            <a:chOff x="3648" y="1824"/>
            <a:chExt cx="1152" cy="480"/>
          </a:xfrm>
        </p:grpSpPr>
        <p:sp>
          <p:nvSpPr>
            <p:cNvPr id="5167" name="Oval 47"/>
            <p:cNvSpPr>
              <a:spLocks noChangeArrowheads="1"/>
            </p:cNvSpPr>
            <p:nvPr/>
          </p:nvSpPr>
          <p:spPr bwMode="auto">
            <a:xfrm>
              <a:off x="3648" y="1824"/>
              <a:ext cx="1152" cy="480"/>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68" name="Text Box 48"/>
            <p:cNvSpPr txBox="1">
              <a:spLocks noChangeArrowheads="1"/>
            </p:cNvSpPr>
            <p:nvPr/>
          </p:nvSpPr>
          <p:spPr bwMode="auto">
            <a:xfrm>
              <a:off x="3720" y="1894"/>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教会</a:t>
              </a:r>
              <a:endParaRPr lang="en-US" altLang="zh-CN" sz="3200" b="1" dirty="0">
                <a:solidFill>
                  <a:srgbClr val="FFFFFF"/>
                </a:solidFill>
                <a:latin typeface="Times New Roman" charset="0"/>
              </a:endParaRPr>
            </a:p>
          </p:txBody>
        </p:sp>
      </p:grpSp>
      <p:grpSp>
        <p:nvGrpSpPr>
          <p:cNvPr id="26645" name="Group 49"/>
          <p:cNvGrpSpPr>
            <a:grpSpLocks/>
          </p:cNvGrpSpPr>
          <p:nvPr/>
        </p:nvGrpSpPr>
        <p:grpSpPr bwMode="auto">
          <a:xfrm>
            <a:off x="4572000" y="3200400"/>
            <a:ext cx="1143000" cy="609600"/>
            <a:chOff x="2829" y="2016"/>
            <a:chExt cx="768" cy="384"/>
          </a:xfrm>
        </p:grpSpPr>
        <p:sp>
          <p:nvSpPr>
            <p:cNvPr id="5170" name="Oval 50"/>
            <p:cNvSpPr>
              <a:spLocks noChangeArrowheads="1"/>
            </p:cNvSpPr>
            <p:nvPr/>
          </p:nvSpPr>
          <p:spPr bwMode="auto">
            <a:xfrm>
              <a:off x="2850" y="2016"/>
              <a:ext cx="723" cy="384"/>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71" name="Text Box 51"/>
            <p:cNvSpPr txBox="1">
              <a:spLocks noChangeArrowheads="1"/>
            </p:cNvSpPr>
            <p:nvPr/>
          </p:nvSpPr>
          <p:spPr bwMode="auto">
            <a:xfrm>
              <a:off x="2829" y="2016"/>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君王</a:t>
              </a:r>
              <a:endParaRPr lang="en-US" altLang="zh-CN" sz="3200" b="1" dirty="0">
                <a:solidFill>
                  <a:srgbClr val="FFFFFF"/>
                </a:solidFill>
                <a:latin typeface="Times New Roman" charset="0"/>
              </a:endParaRPr>
            </a:p>
          </p:txBody>
        </p:sp>
      </p:grpSp>
      <p:grpSp>
        <p:nvGrpSpPr>
          <p:cNvPr id="26646" name="Group 52"/>
          <p:cNvGrpSpPr>
            <a:grpSpLocks/>
          </p:cNvGrpSpPr>
          <p:nvPr/>
        </p:nvGrpSpPr>
        <p:grpSpPr bwMode="auto">
          <a:xfrm>
            <a:off x="3352800" y="3810000"/>
            <a:ext cx="1371600" cy="655638"/>
            <a:chOff x="2112" y="2371"/>
            <a:chExt cx="864" cy="413"/>
          </a:xfrm>
        </p:grpSpPr>
        <p:sp>
          <p:nvSpPr>
            <p:cNvPr id="5173" name="Oval 53"/>
            <p:cNvSpPr>
              <a:spLocks noChangeArrowheads="1"/>
            </p:cNvSpPr>
            <p:nvPr/>
          </p:nvSpPr>
          <p:spPr bwMode="auto">
            <a:xfrm>
              <a:off x="2181" y="2400"/>
              <a:ext cx="726" cy="384"/>
            </a:xfrm>
            <a:prstGeom prst="ellipse">
              <a:avLst/>
            </a:prstGeom>
            <a:solidFill>
              <a:srgbClr val="0000FF"/>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5174" name="Text Box 54"/>
            <p:cNvSpPr txBox="1">
              <a:spLocks noChangeArrowheads="1"/>
            </p:cNvSpPr>
            <p:nvPr/>
          </p:nvSpPr>
          <p:spPr bwMode="auto">
            <a:xfrm>
              <a:off x="2112" y="2371"/>
              <a:ext cx="864" cy="36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dirty="0">
                  <a:solidFill>
                    <a:srgbClr val="FFFFFF"/>
                  </a:solidFill>
                  <a:latin typeface="Times New Roman" charset="0"/>
                </a:rPr>
                <a:t>支派</a:t>
              </a:r>
              <a:endParaRPr lang="en-US" altLang="zh-CN" sz="3200" b="1" dirty="0">
                <a:solidFill>
                  <a:srgbClr val="FFFFFF"/>
                </a:solidFill>
                <a:latin typeface="Times New Roman" charset="0"/>
              </a:endParaRPr>
            </a:p>
          </p:txBody>
        </p:sp>
      </p:grpSp>
      <p:sp>
        <p:nvSpPr>
          <p:cNvPr id="5175" name="Text Box 55"/>
          <p:cNvSpPr txBox="1">
            <a:spLocks noChangeArrowheads="1"/>
          </p:cNvSpPr>
          <p:nvPr/>
        </p:nvSpPr>
        <p:spPr bwMode="auto">
          <a:xfrm>
            <a:off x="609600" y="5562600"/>
            <a:ext cx="137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9933"/>
                </a:solidFill>
                <a:latin typeface="Times New Roman" charset="0"/>
              </a:rPr>
              <a:t>创造</a:t>
            </a:r>
            <a:endParaRPr lang="en-US" altLang="zh-CN" sz="3600" b="1">
              <a:solidFill>
                <a:srgbClr val="FF9933"/>
              </a:solidFill>
              <a:latin typeface="Times New Roman" charset="0"/>
            </a:endParaRPr>
          </a:p>
        </p:txBody>
      </p:sp>
      <p:sp>
        <p:nvSpPr>
          <p:cNvPr id="5176" name="Text Box 56"/>
          <p:cNvSpPr txBox="1">
            <a:spLocks noChangeArrowheads="1"/>
          </p:cNvSpPr>
          <p:nvPr/>
        </p:nvSpPr>
        <p:spPr bwMode="auto">
          <a:xfrm>
            <a:off x="7086600" y="62166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9933"/>
                </a:solidFill>
                <a:latin typeface="Times New Roman" charset="0"/>
              </a:rPr>
              <a:t>新创造</a:t>
            </a:r>
            <a:endParaRPr lang="en-US" altLang="zh-CN" sz="3600" b="1">
              <a:solidFill>
                <a:srgbClr val="FF9933"/>
              </a:solidFill>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58"/>
                                        </p:tgtEl>
                                        <p:attrNameLst>
                                          <p:attrName>style.visibility</p:attrName>
                                        </p:attrNameLst>
                                      </p:cBhvr>
                                      <p:to>
                                        <p:strVal val="visible"/>
                                      </p:to>
                                    </p:set>
                                    <p:animEffect transition="in" filter="dissolve">
                                      <p:cBhvr>
                                        <p:cTn id="7" dur="500"/>
                                        <p:tgtEl>
                                          <p:spTgt spid="515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54"/>
                                        </p:tgtEl>
                                        <p:attrNameLst>
                                          <p:attrName>style.visibility</p:attrName>
                                        </p:attrNameLst>
                                      </p:cBhvr>
                                      <p:to>
                                        <p:strVal val="visible"/>
                                      </p:to>
                                    </p:set>
                                    <p:animEffect transition="in" filter="wipe(up)">
                                      <p:cBhvr>
                                        <p:cTn id="11" dur="500"/>
                                        <p:tgtEl>
                                          <p:spTgt spid="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4" grpId="0" animBg="1"/>
      <p:bldP spid="515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p:cNvGrpSpPr>
          <p:nvPr/>
        </p:nvGrpSpPr>
        <p:grpSpPr bwMode="auto">
          <a:xfrm>
            <a:off x="66675" y="3044825"/>
            <a:ext cx="8772525" cy="841375"/>
            <a:chOff x="186" y="1918"/>
            <a:chExt cx="5526" cy="530"/>
          </a:xfrm>
        </p:grpSpPr>
        <p:sp>
          <p:nvSpPr>
            <p:cNvPr id="61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8708" name="Group 5"/>
            <p:cNvGrpSpPr>
              <a:grpSpLocks/>
            </p:cNvGrpSpPr>
            <p:nvPr/>
          </p:nvGrpSpPr>
          <p:grpSpPr bwMode="auto">
            <a:xfrm>
              <a:off x="186" y="1918"/>
              <a:ext cx="5526" cy="530"/>
              <a:chOff x="714" y="1918"/>
              <a:chExt cx="5526" cy="530"/>
            </a:xfrm>
          </p:grpSpPr>
          <p:sp>
            <p:nvSpPr>
              <p:cNvPr id="61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28710" name="Group 7"/>
              <p:cNvGrpSpPr>
                <a:grpSpLocks/>
              </p:cNvGrpSpPr>
              <p:nvPr/>
            </p:nvGrpSpPr>
            <p:grpSpPr bwMode="auto">
              <a:xfrm>
                <a:off x="714" y="1918"/>
                <a:ext cx="5526" cy="530"/>
                <a:chOff x="234" y="1918"/>
                <a:chExt cx="5526" cy="530"/>
              </a:xfrm>
            </p:grpSpPr>
            <p:sp>
              <p:nvSpPr>
                <p:cNvPr id="61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61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6161"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1105</a:t>
            </a:r>
          </a:p>
        </p:txBody>
      </p:sp>
      <p:sp>
        <p:nvSpPr>
          <p:cNvPr id="6162"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3" name="Text Box 19"/>
          <p:cNvSpPr txBox="1">
            <a:spLocks noChangeArrowheads="1"/>
          </p:cNvSpPr>
          <p:nvPr/>
        </p:nvSpPr>
        <p:spPr bwMode="auto">
          <a:xfrm>
            <a:off x="1905000" y="0"/>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6164"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5"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6166" name="Text Box 22"/>
          <p:cNvSpPr txBox="1">
            <a:spLocks noChangeArrowheads="1"/>
          </p:cNvSpPr>
          <p:nvPr/>
        </p:nvSpPr>
        <p:spPr bwMode="auto">
          <a:xfrm>
            <a:off x="2286000" y="1339850"/>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latin typeface="Times New Roman" charset="0"/>
              </a:rPr>
              <a:t>撒母耳的生命</a:t>
            </a:r>
            <a:endParaRPr lang="en-US" altLang="zh-CN" sz="3600" b="1">
              <a:solidFill>
                <a:srgbClr val="FFFFFF"/>
              </a:solidFill>
              <a:latin typeface="Times New Roman" charset="0"/>
            </a:endParaRPr>
          </a:p>
        </p:txBody>
      </p:sp>
      <p:sp>
        <p:nvSpPr>
          <p:cNvPr id="6167"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68" name="Text Box 24"/>
          <p:cNvSpPr txBox="1">
            <a:spLocks noChangeArrowheads="1"/>
          </p:cNvSpPr>
          <p:nvPr/>
        </p:nvSpPr>
        <p:spPr bwMode="auto">
          <a:xfrm>
            <a:off x="3733800" y="2438400"/>
            <a:ext cx="121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1043</a:t>
            </a:r>
          </a:p>
        </p:txBody>
      </p:sp>
      <p:sp>
        <p:nvSpPr>
          <p:cNvPr id="6169" name="AutoShape 25"/>
          <p:cNvSpPr>
            <a:spLocks/>
          </p:cNvSpPr>
          <p:nvPr/>
        </p:nvSpPr>
        <p:spPr bwMode="auto">
          <a:xfrm rot="5400000">
            <a:off x="419100" y="1028700"/>
            <a:ext cx="838200" cy="4724400"/>
          </a:xfrm>
          <a:prstGeom prst="leftBrace">
            <a:avLst>
              <a:gd name="adj1" fmla="val 46970"/>
              <a:gd name="adj2" fmla="val 50000"/>
            </a:avLst>
          </a:prstGeom>
          <a:noFill/>
          <a:ln w="76200">
            <a:solidFill>
              <a:srgbClr val="FF505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70" name="Text Box 26"/>
          <p:cNvSpPr txBox="1">
            <a:spLocks noChangeArrowheads="1"/>
          </p:cNvSpPr>
          <p:nvPr/>
        </p:nvSpPr>
        <p:spPr bwMode="auto">
          <a:xfrm>
            <a:off x="0" y="1828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5050"/>
                </a:solidFill>
                <a:latin typeface="Times New Roman" charset="0"/>
              </a:rPr>
              <a:t>士师时期</a:t>
            </a:r>
            <a:endParaRPr lang="en-US" altLang="zh-CN" sz="4000" b="1">
              <a:solidFill>
                <a:srgbClr val="FF5050"/>
              </a:solidFill>
              <a:latin typeface="Times New Roman" charset="0"/>
            </a:endParaRPr>
          </a:p>
        </p:txBody>
      </p:sp>
      <p:grpSp>
        <p:nvGrpSpPr>
          <p:cNvPr id="28685" name="Group 27"/>
          <p:cNvGrpSpPr>
            <a:grpSpLocks/>
          </p:cNvGrpSpPr>
          <p:nvPr/>
        </p:nvGrpSpPr>
        <p:grpSpPr bwMode="auto">
          <a:xfrm>
            <a:off x="990600" y="4067175"/>
            <a:ext cx="7696200" cy="1800225"/>
            <a:chOff x="624" y="2562"/>
            <a:chExt cx="4848" cy="1134"/>
          </a:xfrm>
        </p:grpSpPr>
        <p:sp>
          <p:nvSpPr>
            <p:cNvPr id="6172"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6173"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6174"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6175"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6176"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6177"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6178"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6179"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6180" name="Text Box 36"/>
          <p:cNvSpPr txBox="1">
            <a:spLocks noChangeArrowheads="1"/>
          </p:cNvSpPr>
          <p:nvPr/>
        </p:nvSpPr>
        <p:spPr bwMode="auto">
          <a:xfrm>
            <a:off x="51054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1015</a:t>
            </a:r>
          </a:p>
        </p:txBody>
      </p:sp>
      <p:sp>
        <p:nvSpPr>
          <p:cNvPr id="6181" name="AutoShape 37"/>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6182" name="Line 38"/>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6" name="Group 39"/>
          <p:cNvGrpSpPr>
            <a:grpSpLocks/>
          </p:cNvGrpSpPr>
          <p:nvPr/>
        </p:nvGrpSpPr>
        <p:grpSpPr bwMode="auto">
          <a:xfrm>
            <a:off x="4343400" y="1905000"/>
            <a:ext cx="1752600" cy="688975"/>
            <a:chOff x="2736" y="1200"/>
            <a:chExt cx="1104" cy="434"/>
          </a:xfrm>
        </p:grpSpPr>
        <p:pic>
          <p:nvPicPr>
            <p:cNvPr id="28697" name="Picture 40"/>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 name="Text Box 41"/>
            <p:cNvSpPr txBox="1">
              <a:spLocks noChangeArrowheads="1"/>
            </p:cNvSpPr>
            <p:nvPr/>
          </p:nvSpPr>
          <p:spPr bwMode="auto">
            <a:xfrm>
              <a:off x="2880" y="1200"/>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扫罗</a:t>
              </a:r>
              <a:endParaRPr lang="en-US" altLang="zh-CN" sz="3200" b="1">
                <a:solidFill>
                  <a:srgbClr val="FFFFFF"/>
                </a:solidFill>
                <a:latin typeface="Times New Roman" charset="0"/>
              </a:endParaRPr>
            </a:p>
          </p:txBody>
        </p:sp>
      </p:grpSp>
      <p:grpSp>
        <p:nvGrpSpPr>
          <p:cNvPr id="7" name="Group 42"/>
          <p:cNvGrpSpPr>
            <a:grpSpLocks/>
          </p:cNvGrpSpPr>
          <p:nvPr/>
        </p:nvGrpSpPr>
        <p:grpSpPr bwMode="auto">
          <a:xfrm>
            <a:off x="5943600" y="1905000"/>
            <a:ext cx="1828800" cy="688975"/>
            <a:chOff x="3744" y="1200"/>
            <a:chExt cx="1152" cy="434"/>
          </a:xfrm>
        </p:grpSpPr>
        <p:pic>
          <p:nvPicPr>
            <p:cNvPr id="28695" name="Picture 4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8" name="Text Box 44"/>
            <p:cNvSpPr txBox="1">
              <a:spLocks noChangeArrowheads="1"/>
            </p:cNvSpPr>
            <p:nvPr/>
          </p:nvSpPr>
          <p:spPr bwMode="auto">
            <a:xfrm>
              <a:off x="3792" y="1200"/>
              <a:ext cx="960"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大卫</a:t>
              </a:r>
              <a:endParaRPr lang="en-US" altLang="zh-CN" sz="3200" b="1">
                <a:solidFill>
                  <a:srgbClr val="FFFFFF"/>
                </a:solidFill>
                <a:latin typeface="Times New Roman" charset="0"/>
              </a:endParaRPr>
            </a:p>
          </p:txBody>
        </p:sp>
      </p:grpSp>
      <p:grpSp>
        <p:nvGrpSpPr>
          <p:cNvPr id="8" name="Group 45"/>
          <p:cNvGrpSpPr>
            <a:grpSpLocks/>
          </p:cNvGrpSpPr>
          <p:nvPr/>
        </p:nvGrpSpPr>
        <p:grpSpPr bwMode="auto">
          <a:xfrm>
            <a:off x="7467600" y="1905000"/>
            <a:ext cx="1981200" cy="688975"/>
            <a:chOff x="4704" y="1200"/>
            <a:chExt cx="1248" cy="434"/>
          </a:xfrm>
        </p:grpSpPr>
        <p:pic>
          <p:nvPicPr>
            <p:cNvPr id="28693" name="Picture 46"/>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1" name="Text Box 47"/>
            <p:cNvSpPr txBox="1">
              <a:spLocks noChangeArrowheads="1"/>
            </p:cNvSpPr>
            <p:nvPr/>
          </p:nvSpPr>
          <p:spPr bwMode="auto">
            <a:xfrm>
              <a:off x="4704" y="1200"/>
              <a:ext cx="124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所罗门</a:t>
              </a:r>
              <a:endParaRPr lang="en-US" altLang="zh-CN" sz="3200" b="1">
                <a:solidFill>
                  <a:srgbClr val="FFFFFF"/>
                </a:solidFill>
                <a:latin typeface="Times New Roman" charset="0"/>
              </a:endParaRPr>
            </a:p>
          </p:txBody>
        </p:sp>
      </p:grpSp>
      <p:sp>
        <p:nvSpPr>
          <p:cNvPr id="28692" name="Rectangle 48"/>
          <p:cNvSpPr>
            <a:spLocks noGrp="1" noChangeArrowheads="1"/>
          </p:cNvSpPr>
          <p:nvPr>
            <p:ph type="title" idx="4294967295"/>
          </p:nvPr>
        </p:nvSpPr>
        <p:spPr>
          <a:xfrm>
            <a:off x="76200" y="76200"/>
            <a:ext cx="990600" cy="457200"/>
          </a:xfrm>
        </p:spPr>
        <p:txBody>
          <a:bodyPr/>
          <a:lstStyle/>
          <a:p>
            <a:pPr algn="l" eaLnBrk="1" hangingPunct="1"/>
            <a:r>
              <a:rPr lang="zh-CN" altLang="en-US" sz="2800" b="1">
                <a:solidFill>
                  <a:schemeClr val="bg1"/>
                </a:solidFill>
                <a:latin typeface="Arial" charset="0"/>
              </a:rPr>
              <a:t>年表</a:t>
            </a:r>
            <a:endParaRPr lang="en-US" altLang="zh-CN" sz="2800" b="1">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6169"/>
                                        </p:tgtEl>
                                        <p:attrNameLst>
                                          <p:attrName>style.visibility</p:attrName>
                                        </p:attrNameLst>
                                      </p:cBhvr>
                                      <p:to>
                                        <p:strVal val="visible"/>
                                      </p:to>
                                    </p:set>
                                    <p:animEffect transition="in" filter="wipe(down)">
                                      <p:cBhvr>
                                        <p:cTn id="7" dur="500"/>
                                        <p:tgtEl>
                                          <p:spTgt spid="6169"/>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6170"/>
                                        </p:tgtEl>
                                        <p:attrNameLst>
                                          <p:attrName>style.visibility</p:attrName>
                                        </p:attrNameLst>
                                      </p:cBhvr>
                                      <p:to>
                                        <p:strVal val="visible"/>
                                      </p:to>
                                    </p:set>
                                    <p:animEffect transition="in" filter="dissolve">
                                      <p:cBhvr>
                                        <p:cTn id="11" dur="500"/>
                                        <p:tgtEl>
                                          <p:spTgt spid="6170"/>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6164"/>
                                        </p:tgtEl>
                                        <p:attrNameLst>
                                          <p:attrName>style.visibility</p:attrName>
                                        </p:attrNameLst>
                                      </p:cBhvr>
                                      <p:to>
                                        <p:strVal val="visible"/>
                                      </p:to>
                                    </p:set>
                                    <p:animEffect transition="in" filter="wipe(down)">
                                      <p:cBhvr>
                                        <p:cTn id="15" dur="500"/>
                                        <p:tgtEl>
                                          <p:spTgt spid="6164"/>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6165"/>
                                        </p:tgtEl>
                                        <p:attrNameLst>
                                          <p:attrName>style.visibility</p:attrName>
                                        </p:attrNameLst>
                                      </p:cBhvr>
                                      <p:to>
                                        <p:strVal val="visible"/>
                                      </p:to>
                                    </p:set>
                                    <p:animEffect transition="in" filter="dissolve">
                                      <p:cBhvr>
                                        <p:cTn id="19" dur="500"/>
                                        <p:tgtEl>
                                          <p:spTgt spid="6165"/>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6166"/>
                                        </p:tgtEl>
                                        <p:attrNameLst>
                                          <p:attrName>style.visibility</p:attrName>
                                        </p:attrNameLst>
                                      </p:cBhvr>
                                      <p:to>
                                        <p:strVal val="visible"/>
                                      </p:to>
                                    </p:set>
                                    <p:animEffect transition="in" filter="dissolve">
                                      <p:cBhvr>
                                        <p:cTn id="23" dur="500"/>
                                        <p:tgtEl>
                                          <p:spTgt spid="6166"/>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6181"/>
                                        </p:tgtEl>
                                        <p:attrNameLst>
                                          <p:attrName>style.visibility</p:attrName>
                                        </p:attrNameLst>
                                      </p:cBhvr>
                                      <p:to>
                                        <p:strVal val="visible"/>
                                      </p:to>
                                    </p:set>
                                    <p:animEffect transition="in" filter="wipe(down)">
                                      <p:cBhvr>
                                        <p:cTn id="27" dur="500"/>
                                        <p:tgtEl>
                                          <p:spTgt spid="618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6161"/>
                                        </p:tgtEl>
                                        <p:attrNameLst>
                                          <p:attrName>style.visibility</p:attrName>
                                        </p:attrNameLst>
                                      </p:cBhvr>
                                      <p:to>
                                        <p:strVal val="visible"/>
                                      </p:to>
                                    </p:set>
                                    <p:animEffect transition="in" filter="dissolve">
                                      <p:cBhvr>
                                        <p:cTn id="31" dur="500"/>
                                        <p:tgtEl>
                                          <p:spTgt spid="6161"/>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wipe(up)">
                                      <p:cBhvr>
                                        <p:cTn id="35" dur="500"/>
                                        <p:tgtEl>
                                          <p:spTgt spid="618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6180"/>
                                        </p:tgtEl>
                                        <p:attrNameLst>
                                          <p:attrName>style.visibility</p:attrName>
                                        </p:attrNameLst>
                                      </p:cBhvr>
                                      <p:to>
                                        <p:strVal val="visible"/>
                                      </p:to>
                                    </p:set>
                                    <p:animEffect transition="in" filter="dissolve">
                                      <p:cBhvr>
                                        <p:cTn id="39" dur="500"/>
                                        <p:tgtEl>
                                          <p:spTgt spid="6180"/>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6167"/>
                                        </p:tgtEl>
                                        <p:attrNameLst>
                                          <p:attrName>style.visibility</p:attrName>
                                        </p:attrNameLst>
                                      </p:cBhvr>
                                      <p:to>
                                        <p:strVal val="visible"/>
                                      </p:to>
                                    </p:set>
                                    <p:animEffect transition="in" filter="wipe(up)">
                                      <p:cBhvr>
                                        <p:cTn id="43" dur="500"/>
                                        <p:tgtEl>
                                          <p:spTgt spid="6167"/>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6168"/>
                                        </p:tgtEl>
                                        <p:attrNameLst>
                                          <p:attrName>style.visibility</p:attrName>
                                        </p:attrNameLst>
                                      </p:cBhvr>
                                      <p:to>
                                        <p:strVal val="visible"/>
                                      </p:to>
                                    </p:set>
                                    <p:animEffect transition="in" filter="dissolve">
                                      <p:cBhvr>
                                        <p:cTn id="47" dur="500"/>
                                        <p:tgtEl>
                                          <p:spTgt spid="6168"/>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6162"/>
                                        </p:tgtEl>
                                        <p:attrNameLst>
                                          <p:attrName>style.visibility</p:attrName>
                                        </p:attrNameLst>
                                      </p:cBhvr>
                                      <p:to>
                                        <p:strVal val="visible"/>
                                      </p:to>
                                    </p:set>
                                    <p:animEffect transition="in" filter="wipe(up)">
                                      <p:cBhvr>
                                        <p:cTn id="51" dur="500"/>
                                        <p:tgtEl>
                                          <p:spTgt spid="616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autoUpdateAnimBg="0"/>
      <p:bldP spid="6164" grpId="0" animBg="1"/>
      <p:bldP spid="6165" grpId="0" autoUpdateAnimBg="0"/>
      <p:bldP spid="6166" grpId="0" autoUpdateAnimBg="0"/>
      <p:bldP spid="6168" grpId="0" autoUpdateAnimBg="0"/>
      <p:bldP spid="6169" grpId="0" animBg="1"/>
      <p:bldP spid="6170" grpId="0" autoUpdateAnimBg="0"/>
      <p:bldP spid="6180" grpId="0" autoUpdateAnimBg="0"/>
      <p:bldP spid="61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3"/>
          <p:cNvGrpSpPr>
            <a:grpSpLocks/>
          </p:cNvGrpSpPr>
          <p:nvPr/>
        </p:nvGrpSpPr>
        <p:grpSpPr bwMode="auto">
          <a:xfrm>
            <a:off x="66675" y="3044825"/>
            <a:ext cx="8772525" cy="841375"/>
            <a:chOff x="186" y="1918"/>
            <a:chExt cx="5526" cy="530"/>
          </a:xfrm>
        </p:grpSpPr>
        <p:sp>
          <p:nvSpPr>
            <p:cNvPr id="7172"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47" name="Group 5"/>
            <p:cNvGrpSpPr>
              <a:grpSpLocks/>
            </p:cNvGrpSpPr>
            <p:nvPr/>
          </p:nvGrpSpPr>
          <p:grpSpPr bwMode="auto">
            <a:xfrm>
              <a:off x="186" y="1918"/>
              <a:ext cx="5526" cy="530"/>
              <a:chOff x="714" y="1918"/>
              <a:chExt cx="5526" cy="530"/>
            </a:xfrm>
          </p:grpSpPr>
          <p:sp>
            <p:nvSpPr>
              <p:cNvPr id="7174"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49" name="Group 7"/>
              <p:cNvGrpSpPr>
                <a:grpSpLocks/>
              </p:cNvGrpSpPr>
              <p:nvPr/>
            </p:nvGrpSpPr>
            <p:grpSpPr bwMode="auto">
              <a:xfrm>
                <a:off x="714" y="1918"/>
                <a:ext cx="5526" cy="530"/>
                <a:chOff x="234" y="1918"/>
                <a:chExt cx="5526" cy="530"/>
              </a:xfrm>
            </p:grpSpPr>
            <p:sp>
              <p:nvSpPr>
                <p:cNvPr id="7176"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7"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8"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79"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0"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1"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2"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3"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7184"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7185"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6"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1105</a:t>
            </a:r>
          </a:p>
        </p:txBody>
      </p:sp>
      <p:sp>
        <p:nvSpPr>
          <p:cNvPr id="7187" name="Text Box 19"/>
          <p:cNvSpPr txBox="1">
            <a:spLocks noChangeArrowheads="1"/>
          </p:cNvSpPr>
          <p:nvPr/>
        </p:nvSpPr>
        <p:spPr bwMode="auto">
          <a:xfrm>
            <a:off x="1676400" y="76200"/>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7188"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89"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7190"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191" name="Text Box 23"/>
          <p:cNvSpPr txBox="1">
            <a:spLocks noChangeArrowheads="1"/>
          </p:cNvSpPr>
          <p:nvPr/>
        </p:nvSpPr>
        <p:spPr bwMode="auto">
          <a:xfrm>
            <a:off x="3581400" y="20574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1050</a:t>
            </a:r>
            <a:br>
              <a:rPr lang="en-US" altLang="zh-CN" sz="3200" b="1">
                <a:solidFill>
                  <a:srgbClr val="FFFF00"/>
                </a:solidFill>
                <a:latin typeface="Times New Roman" charset="0"/>
              </a:rPr>
            </a:br>
            <a:r>
              <a:rPr lang="zh-CN" altLang="en-US" sz="3200" b="1">
                <a:solidFill>
                  <a:srgbClr val="FFFF00"/>
                </a:solidFill>
                <a:latin typeface="Times New Roman" charset="0"/>
              </a:rPr>
              <a:t>作王</a:t>
            </a:r>
            <a:endParaRPr lang="en-US" altLang="zh-CN" sz="3200" b="1">
              <a:solidFill>
                <a:srgbClr val="FFFF00"/>
              </a:solidFill>
              <a:latin typeface="Times New Roman" charset="0"/>
            </a:endParaRPr>
          </a:p>
        </p:txBody>
      </p:sp>
      <p:sp>
        <p:nvSpPr>
          <p:cNvPr id="7192" name="Text Box 24"/>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FFFFFF"/>
                </a:solidFill>
                <a:latin typeface="Times New Roman" charset="0"/>
              </a:rPr>
              <a:t>撒母耳</a:t>
            </a:r>
            <a:endParaRPr lang="en-US" altLang="zh-CN" sz="4000" b="1">
              <a:solidFill>
                <a:srgbClr val="FFFFFF"/>
              </a:solidFill>
              <a:latin typeface="Times New Roman" charset="0"/>
            </a:endParaRPr>
          </a:p>
        </p:txBody>
      </p:sp>
      <p:sp>
        <p:nvSpPr>
          <p:cNvPr id="7193" name="Text Box 25"/>
          <p:cNvSpPr txBox="1">
            <a:spLocks noChangeArrowheads="1"/>
          </p:cNvSpPr>
          <p:nvPr/>
        </p:nvSpPr>
        <p:spPr bwMode="auto">
          <a:xfrm>
            <a:off x="33528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扫罗</a:t>
            </a:r>
            <a:endParaRPr lang="en-US" altLang="zh-CN" sz="4000" b="1">
              <a:solidFill>
                <a:srgbClr val="FFFF00"/>
              </a:solidFill>
              <a:latin typeface="Times New Roman" charset="0"/>
            </a:endParaRPr>
          </a:p>
        </p:txBody>
      </p:sp>
      <p:sp>
        <p:nvSpPr>
          <p:cNvPr id="7194"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0733" name="Group 27"/>
          <p:cNvGrpSpPr>
            <a:grpSpLocks/>
          </p:cNvGrpSpPr>
          <p:nvPr/>
        </p:nvGrpSpPr>
        <p:grpSpPr bwMode="auto">
          <a:xfrm>
            <a:off x="990600" y="4067175"/>
            <a:ext cx="7696200" cy="1800225"/>
            <a:chOff x="624" y="2562"/>
            <a:chExt cx="4848" cy="1134"/>
          </a:xfrm>
        </p:grpSpPr>
        <p:sp>
          <p:nvSpPr>
            <p:cNvPr id="7196"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7197"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7198"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7199"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7200"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7201"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7202"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7203"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7204"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7205" name="Text Box 37"/>
          <p:cNvSpPr txBox="1">
            <a:spLocks noChangeArrowheads="1"/>
          </p:cNvSpPr>
          <p:nvPr/>
        </p:nvSpPr>
        <p:spPr bwMode="auto">
          <a:xfrm>
            <a:off x="2362200" y="20574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1080</a:t>
            </a:r>
            <a:r>
              <a:rPr lang="zh-CN" altLang="en-US" sz="3200" b="1">
                <a:solidFill>
                  <a:srgbClr val="FFFF00"/>
                </a:solidFill>
                <a:latin typeface="Times New Roman" charset="0"/>
              </a:rPr>
              <a:t>诞生</a:t>
            </a:r>
            <a:endParaRPr lang="en-US" altLang="zh-CN" sz="3200" b="1">
              <a:solidFill>
                <a:srgbClr val="FFFF00"/>
              </a:solidFill>
              <a:latin typeface="Times New Roman" charset="0"/>
            </a:endParaRPr>
          </a:p>
        </p:txBody>
      </p:sp>
      <p:sp>
        <p:nvSpPr>
          <p:cNvPr id="7206" name="Text Box 38"/>
          <p:cNvSpPr txBox="1">
            <a:spLocks noChangeArrowheads="1"/>
          </p:cNvSpPr>
          <p:nvPr/>
        </p:nvSpPr>
        <p:spPr bwMode="auto">
          <a:xfrm>
            <a:off x="5181600" y="2057400"/>
            <a:ext cx="13716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FFFF00"/>
                </a:solidFill>
                <a:latin typeface="Times New Roman" charset="0"/>
              </a:rPr>
              <a:t>1010</a:t>
            </a:r>
            <a:br>
              <a:rPr lang="en-US" altLang="zh-CN" sz="3200" b="1">
                <a:solidFill>
                  <a:srgbClr val="FFFF00"/>
                </a:solidFill>
                <a:latin typeface="Times New Roman" charset="0"/>
              </a:rPr>
            </a:br>
            <a:r>
              <a:rPr lang="zh-CN" altLang="en-US" sz="3200" b="1">
                <a:solidFill>
                  <a:srgbClr val="FFFF00"/>
                </a:solidFill>
                <a:latin typeface="Times New Roman" charset="0"/>
              </a:rPr>
              <a:t>死</a:t>
            </a:r>
            <a:endParaRPr lang="en-US" altLang="zh-CN" sz="3200" b="1">
              <a:solidFill>
                <a:srgbClr val="FFFF00"/>
              </a:solidFill>
              <a:latin typeface="Times New Roman" charset="0"/>
            </a:endParaRPr>
          </a:p>
        </p:txBody>
      </p:sp>
      <p:sp>
        <p:nvSpPr>
          <p:cNvPr id="30737" name="Rectangle 39"/>
          <p:cNvSpPr>
            <a:spLocks noGrp="1" noChangeArrowheads="1"/>
          </p:cNvSpPr>
          <p:nvPr>
            <p:ph type="title" idx="4294967295"/>
          </p:nvPr>
        </p:nvSpPr>
        <p:spPr>
          <a:xfrm>
            <a:off x="0" y="0"/>
            <a:ext cx="1905000" cy="381000"/>
          </a:xfrm>
        </p:spPr>
        <p:txBody>
          <a:bodyPr/>
          <a:lstStyle/>
          <a:p>
            <a:pPr eaLnBrk="1" hangingPunct="1"/>
            <a:r>
              <a:rPr lang="zh-CN" altLang="en-US" sz="2000">
                <a:solidFill>
                  <a:schemeClr val="bg1"/>
                </a:solidFill>
                <a:latin typeface="Arial" charset="0"/>
              </a:rPr>
              <a:t>扫罗的年表</a:t>
            </a:r>
            <a:endParaRPr lang="en-US" altLang="zh-CN" sz="200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7193"/>
                                        </p:tgtEl>
                                        <p:attrNameLst>
                                          <p:attrName>style.visibility</p:attrName>
                                        </p:attrNameLst>
                                      </p:cBhvr>
                                      <p:to>
                                        <p:strVal val="visible"/>
                                      </p:to>
                                    </p:set>
                                    <p:animEffect transition="in" filter="dissolve">
                                      <p:cBhvr>
                                        <p:cTn id="7" dur="500"/>
                                        <p:tgtEl>
                                          <p:spTgt spid="7193"/>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7205"/>
                                        </p:tgtEl>
                                        <p:attrNameLst>
                                          <p:attrName>style.visibility</p:attrName>
                                        </p:attrNameLst>
                                      </p:cBhvr>
                                      <p:to>
                                        <p:strVal val="visible"/>
                                      </p:to>
                                    </p:set>
                                    <p:animEffect transition="in" filter="dissolve">
                                      <p:cBhvr>
                                        <p:cTn id="11" dur="500"/>
                                        <p:tgtEl>
                                          <p:spTgt spid="7205"/>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7204"/>
                                        </p:tgtEl>
                                        <p:attrNameLst>
                                          <p:attrName>style.visibility</p:attrName>
                                        </p:attrNameLst>
                                      </p:cBhvr>
                                      <p:to>
                                        <p:strVal val="visible"/>
                                      </p:to>
                                    </p:set>
                                    <p:animEffect transition="in" filter="wipe(up)">
                                      <p:cBhvr>
                                        <p:cTn id="15" dur="500"/>
                                        <p:tgtEl>
                                          <p:spTgt spid="7204"/>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7191"/>
                                        </p:tgtEl>
                                        <p:attrNameLst>
                                          <p:attrName>style.visibility</p:attrName>
                                        </p:attrNameLst>
                                      </p:cBhvr>
                                      <p:to>
                                        <p:strVal val="visible"/>
                                      </p:to>
                                    </p:set>
                                    <p:animEffect transition="in" filter="dissolve">
                                      <p:cBhvr>
                                        <p:cTn id="19" dur="500"/>
                                        <p:tgtEl>
                                          <p:spTgt spid="7191"/>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7185"/>
                                        </p:tgtEl>
                                        <p:attrNameLst>
                                          <p:attrName>style.visibility</p:attrName>
                                        </p:attrNameLst>
                                      </p:cBhvr>
                                      <p:to>
                                        <p:strVal val="visible"/>
                                      </p:to>
                                    </p:set>
                                    <p:animEffect transition="in" filter="wipe(up)">
                                      <p:cBhvr>
                                        <p:cTn id="23" dur="500"/>
                                        <p:tgtEl>
                                          <p:spTgt spid="7185"/>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7206"/>
                                        </p:tgtEl>
                                        <p:attrNameLst>
                                          <p:attrName>style.visibility</p:attrName>
                                        </p:attrNameLst>
                                      </p:cBhvr>
                                      <p:to>
                                        <p:strVal val="visible"/>
                                      </p:to>
                                    </p:set>
                                    <p:animEffect transition="in" filter="dissolve">
                                      <p:cBhvr>
                                        <p:cTn id="27" dur="500"/>
                                        <p:tgtEl>
                                          <p:spTgt spid="7206"/>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7190"/>
                                        </p:tgtEl>
                                        <p:attrNameLst>
                                          <p:attrName>style.visibility</p:attrName>
                                        </p:attrNameLst>
                                      </p:cBhvr>
                                      <p:to>
                                        <p:strVal val="visible"/>
                                      </p:to>
                                    </p:set>
                                    <p:animEffect transition="in" filter="wipe(up)">
                                      <p:cBhvr>
                                        <p:cTn id="31" dur="500"/>
                                        <p:tgtEl>
                                          <p:spTgt spid="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1" grpId="0" autoUpdateAnimBg="0"/>
      <p:bldP spid="7193" grpId="0" autoUpdateAnimBg="0"/>
      <p:bldP spid="7205" grpId="0" autoUpdateAnimBg="0"/>
      <p:bldP spid="720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3"/>
          <p:cNvGrpSpPr>
            <a:grpSpLocks/>
          </p:cNvGrpSpPr>
          <p:nvPr/>
        </p:nvGrpSpPr>
        <p:grpSpPr bwMode="auto">
          <a:xfrm>
            <a:off x="66675" y="3044825"/>
            <a:ext cx="8772525" cy="841375"/>
            <a:chOff x="186" y="1918"/>
            <a:chExt cx="5526" cy="530"/>
          </a:xfrm>
        </p:grpSpPr>
        <p:sp>
          <p:nvSpPr>
            <p:cNvPr id="819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798" name="Group 5"/>
            <p:cNvGrpSpPr>
              <a:grpSpLocks/>
            </p:cNvGrpSpPr>
            <p:nvPr/>
          </p:nvGrpSpPr>
          <p:grpSpPr bwMode="auto">
            <a:xfrm>
              <a:off x="186" y="1918"/>
              <a:ext cx="5526" cy="530"/>
              <a:chOff x="714" y="1918"/>
              <a:chExt cx="5526" cy="530"/>
            </a:xfrm>
          </p:grpSpPr>
          <p:sp>
            <p:nvSpPr>
              <p:cNvPr id="819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800" name="Group 7"/>
              <p:cNvGrpSpPr>
                <a:grpSpLocks/>
              </p:cNvGrpSpPr>
              <p:nvPr/>
            </p:nvGrpSpPr>
            <p:grpSpPr bwMode="auto">
              <a:xfrm>
                <a:off x="714" y="1918"/>
                <a:ext cx="5526" cy="530"/>
                <a:chOff x="234" y="1918"/>
                <a:chExt cx="5526" cy="530"/>
              </a:xfrm>
            </p:grpSpPr>
            <p:sp>
              <p:nvSpPr>
                <p:cNvPr id="820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0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820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00FFFF"/>
                </a:solidFill>
                <a:latin typeface="Times New Roman" charset="0"/>
              </a:rPr>
              <a:t>撒母耳记下</a:t>
            </a:r>
            <a:endParaRPr lang="en-US" altLang="zh-CN" sz="4000" b="1">
              <a:solidFill>
                <a:srgbClr val="00FFFF"/>
              </a:solidFill>
              <a:latin typeface="Times New Roman" charset="0"/>
            </a:endParaRPr>
          </a:p>
        </p:txBody>
      </p:sp>
      <p:sp>
        <p:nvSpPr>
          <p:cNvPr id="8209"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1100</a:t>
            </a:r>
          </a:p>
        </p:txBody>
      </p:sp>
      <p:sp>
        <p:nvSpPr>
          <p:cNvPr id="8210" name="Text Box 18"/>
          <p:cNvSpPr txBox="1">
            <a:spLocks noChangeArrowheads="1"/>
          </p:cNvSpPr>
          <p:nvPr/>
        </p:nvSpPr>
        <p:spPr bwMode="auto">
          <a:xfrm>
            <a:off x="1676400" y="76200"/>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FFFFFF"/>
                </a:solidFill>
                <a:latin typeface="Times New Roman" charset="0"/>
              </a:rPr>
              <a:t>撒母耳记上</a:t>
            </a:r>
            <a:endParaRPr lang="en-US" altLang="zh-CN" sz="4000" b="1">
              <a:solidFill>
                <a:srgbClr val="FFFFFF"/>
              </a:solidFill>
              <a:latin typeface="Times New Roman" charset="0"/>
            </a:endParaRPr>
          </a:p>
        </p:txBody>
      </p:sp>
      <p:sp>
        <p:nvSpPr>
          <p:cNvPr id="8211"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2"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r>
              <a:rPr lang="en-US" altLang="zh-CN" sz="3200" b="1">
                <a:solidFill>
                  <a:srgbClr val="66FF33"/>
                </a:solidFill>
                <a:latin typeface="Times New Roman" charset="0"/>
              </a:rPr>
              <a:t> </a:t>
            </a:r>
          </a:p>
        </p:txBody>
      </p:sp>
      <p:sp>
        <p:nvSpPr>
          <p:cNvPr id="8213" name="Text Box 21"/>
          <p:cNvSpPr txBox="1">
            <a:spLocks noChangeArrowheads="1"/>
          </p:cNvSpPr>
          <p:nvPr/>
        </p:nvSpPr>
        <p:spPr bwMode="auto">
          <a:xfrm>
            <a:off x="6400800" y="1828800"/>
            <a:ext cx="2362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970</a:t>
            </a:r>
            <a:br>
              <a:rPr lang="en-US" altLang="zh-CN" sz="3200" b="1">
                <a:solidFill>
                  <a:srgbClr val="00FFFF"/>
                </a:solidFill>
                <a:latin typeface="Times New Roman" charset="0"/>
              </a:rPr>
            </a:br>
            <a:r>
              <a:rPr lang="zh-CN" altLang="en-US" sz="3200" b="1">
                <a:solidFill>
                  <a:srgbClr val="00FFFF"/>
                </a:solidFill>
                <a:latin typeface="Times New Roman" charset="0"/>
              </a:rPr>
              <a:t>死</a:t>
            </a:r>
            <a:endParaRPr lang="en-US" altLang="zh-CN" sz="3200" b="1">
              <a:solidFill>
                <a:srgbClr val="00FFFF"/>
              </a:solidFill>
              <a:latin typeface="Times New Roman" charset="0"/>
            </a:endParaRPr>
          </a:p>
        </p:txBody>
      </p:sp>
      <p:sp>
        <p:nvSpPr>
          <p:cNvPr id="8214" name="Line 22"/>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5" name="Text Box 23"/>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defRPr/>
            </a:pPr>
            <a:r>
              <a:rPr lang="zh-CN" altLang="en-US" sz="4000" b="1">
                <a:solidFill>
                  <a:srgbClr val="FFFFFF"/>
                </a:solidFill>
                <a:latin typeface="Times New Roman" charset="0"/>
              </a:rPr>
              <a:t>撒母耳</a:t>
            </a:r>
            <a:endParaRPr lang="en-US" altLang="zh-CN" sz="4000" b="1">
              <a:solidFill>
                <a:srgbClr val="FFFFFF"/>
              </a:solidFill>
              <a:latin typeface="Times New Roman" charset="0"/>
            </a:endParaRPr>
          </a:p>
        </p:txBody>
      </p:sp>
      <p:sp>
        <p:nvSpPr>
          <p:cNvPr id="8216" name="Text Box 24"/>
          <p:cNvSpPr txBox="1">
            <a:spLocks noChangeArrowheads="1"/>
          </p:cNvSpPr>
          <p:nvPr/>
        </p:nvSpPr>
        <p:spPr bwMode="auto">
          <a:xfrm>
            <a:off x="38100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000" b="1">
                <a:solidFill>
                  <a:srgbClr val="FFFF00"/>
                </a:solidFill>
                <a:latin typeface="Times New Roman" charset="0"/>
              </a:rPr>
              <a:t>扫罗</a:t>
            </a:r>
            <a:endParaRPr lang="en-US" altLang="zh-CN" sz="4000" b="1">
              <a:solidFill>
                <a:srgbClr val="FFFF00"/>
              </a:solidFill>
              <a:latin typeface="Times New Roman" charset="0"/>
            </a:endParaRPr>
          </a:p>
        </p:txBody>
      </p:sp>
      <p:sp>
        <p:nvSpPr>
          <p:cNvPr id="8217" name="Text Box 25"/>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4000" b="1">
                <a:solidFill>
                  <a:srgbClr val="00FFFF"/>
                </a:solidFill>
                <a:latin typeface="Times New Roman" charset="0"/>
              </a:rPr>
              <a:t>大卫</a:t>
            </a:r>
            <a:endParaRPr lang="en-US" altLang="zh-CN" sz="4000" b="1">
              <a:solidFill>
                <a:srgbClr val="00FFFF"/>
              </a:solidFill>
              <a:latin typeface="Times New Roman" charset="0"/>
            </a:endParaRPr>
          </a:p>
        </p:txBody>
      </p:sp>
      <p:sp>
        <p:nvSpPr>
          <p:cNvPr id="8218"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19" name="Line 27"/>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2782" name="Group 28"/>
          <p:cNvGrpSpPr>
            <a:grpSpLocks/>
          </p:cNvGrpSpPr>
          <p:nvPr/>
        </p:nvGrpSpPr>
        <p:grpSpPr bwMode="auto">
          <a:xfrm>
            <a:off x="990600" y="4067175"/>
            <a:ext cx="7696200" cy="1800225"/>
            <a:chOff x="624" y="2562"/>
            <a:chExt cx="4848" cy="1134"/>
          </a:xfrm>
        </p:grpSpPr>
        <p:sp>
          <p:nvSpPr>
            <p:cNvPr id="8221" name="Text Box 29"/>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8222" name="Text Box 30"/>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8223" name="Text Box 31"/>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8224" name="Text Box 32"/>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8225" name="Text Box 33"/>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8226" name="Text Box 34"/>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8227" name="Text Box 35"/>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8228" name="Text Box 36"/>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8229" name="Text Box 37"/>
          <p:cNvSpPr txBox="1">
            <a:spLocks noChangeArrowheads="1"/>
          </p:cNvSpPr>
          <p:nvPr/>
        </p:nvSpPr>
        <p:spPr bwMode="auto">
          <a:xfrm>
            <a:off x="4495800" y="533400"/>
            <a:ext cx="1905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1024</a:t>
            </a:r>
          </a:p>
          <a:p>
            <a:pPr algn="ctr" eaLnBrk="1" hangingPunct="1">
              <a:spcBef>
                <a:spcPct val="50000"/>
              </a:spcBef>
              <a:defRPr/>
            </a:pPr>
            <a:r>
              <a:rPr lang="zh-CN" altLang="en-US" sz="3200" b="1">
                <a:solidFill>
                  <a:srgbClr val="00FFFF"/>
                </a:solidFill>
                <a:latin typeface="Times New Roman" charset="0"/>
              </a:rPr>
              <a:t>受膏</a:t>
            </a:r>
            <a:endParaRPr lang="en-US" altLang="zh-CN" sz="3200" b="1">
              <a:solidFill>
                <a:srgbClr val="00FFFF"/>
              </a:solidFill>
              <a:latin typeface="Times New Roman" charset="0"/>
            </a:endParaRPr>
          </a:p>
        </p:txBody>
      </p:sp>
      <p:sp>
        <p:nvSpPr>
          <p:cNvPr id="8230" name="Line 38"/>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31" name="Text Box 39"/>
          <p:cNvSpPr txBox="1">
            <a:spLocks noChangeArrowheads="1"/>
          </p:cNvSpPr>
          <p:nvPr/>
        </p:nvSpPr>
        <p:spPr bwMode="auto">
          <a:xfrm>
            <a:off x="3810000" y="1828800"/>
            <a:ext cx="17526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1040</a:t>
            </a:r>
            <a:br>
              <a:rPr lang="en-US" altLang="zh-CN" sz="3200" b="1">
                <a:solidFill>
                  <a:srgbClr val="00FFFF"/>
                </a:solidFill>
                <a:latin typeface="Times New Roman" charset="0"/>
              </a:rPr>
            </a:br>
            <a:r>
              <a:rPr lang="zh-CN" altLang="en-US" sz="3200" b="1">
                <a:solidFill>
                  <a:srgbClr val="00FFFF"/>
                </a:solidFill>
                <a:latin typeface="Times New Roman" charset="0"/>
              </a:rPr>
              <a:t>诞生</a:t>
            </a:r>
            <a:endParaRPr lang="en-US" altLang="zh-CN" sz="3200" b="1">
              <a:solidFill>
                <a:srgbClr val="00FFFF"/>
              </a:solidFill>
              <a:latin typeface="Times New Roman" charset="0"/>
            </a:endParaRPr>
          </a:p>
        </p:txBody>
      </p:sp>
      <p:sp>
        <p:nvSpPr>
          <p:cNvPr id="8232" name="Line 40"/>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8233" name="Text Box 41"/>
          <p:cNvSpPr txBox="1">
            <a:spLocks noChangeArrowheads="1"/>
          </p:cNvSpPr>
          <p:nvPr/>
        </p:nvSpPr>
        <p:spPr bwMode="auto">
          <a:xfrm>
            <a:off x="5486400" y="1828800"/>
            <a:ext cx="121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00FFFF"/>
                </a:solidFill>
                <a:latin typeface="Times New Roman" charset="0"/>
              </a:rPr>
              <a:t>1010</a:t>
            </a:r>
            <a:br>
              <a:rPr lang="en-US" altLang="zh-CN" sz="3200" b="1">
                <a:solidFill>
                  <a:srgbClr val="00FFFF"/>
                </a:solidFill>
                <a:latin typeface="Times New Roman" charset="0"/>
              </a:rPr>
            </a:br>
            <a:r>
              <a:rPr lang="zh-CN" altLang="en-US" sz="3200" b="1">
                <a:solidFill>
                  <a:srgbClr val="00FFFF"/>
                </a:solidFill>
                <a:latin typeface="Times New Roman" charset="0"/>
              </a:rPr>
              <a:t>作王</a:t>
            </a:r>
            <a:endParaRPr lang="en-US" altLang="zh-CN" sz="3200" b="1">
              <a:solidFill>
                <a:srgbClr val="00FFFF"/>
              </a:solidFill>
              <a:latin typeface="Times New Roman" charset="0"/>
            </a:endParaRPr>
          </a:p>
        </p:txBody>
      </p:sp>
      <p:sp>
        <p:nvSpPr>
          <p:cNvPr id="8234" name="Rectangle 42"/>
          <p:cNvSpPr>
            <a:spLocks noGrp="1" noChangeArrowheads="1"/>
          </p:cNvSpPr>
          <p:nvPr>
            <p:ph type="title" idx="4294967295"/>
          </p:nvPr>
        </p:nvSpPr>
        <p:spPr>
          <a:xfrm>
            <a:off x="0" y="0"/>
            <a:ext cx="1752600" cy="13112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000" b="1">
                <a:solidFill>
                  <a:srgbClr val="00FFFF"/>
                </a:solidFill>
                <a:latin typeface="Times New Roman" charset="0"/>
              </a:rPr>
              <a:t>大卫的年表</a:t>
            </a:r>
            <a:endParaRPr lang="en-US" altLang="zh-CN" sz="4000" b="1">
              <a:solidFill>
                <a:srgbClr val="00FFFF"/>
              </a:solidFill>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17"/>
                                        </p:tgtEl>
                                        <p:attrNameLst>
                                          <p:attrName>style.visibility</p:attrName>
                                        </p:attrNameLst>
                                      </p:cBhvr>
                                      <p:to>
                                        <p:strVal val="visible"/>
                                      </p:to>
                                    </p:set>
                                    <p:animEffect transition="in" filter="dissolve">
                                      <p:cBhvr>
                                        <p:cTn id="7" dur="500"/>
                                        <p:tgtEl>
                                          <p:spTgt spid="8217"/>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8231"/>
                                        </p:tgtEl>
                                        <p:attrNameLst>
                                          <p:attrName>style.visibility</p:attrName>
                                        </p:attrNameLst>
                                      </p:cBhvr>
                                      <p:to>
                                        <p:strVal val="visible"/>
                                      </p:to>
                                    </p:set>
                                    <p:animEffect transition="in" filter="dissolve">
                                      <p:cBhvr>
                                        <p:cTn id="11" dur="500"/>
                                        <p:tgtEl>
                                          <p:spTgt spid="8231"/>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8232"/>
                                        </p:tgtEl>
                                        <p:attrNameLst>
                                          <p:attrName>style.visibility</p:attrName>
                                        </p:attrNameLst>
                                      </p:cBhvr>
                                      <p:to>
                                        <p:strVal val="visible"/>
                                      </p:to>
                                    </p:set>
                                    <p:animEffect transition="in" filter="wipe(up)">
                                      <p:cBhvr>
                                        <p:cTn id="15" dur="500"/>
                                        <p:tgtEl>
                                          <p:spTgt spid="8232"/>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8229"/>
                                        </p:tgtEl>
                                        <p:attrNameLst>
                                          <p:attrName>style.visibility</p:attrName>
                                        </p:attrNameLst>
                                      </p:cBhvr>
                                      <p:to>
                                        <p:strVal val="visible"/>
                                      </p:to>
                                    </p:set>
                                    <p:animEffect transition="in" filter="dissolve">
                                      <p:cBhvr>
                                        <p:cTn id="19" dur="500"/>
                                        <p:tgtEl>
                                          <p:spTgt spid="8229"/>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8230"/>
                                        </p:tgtEl>
                                        <p:attrNameLst>
                                          <p:attrName>style.visibility</p:attrName>
                                        </p:attrNameLst>
                                      </p:cBhvr>
                                      <p:to>
                                        <p:strVal val="visible"/>
                                      </p:to>
                                    </p:set>
                                    <p:animEffect transition="in" filter="wipe(up)">
                                      <p:cBhvr>
                                        <p:cTn id="23" dur="500"/>
                                        <p:tgtEl>
                                          <p:spTgt spid="8230"/>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8233"/>
                                        </p:tgtEl>
                                        <p:attrNameLst>
                                          <p:attrName>style.visibility</p:attrName>
                                        </p:attrNameLst>
                                      </p:cBhvr>
                                      <p:to>
                                        <p:strVal val="visible"/>
                                      </p:to>
                                    </p:set>
                                    <p:animEffect transition="in" filter="dissolve">
                                      <p:cBhvr>
                                        <p:cTn id="27" dur="500"/>
                                        <p:tgtEl>
                                          <p:spTgt spid="8233"/>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8219"/>
                                        </p:tgtEl>
                                        <p:attrNameLst>
                                          <p:attrName>style.visibility</p:attrName>
                                        </p:attrNameLst>
                                      </p:cBhvr>
                                      <p:to>
                                        <p:strVal val="visible"/>
                                      </p:to>
                                    </p:set>
                                    <p:animEffect transition="in" filter="wipe(up)">
                                      <p:cBhvr>
                                        <p:cTn id="31" dur="500"/>
                                        <p:tgtEl>
                                          <p:spTgt spid="8219"/>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8213"/>
                                        </p:tgtEl>
                                        <p:attrNameLst>
                                          <p:attrName>style.visibility</p:attrName>
                                        </p:attrNameLst>
                                      </p:cBhvr>
                                      <p:to>
                                        <p:strVal val="visible"/>
                                      </p:to>
                                    </p:set>
                                    <p:animEffect transition="in" filter="dissolve">
                                      <p:cBhvr>
                                        <p:cTn id="35" dur="500"/>
                                        <p:tgtEl>
                                          <p:spTgt spid="8213"/>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8214"/>
                                        </p:tgtEl>
                                        <p:attrNameLst>
                                          <p:attrName>style.visibility</p:attrName>
                                        </p:attrNameLst>
                                      </p:cBhvr>
                                      <p:to>
                                        <p:strVal val="visible"/>
                                      </p:to>
                                    </p:set>
                                    <p:animEffect transition="in" filter="wipe(up)">
                                      <p:cBhvr>
                                        <p:cTn id="39" dur="500"/>
                                        <p:tgtEl>
                                          <p:spTgt spid="8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utoUpdateAnimBg="0"/>
      <p:bldP spid="8217" grpId="0" autoUpdateAnimBg="0"/>
      <p:bldP spid="8229" grpId="0" autoUpdateAnimBg="0"/>
      <p:bldP spid="8231" grpId="0" autoUpdateAnimBg="0"/>
      <p:bldP spid="823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3"/>
          <p:cNvGrpSpPr>
            <a:grpSpLocks/>
          </p:cNvGrpSpPr>
          <p:nvPr/>
        </p:nvGrpSpPr>
        <p:grpSpPr bwMode="auto">
          <a:xfrm>
            <a:off x="66675" y="3044825"/>
            <a:ext cx="8772525" cy="841375"/>
            <a:chOff x="186" y="1918"/>
            <a:chExt cx="5526" cy="530"/>
          </a:xfrm>
        </p:grpSpPr>
        <p:sp>
          <p:nvSpPr>
            <p:cNvPr id="922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44" name="Group 5"/>
            <p:cNvGrpSpPr>
              <a:grpSpLocks/>
            </p:cNvGrpSpPr>
            <p:nvPr/>
          </p:nvGrpSpPr>
          <p:grpSpPr bwMode="auto">
            <a:xfrm>
              <a:off x="186" y="1918"/>
              <a:ext cx="5526" cy="530"/>
              <a:chOff x="714" y="1918"/>
              <a:chExt cx="5526" cy="530"/>
            </a:xfrm>
          </p:grpSpPr>
          <p:sp>
            <p:nvSpPr>
              <p:cNvPr id="922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46" name="Group 7"/>
              <p:cNvGrpSpPr>
                <a:grpSpLocks/>
              </p:cNvGrpSpPr>
              <p:nvPr/>
            </p:nvGrpSpPr>
            <p:grpSpPr bwMode="auto">
              <a:xfrm>
                <a:off x="714" y="1918"/>
                <a:ext cx="5526" cy="530"/>
                <a:chOff x="234" y="1918"/>
                <a:chExt cx="5526" cy="530"/>
              </a:xfrm>
            </p:grpSpPr>
            <p:sp>
              <p:nvSpPr>
                <p:cNvPr id="922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2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grpSp>
      </p:grpSp>
      <p:sp>
        <p:nvSpPr>
          <p:cNvPr id="9232" name="Text Box 16"/>
          <p:cNvSpPr txBox="1">
            <a:spLocks noChangeArrowheads="1"/>
          </p:cNvSpPr>
          <p:nvPr/>
        </p:nvSpPr>
        <p:spPr bwMode="auto">
          <a:xfrm>
            <a:off x="5791200" y="76200"/>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b="1">
                <a:solidFill>
                  <a:srgbClr val="00FFFF"/>
                </a:solidFill>
                <a:latin typeface="Times New Roman" charset="0"/>
              </a:rPr>
              <a:t>撒母耳记下</a:t>
            </a:r>
            <a:endParaRPr lang="en-US" altLang="zh-CN" b="1">
              <a:solidFill>
                <a:srgbClr val="00FFFF"/>
              </a:solidFill>
              <a:latin typeface="Times New Roman" charset="0"/>
            </a:endParaRPr>
          </a:p>
        </p:txBody>
      </p:sp>
      <p:sp>
        <p:nvSpPr>
          <p:cNvPr id="9233"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FFFFFF"/>
                </a:solidFill>
                <a:latin typeface="Times New Roman" pitchFamily="-112" charset="0"/>
                <a:ea typeface="宋体" pitchFamily="-112" charset="-122"/>
                <a:cs typeface="宋体" pitchFamily="-112" charset="-122"/>
              </a:rPr>
              <a:t>1100</a:t>
            </a:r>
          </a:p>
        </p:txBody>
      </p:sp>
      <p:sp>
        <p:nvSpPr>
          <p:cNvPr id="9234" name="Text Box 18"/>
          <p:cNvSpPr txBox="1">
            <a:spLocks noChangeArrowheads="1"/>
          </p:cNvSpPr>
          <p:nvPr/>
        </p:nvSpPr>
        <p:spPr bwMode="auto">
          <a:xfrm>
            <a:off x="1676400" y="76200"/>
            <a:ext cx="2971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b="1">
                <a:solidFill>
                  <a:srgbClr val="FFFFFF"/>
                </a:solidFill>
                <a:latin typeface="Times New Roman" charset="0"/>
              </a:rPr>
              <a:t>撒母耳记上</a:t>
            </a:r>
            <a:endParaRPr lang="en-US" altLang="zh-CN" b="1">
              <a:solidFill>
                <a:srgbClr val="FFFFFF"/>
              </a:solidFill>
              <a:latin typeface="Times New Roman" charset="0"/>
            </a:endParaRPr>
          </a:p>
        </p:txBody>
      </p:sp>
      <p:sp>
        <p:nvSpPr>
          <p:cNvPr id="9235"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36"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en-US" altLang="zh-CN" sz="3200" b="1">
                <a:solidFill>
                  <a:srgbClr val="66FF33"/>
                </a:solidFill>
                <a:latin typeface="Times New Roman" charset="0"/>
              </a:rPr>
              <a:t>130 </a:t>
            </a:r>
            <a:r>
              <a:rPr lang="zh-CN" altLang="en-US" sz="3200" b="1">
                <a:solidFill>
                  <a:srgbClr val="66FF33"/>
                </a:solidFill>
                <a:latin typeface="Times New Roman" charset="0"/>
              </a:rPr>
              <a:t>年</a:t>
            </a:r>
            <a:endParaRPr lang="en-US" altLang="zh-CN" sz="3200" b="1">
              <a:solidFill>
                <a:srgbClr val="66FF33"/>
              </a:solidFill>
              <a:latin typeface="Times New Roman" charset="0"/>
            </a:endParaRPr>
          </a:p>
        </p:txBody>
      </p:sp>
      <p:sp>
        <p:nvSpPr>
          <p:cNvPr id="9237"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a:solidFill>
                  <a:srgbClr val="00FFFF"/>
                </a:solidFill>
                <a:latin typeface="Times New Roman" pitchFamily="-112" charset="0"/>
                <a:ea typeface="宋体" pitchFamily="-112" charset="-122"/>
                <a:cs typeface="宋体" pitchFamily="-112" charset="-122"/>
              </a:rPr>
              <a:t>970</a:t>
            </a:r>
          </a:p>
        </p:txBody>
      </p:sp>
      <p:sp>
        <p:nvSpPr>
          <p:cNvPr id="9238" name="Text Box 22"/>
          <p:cNvSpPr txBox="1">
            <a:spLocks noChangeArrowheads="1"/>
          </p:cNvSpPr>
          <p:nvPr/>
        </p:nvSpPr>
        <p:spPr bwMode="auto">
          <a:xfrm>
            <a:off x="12954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FF"/>
                </a:solidFill>
                <a:latin typeface="Times New Roman" charset="0"/>
              </a:rPr>
              <a:t>撒母耳</a:t>
            </a:r>
            <a:endParaRPr lang="en-US" altLang="zh-CN" sz="3200" b="1">
              <a:solidFill>
                <a:srgbClr val="FFFFFF"/>
              </a:solidFill>
              <a:latin typeface="Times New Roman" charset="0"/>
            </a:endParaRPr>
          </a:p>
        </p:txBody>
      </p:sp>
      <p:sp>
        <p:nvSpPr>
          <p:cNvPr id="9239" name="Text Box 23"/>
          <p:cNvSpPr txBox="1">
            <a:spLocks noChangeArrowheads="1"/>
          </p:cNvSpPr>
          <p:nvPr/>
        </p:nvSpPr>
        <p:spPr bwMode="auto">
          <a:xfrm>
            <a:off x="38100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200" b="1">
                <a:solidFill>
                  <a:srgbClr val="FFFF00"/>
                </a:solidFill>
                <a:latin typeface="Times New Roman" charset="0"/>
              </a:rPr>
              <a:t>扫罗</a:t>
            </a:r>
            <a:endParaRPr lang="en-US" altLang="zh-CN" sz="3200" b="1">
              <a:solidFill>
                <a:srgbClr val="FFFF00"/>
              </a:solidFill>
              <a:latin typeface="Times New Roman" charset="0"/>
            </a:endParaRPr>
          </a:p>
        </p:txBody>
      </p:sp>
      <p:sp>
        <p:nvSpPr>
          <p:cNvPr id="9240" name="Text Box 24"/>
          <p:cNvSpPr txBox="1">
            <a:spLocks noChangeArrowheads="1"/>
          </p:cNvSpPr>
          <p:nvPr/>
        </p:nvSpPr>
        <p:spPr bwMode="auto">
          <a:xfrm>
            <a:off x="5486400" y="838200"/>
            <a:ext cx="25146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spcBef>
                <a:spcPct val="50000"/>
              </a:spcBef>
              <a:defRPr/>
            </a:pPr>
            <a:r>
              <a:rPr lang="zh-CN" altLang="en-US" sz="3200" b="1">
                <a:solidFill>
                  <a:srgbClr val="00FFFF"/>
                </a:solidFill>
                <a:latin typeface="Times New Roman" charset="0"/>
              </a:rPr>
              <a:t>大卫</a:t>
            </a:r>
            <a:endParaRPr lang="en-US" altLang="zh-CN" sz="3200" b="1">
              <a:solidFill>
                <a:srgbClr val="00FFFF"/>
              </a:solidFill>
              <a:latin typeface="Times New Roman" charset="0"/>
            </a:endParaRPr>
          </a:p>
        </p:txBody>
      </p:sp>
      <p:sp>
        <p:nvSpPr>
          <p:cNvPr id="9241"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grpSp>
        <p:nvGrpSpPr>
          <p:cNvPr id="34828" name="Group 26"/>
          <p:cNvGrpSpPr>
            <a:grpSpLocks/>
          </p:cNvGrpSpPr>
          <p:nvPr/>
        </p:nvGrpSpPr>
        <p:grpSpPr bwMode="auto">
          <a:xfrm>
            <a:off x="990600" y="4067175"/>
            <a:ext cx="7696200" cy="1800225"/>
            <a:chOff x="624" y="2562"/>
            <a:chExt cx="4848" cy="1134"/>
          </a:xfrm>
        </p:grpSpPr>
        <p:sp>
          <p:nvSpPr>
            <p:cNvPr id="9243" name="Text Box 27"/>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950</a:t>
              </a:r>
            </a:p>
          </p:txBody>
        </p:sp>
        <p:sp>
          <p:nvSpPr>
            <p:cNvPr id="9244" name="Text Box 28"/>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   9    7 5 </a:t>
              </a:r>
            </a:p>
          </p:txBody>
        </p:sp>
        <p:sp>
          <p:nvSpPr>
            <p:cNvPr id="9245" name="Text Box 29"/>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1000</a:t>
              </a:r>
            </a:p>
          </p:txBody>
        </p:sp>
        <p:sp>
          <p:nvSpPr>
            <p:cNvPr id="9246" name="Text Box 30"/>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1025</a:t>
              </a:r>
            </a:p>
          </p:txBody>
        </p:sp>
        <p:sp>
          <p:nvSpPr>
            <p:cNvPr id="9247" name="Text Box 31"/>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1050</a:t>
              </a:r>
            </a:p>
          </p:txBody>
        </p:sp>
        <p:sp>
          <p:nvSpPr>
            <p:cNvPr id="9248" name="Text Box 32"/>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1075</a:t>
              </a:r>
            </a:p>
          </p:txBody>
        </p:sp>
        <p:sp>
          <p:nvSpPr>
            <p:cNvPr id="9249" name="Text Box 33"/>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1100</a:t>
              </a:r>
            </a:p>
          </p:txBody>
        </p:sp>
        <p:sp>
          <p:nvSpPr>
            <p:cNvPr id="9250" name="Text Box 34"/>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1125</a:t>
              </a:r>
            </a:p>
          </p:txBody>
        </p:sp>
      </p:grpSp>
      <p:sp>
        <p:nvSpPr>
          <p:cNvPr id="9251"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2"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3"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9254"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34833"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sz="1800">
                <a:solidFill>
                  <a:srgbClr val="66FFFF"/>
                </a:solidFill>
                <a:latin typeface="Arial" charset="0"/>
              </a:rPr>
              <a:t>Rick Griffith, ThM, PhD</a:t>
            </a:r>
          </a:p>
        </p:txBody>
      </p:sp>
      <p:sp>
        <p:nvSpPr>
          <p:cNvPr id="34834" name="Rectangle 40"/>
          <p:cNvSpPr>
            <a:spLocks noGrp="1" noChangeArrowheads="1"/>
          </p:cNvSpPr>
          <p:nvPr>
            <p:ph type="title" idx="4294967295"/>
          </p:nvPr>
        </p:nvSpPr>
        <p:spPr>
          <a:xfrm>
            <a:off x="0" y="76200"/>
            <a:ext cx="2362200" cy="914400"/>
          </a:xfrm>
        </p:spPr>
        <p:txBody>
          <a:bodyPr/>
          <a:lstStyle/>
          <a:p>
            <a:pPr eaLnBrk="1" hangingPunct="1"/>
            <a:r>
              <a:rPr lang="zh-CN" altLang="en-US" sz="3600" b="1">
                <a:solidFill>
                  <a:srgbClr val="FFCC99"/>
                </a:solidFill>
                <a:latin typeface="Arial" charset="0"/>
              </a:rPr>
              <a:t>领导重叠</a:t>
            </a:r>
            <a:r>
              <a:rPr lang="en-US" altLang="zh-CN" sz="3600" b="1">
                <a:solidFill>
                  <a:srgbClr val="FFCC99"/>
                </a:solidFill>
                <a:latin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9251"/>
                                        </p:tgtEl>
                                        <p:attrNameLst>
                                          <p:attrName>style.visibility</p:attrName>
                                        </p:attrNameLst>
                                      </p:cBhvr>
                                      <p:to>
                                        <p:strVal val="visible"/>
                                      </p:to>
                                    </p:set>
                                    <p:anim calcmode="lin" valueType="num">
                                      <p:cBhvr>
                                        <p:cTn id="7" dur="500" fill="hold"/>
                                        <p:tgtEl>
                                          <p:spTgt spid="9251"/>
                                        </p:tgtEl>
                                        <p:attrNameLst>
                                          <p:attrName>ppt_w</p:attrName>
                                        </p:attrNameLst>
                                      </p:cBhvr>
                                      <p:tavLst>
                                        <p:tav tm="0">
                                          <p:val>
                                            <p:fltVal val="0"/>
                                          </p:val>
                                        </p:tav>
                                        <p:tav tm="100000">
                                          <p:val>
                                            <p:strVal val="#ppt_w"/>
                                          </p:val>
                                        </p:tav>
                                      </p:tavLst>
                                    </p:anim>
                                    <p:anim calcmode="lin" valueType="num">
                                      <p:cBhvr>
                                        <p:cTn id="8" dur="500" fill="hold"/>
                                        <p:tgtEl>
                                          <p:spTgt spid="925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9252"/>
                                        </p:tgtEl>
                                        <p:attrNameLst>
                                          <p:attrName>style.visibility</p:attrName>
                                        </p:attrNameLst>
                                      </p:cBhvr>
                                      <p:to>
                                        <p:strVal val="visible"/>
                                      </p:to>
                                    </p:set>
                                    <p:anim calcmode="lin" valueType="num">
                                      <p:cBhvr>
                                        <p:cTn id="12" dur="500" fill="hold"/>
                                        <p:tgtEl>
                                          <p:spTgt spid="9252"/>
                                        </p:tgtEl>
                                        <p:attrNameLst>
                                          <p:attrName>ppt_w</p:attrName>
                                        </p:attrNameLst>
                                      </p:cBhvr>
                                      <p:tavLst>
                                        <p:tav tm="0">
                                          <p:val>
                                            <p:fltVal val="0"/>
                                          </p:val>
                                        </p:tav>
                                        <p:tav tm="100000">
                                          <p:val>
                                            <p:strVal val="#ppt_w"/>
                                          </p:val>
                                        </p:tav>
                                      </p:tavLst>
                                    </p:anim>
                                    <p:anim calcmode="lin" valueType="num">
                                      <p:cBhvr>
                                        <p:cTn id="13" dur="500" fill="hold"/>
                                        <p:tgtEl>
                                          <p:spTgt spid="9252"/>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9253"/>
                                        </p:tgtEl>
                                        <p:attrNameLst>
                                          <p:attrName>style.visibility</p:attrName>
                                        </p:attrNameLst>
                                      </p:cBhvr>
                                      <p:to>
                                        <p:strVal val="visible"/>
                                      </p:to>
                                    </p:set>
                                    <p:anim calcmode="lin" valueType="num">
                                      <p:cBhvr>
                                        <p:cTn id="17" dur="500" fill="hold"/>
                                        <p:tgtEl>
                                          <p:spTgt spid="9253"/>
                                        </p:tgtEl>
                                        <p:attrNameLst>
                                          <p:attrName>ppt_w</p:attrName>
                                        </p:attrNameLst>
                                      </p:cBhvr>
                                      <p:tavLst>
                                        <p:tav tm="0">
                                          <p:val>
                                            <p:fltVal val="0"/>
                                          </p:val>
                                        </p:tav>
                                        <p:tav tm="100000">
                                          <p:val>
                                            <p:strVal val="#ppt_w"/>
                                          </p:val>
                                        </p:tav>
                                      </p:tavLst>
                                    </p:anim>
                                    <p:anim calcmode="lin" valueType="num">
                                      <p:cBhvr>
                                        <p:cTn id="18" dur="500" fill="hold"/>
                                        <p:tgtEl>
                                          <p:spTgt spid="92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1" grpId="0" animBg="1"/>
      <p:bldP spid="9252" grpId="0" animBg="1"/>
      <p:bldP spid="92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457200" y="1219200"/>
            <a:ext cx="7924800"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393950" indent="-2393950" algn="ctr"/>
            <a:endParaRPr lang="en-US" altLang="zh-CN" sz="2800" b="1" dirty="0">
              <a:solidFill>
                <a:schemeClr val="bg1"/>
              </a:solidFill>
              <a:latin typeface="Book Antiqua" charset="0"/>
            </a:endParaRPr>
          </a:p>
          <a:p>
            <a:pPr marL="2393950" indent="-2393950"/>
            <a:r>
              <a:rPr lang="en-US" altLang="zh-CN" sz="2800" b="1" dirty="0">
                <a:solidFill>
                  <a:schemeClr val="bg1"/>
                </a:solidFill>
                <a:latin typeface="Book Antiqua" charset="0"/>
              </a:rPr>
              <a:t>1375	</a:t>
            </a:r>
            <a:r>
              <a:rPr lang="zh-CN" altLang="en-US" sz="2800" dirty="0">
                <a:solidFill>
                  <a:schemeClr val="bg1"/>
                </a:solidFill>
                <a:latin typeface="Book Antiqua" charset="0"/>
              </a:rPr>
              <a:t>士师开始统治</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1050	</a:t>
            </a:r>
            <a:r>
              <a:rPr lang="zh-CN" altLang="en-US" sz="2800" b="1" dirty="0">
                <a:solidFill>
                  <a:schemeClr val="bg1"/>
                </a:solidFill>
                <a:latin typeface="Book Antiqua" charset="0"/>
              </a:rPr>
              <a:t>扫罗成为王</a:t>
            </a:r>
            <a:r>
              <a:rPr lang="en-US" altLang="zh-CN" sz="2800" dirty="0">
                <a:solidFill>
                  <a:schemeClr val="bg1"/>
                </a:solidFill>
                <a:latin typeface="Book Antiqua" charset="0"/>
              </a:rPr>
              <a:t>	</a:t>
            </a:r>
          </a:p>
          <a:p>
            <a:pPr marL="2393950" indent="-2393950"/>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1010	</a:t>
            </a:r>
            <a:r>
              <a:rPr lang="zh-CN" altLang="en-US" sz="2800" b="1" dirty="0">
                <a:solidFill>
                  <a:schemeClr val="bg1"/>
                </a:solidFill>
                <a:latin typeface="Book Antiqua" charset="0"/>
              </a:rPr>
              <a:t>扫罗死</a:t>
            </a:r>
            <a:r>
              <a:rPr lang="en-US" altLang="zh-CN" sz="2800" dirty="0">
                <a:solidFill>
                  <a:schemeClr val="bg1"/>
                </a:solidFill>
                <a:latin typeface="Book Antiqua" charset="0"/>
              </a:rPr>
              <a:t>; </a:t>
            </a:r>
            <a:r>
              <a:rPr lang="zh-CN" altLang="en-US" sz="2800" dirty="0">
                <a:solidFill>
                  <a:schemeClr val="bg1"/>
                </a:solidFill>
                <a:latin typeface="Book Antiqua" charset="0"/>
              </a:rPr>
              <a:t>大卫是犹大的王</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1003	</a:t>
            </a:r>
            <a:r>
              <a:rPr lang="zh-CN" altLang="en-US" sz="2800" b="1" dirty="0">
                <a:solidFill>
                  <a:schemeClr val="bg1"/>
                </a:solidFill>
                <a:latin typeface="Book Antiqua" charset="0"/>
              </a:rPr>
              <a:t>大卫成为整个以色列的王</a:t>
            </a:r>
            <a:endParaRPr lang="en-US" altLang="zh-CN" sz="2800" dirty="0">
              <a:solidFill>
                <a:schemeClr val="bg1"/>
              </a:solidFill>
              <a:latin typeface="Book Antiqua" charset="0"/>
            </a:endParaRPr>
          </a:p>
          <a:p>
            <a:pPr marL="2393950" indent="-2393950"/>
            <a:r>
              <a:rPr lang="en-US" altLang="zh-CN" sz="2800" b="1" dirty="0">
                <a:solidFill>
                  <a:schemeClr val="bg1"/>
                </a:solidFill>
                <a:latin typeface="Book Antiqua" charset="0"/>
              </a:rPr>
              <a:t>997?	</a:t>
            </a:r>
            <a:r>
              <a:rPr lang="zh-CN" altLang="en-US" sz="2800" b="1" dirty="0">
                <a:solidFill>
                  <a:schemeClr val="bg1"/>
                </a:solidFill>
                <a:latin typeface="Book Antiqua" charset="0"/>
              </a:rPr>
              <a:t>大卫和拔示巴犯罪</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991	</a:t>
            </a:r>
            <a:r>
              <a:rPr lang="zh-CN" altLang="en-US" sz="2800" b="1" dirty="0">
                <a:solidFill>
                  <a:schemeClr val="bg1"/>
                </a:solidFill>
                <a:latin typeface="Book Antiqua" charset="0"/>
              </a:rPr>
              <a:t>所罗门诞生</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980?	</a:t>
            </a:r>
            <a:r>
              <a:rPr lang="zh-CN" altLang="en-US" sz="2800" b="1" dirty="0">
                <a:solidFill>
                  <a:schemeClr val="bg1"/>
                </a:solidFill>
                <a:latin typeface="Book Antiqua" charset="0"/>
              </a:rPr>
              <a:t>大卫数点军兵</a:t>
            </a:r>
            <a:endParaRPr lang="en-US" altLang="zh-CN" sz="2800" dirty="0">
              <a:solidFill>
                <a:schemeClr val="bg1"/>
              </a:solidFill>
              <a:latin typeface="Book Antiqua" charset="0"/>
            </a:endParaRPr>
          </a:p>
          <a:p>
            <a:pPr marL="2393950" indent="-2393950"/>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970	</a:t>
            </a:r>
            <a:r>
              <a:rPr lang="zh-CN" altLang="en-US" sz="2800" b="1" dirty="0">
                <a:solidFill>
                  <a:schemeClr val="bg1"/>
                </a:solidFill>
                <a:latin typeface="Book Antiqua" charset="0"/>
              </a:rPr>
              <a:t>大卫死</a:t>
            </a:r>
            <a:r>
              <a:rPr lang="en-US" altLang="zh-CN" sz="2800" dirty="0">
                <a:solidFill>
                  <a:schemeClr val="bg1"/>
                </a:solidFill>
                <a:latin typeface="Book Antiqua" charset="0"/>
              </a:rPr>
              <a:t>; </a:t>
            </a:r>
            <a:r>
              <a:rPr lang="zh-CN" altLang="en-US" sz="2800" b="1" dirty="0">
                <a:solidFill>
                  <a:schemeClr val="bg1"/>
                </a:solidFill>
                <a:latin typeface="Arial" charset="0"/>
              </a:rPr>
              <a:t>所罗门作王</a:t>
            </a:r>
            <a:r>
              <a:rPr lang="en-US" altLang="zh-CN" sz="2800" dirty="0">
                <a:solidFill>
                  <a:schemeClr val="bg1"/>
                </a:solidFill>
                <a:latin typeface="Book Antiqua" charset="0"/>
              </a:rPr>
              <a:t>	</a:t>
            </a:r>
          </a:p>
          <a:p>
            <a:pPr marL="2393950" indent="-2393950"/>
            <a:r>
              <a:rPr lang="en-US" altLang="zh-CN" sz="2800" b="1" dirty="0">
                <a:solidFill>
                  <a:schemeClr val="bg1"/>
                </a:solidFill>
                <a:latin typeface="Book Antiqua" charset="0"/>
              </a:rPr>
              <a:t>930	</a:t>
            </a:r>
            <a:r>
              <a:rPr lang="zh-CN" altLang="en-US" sz="2800" b="1" dirty="0">
                <a:solidFill>
                  <a:schemeClr val="bg1"/>
                </a:solidFill>
                <a:latin typeface="Book Antiqua" charset="0"/>
              </a:rPr>
              <a:t>王国分裂</a:t>
            </a:r>
            <a:r>
              <a:rPr lang="en-US" altLang="zh-CN" sz="2800" dirty="0">
                <a:solidFill>
                  <a:schemeClr val="bg1"/>
                </a:solidFill>
                <a:latin typeface="Book Antiqua" charset="0"/>
              </a:rPr>
              <a:t>	</a:t>
            </a:r>
          </a:p>
        </p:txBody>
      </p:sp>
      <p:sp>
        <p:nvSpPr>
          <p:cNvPr id="10243" name="Text Box 3"/>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en-US" altLang="zh-CN" sz="1800" i="1">
                <a:solidFill>
                  <a:srgbClr val="FFFFFF"/>
                </a:solidFill>
                <a:effectLst>
                  <a:outerShdw blurRad="38100" dist="38100" dir="2700000" algn="tl">
                    <a:srgbClr val="DDDDDD"/>
                  </a:outerShdw>
                </a:effectLst>
                <a:latin typeface="Arial" charset="0"/>
              </a:rPr>
              <a:t>Life Application Bible</a:t>
            </a:r>
            <a:r>
              <a:rPr lang="en-US" altLang="zh-CN" sz="1800">
                <a:solidFill>
                  <a:srgbClr val="FFFFFF"/>
                </a:solidFill>
                <a:effectLst>
                  <a:outerShdw blurRad="38100" dist="38100" dir="2700000" algn="tl">
                    <a:srgbClr val="DDDDDD"/>
                  </a:outerShdw>
                </a:effectLst>
                <a:latin typeface="Arial" charset="0"/>
              </a:rPr>
              <a:t>, NIV</a:t>
            </a:r>
          </a:p>
        </p:txBody>
      </p:sp>
      <p:sp>
        <p:nvSpPr>
          <p:cNvPr id="36867" name="Rectangle 4"/>
          <p:cNvSpPr>
            <a:spLocks noGrp="1" noChangeArrowheads="1"/>
          </p:cNvSpPr>
          <p:nvPr>
            <p:ph type="title" idx="4294967295"/>
          </p:nvPr>
        </p:nvSpPr>
        <p:spPr>
          <a:xfrm>
            <a:off x="45720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zh-CN" altLang="en-US" sz="4000">
                <a:solidFill>
                  <a:schemeClr val="bg1"/>
                </a:solidFill>
                <a:latin typeface="Arial" charset="0"/>
              </a:rPr>
              <a:t>士师到君王时期</a:t>
            </a:r>
            <a:endParaRPr lang="en-US" altLang="zh-CN" sz="4000">
              <a:solidFill>
                <a:schemeClr val="bg1"/>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defRPr/>
            </a:pPr>
            <a:r>
              <a:rPr lang="en-US" altLang="zh-CN" sz="1800" i="1">
                <a:solidFill>
                  <a:srgbClr val="FFFFFF"/>
                </a:solidFill>
                <a:effectLst>
                  <a:outerShdw blurRad="38100" dist="38100" dir="2700000" algn="tl">
                    <a:srgbClr val="DDDDDD"/>
                  </a:outerShdw>
                </a:effectLst>
                <a:latin typeface="Arial" charset="0"/>
              </a:rPr>
              <a:t>Life Application Bible</a:t>
            </a:r>
            <a:r>
              <a:rPr lang="en-US" altLang="zh-CN" sz="1800">
                <a:solidFill>
                  <a:srgbClr val="FFFFFF"/>
                </a:solidFill>
                <a:effectLst>
                  <a:outerShdw blurRad="38100" dist="38100" dir="2700000" algn="tl">
                    <a:srgbClr val="DDDDDD"/>
                  </a:outerShdw>
                </a:effectLst>
                <a:latin typeface="Arial" charset="0"/>
              </a:rPr>
              <a:t>, NIV</a:t>
            </a:r>
          </a:p>
        </p:txBody>
      </p:sp>
      <p:grpSp>
        <p:nvGrpSpPr>
          <p:cNvPr id="38914" name="Group 35"/>
          <p:cNvGrpSpPr>
            <a:grpSpLocks/>
          </p:cNvGrpSpPr>
          <p:nvPr/>
        </p:nvGrpSpPr>
        <p:grpSpPr bwMode="auto">
          <a:xfrm>
            <a:off x="762000" y="0"/>
            <a:ext cx="6538913" cy="6858000"/>
            <a:chOff x="480" y="0"/>
            <a:chExt cx="4119" cy="4320"/>
          </a:xfrm>
        </p:grpSpPr>
        <p:grpSp>
          <p:nvGrpSpPr>
            <p:cNvPr id="38917" name="Group 30"/>
            <p:cNvGrpSpPr>
              <a:grpSpLocks/>
            </p:cNvGrpSpPr>
            <p:nvPr/>
          </p:nvGrpSpPr>
          <p:grpSpPr bwMode="auto">
            <a:xfrm>
              <a:off x="480" y="0"/>
              <a:ext cx="4119" cy="4320"/>
              <a:chOff x="1104" y="-48"/>
              <a:chExt cx="4119" cy="4320"/>
            </a:xfrm>
          </p:grpSpPr>
          <p:pic>
            <p:nvPicPr>
              <p:cNvPr id="38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48"/>
                <a:ext cx="350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23" name="Group 27"/>
              <p:cNvGrpSpPr>
                <a:grpSpLocks/>
              </p:cNvGrpSpPr>
              <p:nvPr/>
            </p:nvGrpSpPr>
            <p:grpSpPr bwMode="auto">
              <a:xfrm>
                <a:off x="2352" y="2208"/>
                <a:ext cx="2064" cy="1085"/>
                <a:chOff x="2352" y="2208"/>
                <a:chExt cx="2064" cy="1085"/>
              </a:xfrm>
            </p:grpSpPr>
            <p:sp>
              <p:nvSpPr>
                <p:cNvPr id="38941" name="Text Box 11"/>
                <p:cNvSpPr txBox="1">
                  <a:spLocks noChangeArrowheads="1"/>
                </p:cNvSpPr>
                <p:nvPr/>
              </p:nvSpPr>
              <p:spPr bwMode="auto">
                <a:xfrm>
                  <a:off x="3120" y="2505"/>
                  <a:ext cx="528"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耶路撒冷</a:t>
                  </a:r>
                  <a:endParaRPr lang="en-US" altLang="zh-CN" sz="1200">
                    <a:solidFill>
                      <a:srgbClr val="FFFFFF"/>
                    </a:solidFill>
                    <a:latin typeface="Arial" charset="0"/>
                  </a:endParaRPr>
                </a:p>
              </p:txBody>
            </p:sp>
            <p:sp>
              <p:nvSpPr>
                <p:cNvPr id="38942" name="Text Box 19"/>
                <p:cNvSpPr txBox="1">
                  <a:spLocks noChangeArrowheads="1"/>
                </p:cNvSpPr>
                <p:nvPr/>
              </p:nvSpPr>
              <p:spPr bwMode="auto">
                <a:xfrm>
                  <a:off x="3984" y="2208"/>
                  <a:ext cx="432"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拉巴</a:t>
                  </a:r>
                  <a:endParaRPr lang="en-US" altLang="zh-CN" sz="1200">
                    <a:solidFill>
                      <a:srgbClr val="FFFFFF"/>
                    </a:solidFill>
                    <a:latin typeface="Arial" charset="0"/>
                  </a:endParaRPr>
                </a:p>
              </p:txBody>
            </p:sp>
            <p:sp>
              <p:nvSpPr>
                <p:cNvPr id="38943" name="Text Box 21"/>
                <p:cNvSpPr txBox="1">
                  <a:spLocks noChangeArrowheads="1"/>
                </p:cNvSpPr>
                <p:nvPr/>
              </p:nvSpPr>
              <p:spPr bwMode="auto">
                <a:xfrm>
                  <a:off x="2592" y="2851"/>
                  <a:ext cx="384"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迦特</a:t>
                  </a:r>
                  <a:endParaRPr lang="en-US" altLang="zh-CN" sz="1200">
                    <a:solidFill>
                      <a:srgbClr val="FFFFFF"/>
                    </a:solidFill>
                    <a:latin typeface="Arial" charset="0"/>
                  </a:endParaRPr>
                </a:p>
              </p:txBody>
            </p:sp>
            <p:sp>
              <p:nvSpPr>
                <p:cNvPr id="38944" name="Text Box 22"/>
                <p:cNvSpPr txBox="1">
                  <a:spLocks noChangeArrowheads="1"/>
                </p:cNvSpPr>
                <p:nvPr/>
              </p:nvSpPr>
              <p:spPr bwMode="auto">
                <a:xfrm>
                  <a:off x="2352" y="3120"/>
                  <a:ext cx="432"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FFFFFF"/>
                      </a:solidFill>
                      <a:latin typeface="Arial" charset="0"/>
                    </a:rPr>
                    <a:t>洗革拉</a:t>
                  </a:r>
                  <a:endParaRPr lang="en-US" altLang="zh-CN" sz="1200">
                    <a:solidFill>
                      <a:srgbClr val="FFFFFF"/>
                    </a:solidFill>
                    <a:latin typeface="Arial" charset="0"/>
                  </a:endParaRPr>
                </a:p>
              </p:txBody>
            </p:sp>
          </p:grpSp>
          <p:grpSp>
            <p:nvGrpSpPr>
              <p:cNvPr id="38924" name="Group 26"/>
              <p:cNvGrpSpPr>
                <a:grpSpLocks/>
              </p:cNvGrpSpPr>
              <p:nvPr/>
            </p:nvGrpSpPr>
            <p:grpSpPr bwMode="auto">
              <a:xfrm>
                <a:off x="1536" y="336"/>
                <a:ext cx="2880" cy="3821"/>
                <a:chOff x="1536" y="336"/>
                <a:chExt cx="2880" cy="3821"/>
              </a:xfrm>
            </p:grpSpPr>
            <p:sp>
              <p:nvSpPr>
                <p:cNvPr id="38932" name="Text Box 12"/>
                <p:cNvSpPr txBox="1">
                  <a:spLocks noChangeArrowheads="1"/>
                </p:cNvSpPr>
                <p:nvPr/>
              </p:nvSpPr>
              <p:spPr bwMode="auto">
                <a:xfrm>
                  <a:off x="2640" y="1296"/>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以色列</a:t>
                  </a:r>
                  <a:endParaRPr lang="en-US" altLang="zh-CN" sz="1200">
                    <a:solidFill>
                      <a:srgbClr val="000000"/>
                    </a:solidFill>
                    <a:latin typeface="Arial" charset="0"/>
                  </a:endParaRPr>
                </a:p>
              </p:txBody>
            </p:sp>
            <p:sp>
              <p:nvSpPr>
                <p:cNvPr id="38933" name="Text Box 13"/>
                <p:cNvSpPr txBox="1">
                  <a:spLocks noChangeArrowheads="1"/>
                </p:cNvSpPr>
                <p:nvPr/>
              </p:nvSpPr>
              <p:spPr bwMode="auto">
                <a:xfrm>
                  <a:off x="2544" y="1872"/>
                  <a:ext cx="432"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迦南</a:t>
                  </a:r>
                  <a:endParaRPr lang="en-US" altLang="zh-CN" sz="1200">
                    <a:solidFill>
                      <a:srgbClr val="000000"/>
                    </a:solidFill>
                    <a:latin typeface="Arial" charset="0"/>
                  </a:endParaRPr>
                </a:p>
              </p:txBody>
            </p:sp>
            <p:sp>
              <p:nvSpPr>
                <p:cNvPr id="38934" name="Text Box 14"/>
                <p:cNvSpPr txBox="1">
                  <a:spLocks noChangeArrowheads="1"/>
                </p:cNvSpPr>
                <p:nvPr/>
              </p:nvSpPr>
              <p:spPr bwMode="auto">
                <a:xfrm>
                  <a:off x="1536" y="3120"/>
                  <a:ext cx="528"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非利士地</a:t>
                  </a:r>
                  <a:endParaRPr lang="en-US" altLang="zh-CN" sz="1200">
                    <a:solidFill>
                      <a:srgbClr val="000000"/>
                    </a:solidFill>
                    <a:latin typeface="Arial" charset="0"/>
                  </a:endParaRPr>
                </a:p>
              </p:txBody>
            </p:sp>
            <p:sp>
              <p:nvSpPr>
                <p:cNvPr id="38935" name="Text Box 15"/>
                <p:cNvSpPr txBox="1">
                  <a:spLocks noChangeArrowheads="1"/>
                </p:cNvSpPr>
                <p:nvPr/>
              </p:nvSpPr>
              <p:spPr bwMode="auto">
                <a:xfrm>
                  <a:off x="3696" y="3024"/>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约旦</a:t>
                  </a:r>
                  <a:endParaRPr lang="en-US" altLang="zh-CN" sz="1200">
                    <a:solidFill>
                      <a:srgbClr val="000000"/>
                    </a:solidFill>
                    <a:latin typeface="Arial" charset="0"/>
                  </a:endParaRPr>
                </a:p>
              </p:txBody>
            </p:sp>
            <p:sp>
              <p:nvSpPr>
                <p:cNvPr id="38936" name="Text Box 16"/>
                <p:cNvSpPr txBox="1">
                  <a:spLocks noChangeArrowheads="1"/>
                </p:cNvSpPr>
                <p:nvPr/>
              </p:nvSpPr>
              <p:spPr bwMode="auto">
                <a:xfrm>
                  <a:off x="3456" y="3456"/>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摩押</a:t>
                  </a:r>
                  <a:endParaRPr lang="en-US" altLang="zh-CN" sz="1200">
                    <a:solidFill>
                      <a:srgbClr val="000000"/>
                    </a:solidFill>
                    <a:latin typeface="Arial" charset="0"/>
                  </a:endParaRPr>
                </a:p>
              </p:txBody>
            </p:sp>
            <p:sp>
              <p:nvSpPr>
                <p:cNvPr id="38937" name="Text Box 17"/>
                <p:cNvSpPr txBox="1">
                  <a:spLocks noChangeArrowheads="1"/>
                </p:cNvSpPr>
                <p:nvPr/>
              </p:nvSpPr>
              <p:spPr bwMode="auto">
                <a:xfrm>
                  <a:off x="3936" y="2448"/>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亚扪</a:t>
                  </a:r>
                  <a:endParaRPr lang="en-US" altLang="zh-CN" sz="1200">
                    <a:solidFill>
                      <a:srgbClr val="000000"/>
                    </a:solidFill>
                    <a:latin typeface="Arial" charset="0"/>
                  </a:endParaRPr>
                </a:p>
              </p:txBody>
            </p:sp>
            <p:sp>
              <p:nvSpPr>
                <p:cNvPr id="38938" name="Text Box 18"/>
                <p:cNvSpPr txBox="1">
                  <a:spLocks noChangeArrowheads="1"/>
                </p:cNvSpPr>
                <p:nvPr/>
              </p:nvSpPr>
              <p:spPr bwMode="auto">
                <a:xfrm>
                  <a:off x="3312" y="3984"/>
                  <a:ext cx="384"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以东</a:t>
                  </a:r>
                  <a:endParaRPr lang="en-US" altLang="zh-CN" sz="1200">
                    <a:solidFill>
                      <a:srgbClr val="000000"/>
                    </a:solidFill>
                    <a:latin typeface="Arial" charset="0"/>
                  </a:endParaRPr>
                </a:p>
              </p:txBody>
            </p:sp>
            <p:sp>
              <p:nvSpPr>
                <p:cNvPr id="38939" name="Text Box 23"/>
                <p:cNvSpPr txBox="1">
                  <a:spLocks noChangeArrowheads="1"/>
                </p:cNvSpPr>
                <p:nvPr/>
              </p:nvSpPr>
              <p:spPr bwMode="auto">
                <a:xfrm>
                  <a:off x="3888" y="672"/>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叙利亚</a:t>
                  </a:r>
                  <a:endParaRPr lang="en-US" altLang="zh-CN" sz="1200">
                    <a:solidFill>
                      <a:srgbClr val="000000"/>
                    </a:solidFill>
                    <a:latin typeface="Arial" charset="0"/>
                  </a:endParaRPr>
                </a:p>
              </p:txBody>
            </p:sp>
            <p:sp>
              <p:nvSpPr>
                <p:cNvPr id="38940" name="Text Box 24"/>
                <p:cNvSpPr txBox="1">
                  <a:spLocks noChangeArrowheads="1"/>
                </p:cNvSpPr>
                <p:nvPr/>
              </p:nvSpPr>
              <p:spPr bwMode="auto">
                <a:xfrm>
                  <a:off x="2928" y="336"/>
                  <a:ext cx="480" cy="1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黎巴嫩</a:t>
                  </a:r>
                  <a:endParaRPr lang="en-US" altLang="zh-CN" sz="1200">
                    <a:solidFill>
                      <a:srgbClr val="000000"/>
                    </a:solidFill>
                    <a:latin typeface="Arial" charset="0"/>
                  </a:endParaRPr>
                </a:p>
              </p:txBody>
            </p:sp>
          </p:grpSp>
          <p:grpSp>
            <p:nvGrpSpPr>
              <p:cNvPr id="38925" name="Group 29"/>
              <p:cNvGrpSpPr>
                <a:grpSpLocks/>
              </p:cNvGrpSpPr>
              <p:nvPr/>
            </p:nvGrpSpPr>
            <p:grpSpPr bwMode="auto">
              <a:xfrm>
                <a:off x="1536" y="720"/>
                <a:ext cx="3687" cy="2784"/>
                <a:chOff x="1536" y="720"/>
                <a:chExt cx="3687" cy="2784"/>
              </a:xfrm>
            </p:grpSpPr>
            <p:sp>
              <p:nvSpPr>
                <p:cNvPr id="38926" name="Text Box 6"/>
                <p:cNvSpPr txBox="1">
                  <a:spLocks noChangeArrowheads="1"/>
                </p:cNvSpPr>
                <p:nvPr/>
              </p:nvSpPr>
              <p:spPr bwMode="auto">
                <a:xfrm>
                  <a:off x="1536" y="720"/>
                  <a:ext cx="1152" cy="231"/>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a:solidFill>
                        <a:srgbClr val="000000"/>
                      </a:solidFill>
                      <a:latin typeface="Arial" charset="0"/>
                    </a:rPr>
                    <a:t>大海（地中海）</a:t>
                  </a:r>
                  <a:endParaRPr lang="en-US" altLang="zh-CN" sz="1800">
                    <a:solidFill>
                      <a:srgbClr val="000000"/>
                    </a:solidFill>
                    <a:latin typeface="Arial" charset="0"/>
                  </a:endParaRPr>
                </a:p>
              </p:txBody>
            </p:sp>
            <p:grpSp>
              <p:nvGrpSpPr>
                <p:cNvPr id="38927" name="Group 28"/>
                <p:cNvGrpSpPr>
                  <a:grpSpLocks/>
                </p:cNvGrpSpPr>
                <p:nvPr/>
              </p:nvGrpSpPr>
              <p:grpSpPr bwMode="auto">
                <a:xfrm>
                  <a:off x="3408" y="2880"/>
                  <a:ext cx="1815" cy="624"/>
                  <a:chOff x="3408" y="2880"/>
                  <a:chExt cx="1815" cy="624"/>
                </a:xfrm>
              </p:grpSpPr>
              <p:sp>
                <p:nvSpPr>
                  <p:cNvPr id="38930" name="Text Box 8"/>
                  <p:cNvSpPr txBox="1">
                    <a:spLocks noChangeArrowheads="1"/>
                  </p:cNvSpPr>
                  <p:nvPr/>
                </p:nvSpPr>
                <p:spPr bwMode="auto">
                  <a:xfrm>
                    <a:off x="4992" y="2880"/>
                    <a:ext cx="231" cy="624"/>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死海</a:t>
                    </a:r>
                    <a:endParaRPr lang="en-US" altLang="zh-CN" sz="1200">
                      <a:solidFill>
                        <a:srgbClr val="000000"/>
                      </a:solidFill>
                      <a:latin typeface="Arial" charset="0"/>
                    </a:endParaRPr>
                  </a:p>
                </p:txBody>
              </p:sp>
              <p:sp>
                <p:nvSpPr>
                  <p:cNvPr id="38931" name="Line 9"/>
                  <p:cNvSpPr>
                    <a:spLocks noChangeShapeType="1"/>
                  </p:cNvSpPr>
                  <p:nvPr/>
                </p:nvSpPr>
                <p:spPr bwMode="auto">
                  <a:xfrm>
                    <a:off x="3408" y="3216"/>
                    <a:ext cx="1632" cy="96"/>
                  </a:xfrm>
                  <a:prstGeom prst="line">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grpSp>
            <p:sp>
              <p:nvSpPr>
                <p:cNvPr id="38928" name="Text Box 20"/>
                <p:cNvSpPr txBox="1">
                  <a:spLocks noChangeArrowheads="1"/>
                </p:cNvSpPr>
                <p:nvPr/>
              </p:nvSpPr>
              <p:spPr bwMode="auto">
                <a:xfrm>
                  <a:off x="3216" y="1296"/>
                  <a:ext cx="192" cy="577"/>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a:solidFill>
                        <a:srgbClr val="000000"/>
                      </a:solidFill>
                      <a:latin typeface="Arial" charset="0"/>
                    </a:rPr>
                    <a:t>约旦河</a:t>
                  </a:r>
                  <a:endParaRPr lang="en-US" altLang="zh-CN" sz="1800">
                    <a:solidFill>
                      <a:srgbClr val="000000"/>
                    </a:solidFill>
                    <a:latin typeface="Arial" charset="0"/>
                  </a:endParaRPr>
                </a:p>
              </p:txBody>
            </p:sp>
            <p:sp>
              <p:nvSpPr>
                <p:cNvPr id="38929" name="Text Box 25"/>
                <p:cNvSpPr txBox="1">
                  <a:spLocks noChangeArrowheads="1"/>
                </p:cNvSpPr>
                <p:nvPr/>
              </p:nvSpPr>
              <p:spPr bwMode="auto">
                <a:xfrm>
                  <a:off x="3456" y="912"/>
                  <a:ext cx="768" cy="173"/>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200">
                      <a:solidFill>
                        <a:srgbClr val="000000"/>
                      </a:solidFill>
                      <a:latin typeface="Arial" charset="0"/>
                    </a:rPr>
                    <a:t>加利利湖</a:t>
                  </a:r>
                  <a:endParaRPr lang="en-US" altLang="zh-CN" sz="1200">
                    <a:solidFill>
                      <a:srgbClr val="000000"/>
                    </a:solidFill>
                    <a:latin typeface="Arial" charset="0"/>
                  </a:endParaRPr>
                </a:p>
              </p:txBody>
            </p:sp>
          </p:grpSp>
        </p:grpSp>
        <p:grpSp>
          <p:nvGrpSpPr>
            <p:cNvPr id="38918" name="Group 34"/>
            <p:cNvGrpSpPr>
              <a:grpSpLocks/>
            </p:cNvGrpSpPr>
            <p:nvPr/>
          </p:nvGrpSpPr>
          <p:grpSpPr bwMode="auto">
            <a:xfrm>
              <a:off x="1680" y="163"/>
              <a:ext cx="1872" cy="2093"/>
              <a:chOff x="1680" y="163"/>
              <a:chExt cx="1872" cy="2093"/>
            </a:xfrm>
          </p:grpSpPr>
          <p:sp>
            <p:nvSpPr>
              <p:cNvPr id="38919" name="Text Box 31"/>
              <p:cNvSpPr txBox="1">
                <a:spLocks noChangeArrowheads="1"/>
              </p:cNvSpPr>
              <p:nvPr/>
            </p:nvSpPr>
            <p:spPr bwMode="auto">
              <a:xfrm>
                <a:off x="2976" y="2083"/>
                <a:ext cx="576"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FFFFFF"/>
                    </a:solidFill>
                    <a:latin typeface="Arial" charset="0"/>
                  </a:rPr>
                  <a:t>玛哈念</a:t>
                </a:r>
                <a:endParaRPr lang="en-US" altLang="zh-CN" sz="1200">
                  <a:solidFill>
                    <a:srgbClr val="FFFFFF"/>
                  </a:solidFill>
                  <a:latin typeface="Arial" charset="0"/>
                </a:endParaRPr>
              </a:p>
            </p:txBody>
          </p:sp>
          <p:sp>
            <p:nvSpPr>
              <p:cNvPr id="38920" name="Text Box 32"/>
              <p:cNvSpPr txBox="1">
                <a:spLocks noChangeArrowheads="1"/>
              </p:cNvSpPr>
              <p:nvPr/>
            </p:nvSpPr>
            <p:spPr bwMode="auto">
              <a:xfrm>
                <a:off x="2928" y="1728"/>
                <a:ext cx="624" cy="346"/>
              </a:xfrm>
              <a:prstGeom prst="rect">
                <a:avLst/>
              </a:prstGeom>
              <a:solidFill>
                <a:srgbClr val="CC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000000"/>
                    </a:solidFill>
                    <a:latin typeface="Arial" charset="0"/>
                  </a:rPr>
                  <a:t>以法连</a:t>
                </a:r>
                <a:endParaRPr lang="en-US" altLang="zh-CN" sz="1200">
                  <a:solidFill>
                    <a:srgbClr val="000000"/>
                  </a:solidFill>
                  <a:latin typeface="Arial" charset="0"/>
                </a:endParaRPr>
              </a:p>
              <a:p>
                <a:pPr algn="ctr" eaLnBrk="1" hangingPunct="1">
                  <a:spcBef>
                    <a:spcPct val="50000"/>
                  </a:spcBef>
                </a:pPr>
                <a:r>
                  <a:rPr lang="zh-CN" altLang="en-US" sz="1200">
                    <a:solidFill>
                      <a:srgbClr val="000000"/>
                    </a:solidFill>
                    <a:latin typeface="Arial" charset="0"/>
                  </a:rPr>
                  <a:t>树林</a:t>
                </a:r>
                <a:endParaRPr lang="en-US" altLang="zh-CN" sz="1200">
                  <a:solidFill>
                    <a:srgbClr val="000000"/>
                  </a:solidFill>
                  <a:latin typeface="Arial" charset="0"/>
                </a:endParaRPr>
              </a:p>
            </p:txBody>
          </p:sp>
          <p:sp>
            <p:nvSpPr>
              <p:cNvPr id="38921" name="Text Box 33"/>
              <p:cNvSpPr txBox="1">
                <a:spLocks noChangeArrowheads="1"/>
              </p:cNvSpPr>
              <p:nvPr/>
            </p:nvSpPr>
            <p:spPr bwMode="auto">
              <a:xfrm>
                <a:off x="1680" y="163"/>
                <a:ext cx="1104" cy="1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200">
                    <a:solidFill>
                      <a:srgbClr val="FFFFFF"/>
                    </a:solidFill>
                    <a:latin typeface="Arial" charset="0"/>
                  </a:rPr>
                  <a:t>伯玛迦的亚比拉</a:t>
                </a:r>
                <a:endParaRPr lang="en-US" altLang="zh-CN" sz="1200">
                  <a:solidFill>
                    <a:srgbClr val="FFFFFF"/>
                  </a:solidFill>
                  <a:latin typeface="Arial" charset="0"/>
                </a:endParaRPr>
              </a:p>
            </p:txBody>
          </p:sp>
        </p:grpSp>
      </p:grpSp>
      <p:sp>
        <p:nvSpPr>
          <p:cNvPr id="38915" name="Rectangle 4"/>
          <p:cNvSpPr>
            <a:spLocks noGrp="1" noChangeArrowheads="1"/>
          </p:cNvSpPr>
          <p:nvPr>
            <p:ph type="title" idx="4294967295"/>
          </p:nvPr>
        </p:nvSpPr>
        <p:spPr>
          <a:xfrm>
            <a:off x="6172200" y="304800"/>
            <a:ext cx="2743200" cy="1295400"/>
          </a:xfrm>
          <a:solidFill>
            <a:srgbClr val="000099"/>
          </a:solidFill>
        </p:spPr>
        <p:txBody>
          <a:bodyPr/>
          <a:lstStyle/>
          <a:p>
            <a:pPr eaLnBrk="1" hangingPunct="1"/>
            <a:r>
              <a:rPr lang="zh-CN" altLang="en-US" sz="3600">
                <a:solidFill>
                  <a:schemeClr val="bg1"/>
                </a:solidFill>
                <a:latin typeface="Arial" charset="0"/>
              </a:rPr>
              <a:t>撒母耳记下主要地方</a:t>
            </a:r>
            <a:endParaRPr lang="en-US" altLang="zh-CN" sz="3600">
              <a:solidFill>
                <a:schemeClr val="bg1"/>
              </a:solidFill>
              <a:latin typeface="Arial" charset="0"/>
            </a:endParaRPr>
          </a:p>
        </p:txBody>
      </p:sp>
      <p:sp>
        <p:nvSpPr>
          <p:cNvPr id="38916" name="Text Box 36"/>
          <p:cNvSpPr txBox="1">
            <a:spLocks noChangeArrowheads="1"/>
          </p:cNvSpPr>
          <p:nvPr/>
        </p:nvSpPr>
        <p:spPr bwMode="auto">
          <a:xfrm>
            <a:off x="914400" y="5715000"/>
            <a:ext cx="19050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endParaRPr lang="en-US" sz="1200">
              <a:solidFill>
                <a:srgbClr val="000000"/>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solidFill>
                <a:schemeClr val="bg1"/>
              </a:solidFill>
              <a:effectLst>
                <a:glow rad="101600">
                  <a:schemeClr val="tx1">
                    <a:alpha val="99000"/>
                  </a:schemeClr>
                </a:glow>
              </a:effectLst>
              <a:latin typeface="Arial"/>
              <a:ea typeface="ＭＳ Ｐゴシック" pitchFamily="-108" charset="-128"/>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上帝向 </a:t>
            </a:r>
            <a:br>
              <a:rPr lang="zh-TW" altLang="en-US" sz="4800" b="1" dirty="0">
                <a:solidFill>
                  <a:srgbClr val="FFFFFF"/>
                </a:solidFill>
                <a:effectLst>
                  <a:glow rad="127000">
                    <a:srgbClr val="000000"/>
                  </a:glow>
                </a:effectLst>
                <a:latin typeface="Arial" charset="0"/>
                <a:ea typeface="ＭＳ Ｐゴシック" charset="0"/>
                <a:cs typeface="ＭＳ Ｐゴシック" charset="0"/>
              </a:rPr>
            </a:br>
            <a:r>
              <a:rPr lang="zh-TW" altLang="en-US" sz="4800" b="1" dirty="0">
                <a:solidFill>
                  <a:srgbClr val="FFFFFF"/>
                </a:solidFill>
                <a:effectLst>
                  <a:glow rad="127000">
                    <a:srgbClr val="000000"/>
                  </a:glow>
                </a:effectLst>
                <a:latin typeface="Arial" charset="0"/>
                <a:ea typeface="ＭＳ Ｐゴシック" charset="0"/>
                <a:cs typeface="ＭＳ Ｐゴシック" charset="0"/>
              </a:rPr>
              <a:t> 大卫国度仁慈的约</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撒母耳下</a:t>
            </a:r>
          </a:p>
        </p:txBody>
      </p:sp>
    </p:spTree>
    <p:extLst>
      <p:ext uri="{BB962C8B-B14F-4D97-AF65-F5344CB8AC3E}">
        <p14:creationId xmlns:p14="http://schemas.microsoft.com/office/powerpoint/2010/main" val="2076777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国王</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扫罗</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大卫</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1980493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942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ja-JP" altLang="en-US" b="1">
                <a:solidFill>
                  <a:srgbClr val="F3F3F3"/>
                </a:solidFill>
                <a:latin typeface="Times New Roman" charset="0"/>
                <a:ea typeface="MS PGothic" charset="0"/>
              </a:rPr>
              <a:t>为什么有两个记载</a:t>
            </a:r>
            <a:r>
              <a:rPr lang="en-US" altLang="ja-JP" b="1">
                <a:solidFill>
                  <a:srgbClr val="F3F3F3"/>
                </a:solidFill>
                <a:latin typeface="Times New Roman" charset="0"/>
                <a:ea typeface="MS PGothic" charset="0"/>
              </a:rPr>
              <a:t>?</a:t>
            </a:r>
            <a:endParaRPr lang="en-US" b="1">
              <a:solidFill>
                <a:srgbClr val="F3F3F3"/>
              </a:solidFill>
              <a:latin typeface="Times New Roman" charset="0"/>
              <a:ea typeface="MS PGothic" charset="0"/>
            </a:endParaRPr>
          </a:p>
        </p:txBody>
      </p:sp>
      <p:sp>
        <p:nvSpPr>
          <p:cNvPr id="359427" name="Rectangle 3"/>
          <p:cNvSpPr>
            <a:spLocks noGrp="1" noChangeArrowheads="1"/>
          </p:cNvSpPr>
          <p:nvPr>
            <p:ph type="body" sz="half" idx="1"/>
          </p:nvPr>
        </p:nvSpPr>
        <p:spPr>
          <a:xfrm>
            <a:off x="228600" y="685800"/>
            <a:ext cx="8763000" cy="1143000"/>
          </a:xfrm>
        </p:spPr>
        <p:txBody>
          <a:bodyPr/>
          <a:lstStyle/>
          <a:p>
            <a:pPr marL="0" indent="0" algn="ctr" eaLnBrk="1" hangingPunct="1">
              <a:buFont typeface="Wingdings" charset="0"/>
              <a:buNone/>
            </a:pPr>
            <a:r>
              <a:rPr lang="zh-CN" altLang="en-US" b="1" i="1">
                <a:solidFill>
                  <a:srgbClr val="0F0F0F"/>
                </a:solidFill>
                <a:latin typeface="MS Song" charset="0"/>
                <a:ea typeface="MS PGothic" charset="0"/>
              </a:rPr>
              <a:t>虽然王国时代详情在列王纪与历代志有重叠，但也有明显的差别</a:t>
            </a:r>
            <a:r>
              <a:rPr lang="zh-CN" b="1" i="1">
                <a:solidFill>
                  <a:srgbClr val="0F0F0F"/>
                </a:solidFill>
                <a:latin typeface="Times New Roman" charset="0"/>
                <a:ea typeface="MS PGothic" charset="0"/>
              </a:rPr>
              <a:t>:</a:t>
            </a:r>
            <a:endParaRPr lang="en-US" altLang="zh-CN" b="1" i="1">
              <a:solidFill>
                <a:srgbClr val="0F0F0F"/>
              </a:solidFill>
              <a:latin typeface="Times New Roman" charset="0"/>
              <a:ea typeface="MS PGothic" charset="0"/>
            </a:endParaRPr>
          </a:p>
        </p:txBody>
      </p:sp>
      <p:grpSp>
        <p:nvGrpSpPr>
          <p:cNvPr id="2" name="Group 4"/>
          <p:cNvGrpSpPr>
            <a:grpSpLocks/>
          </p:cNvGrpSpPr>
          <p:nvPr/>
        </p:nvGrpSpPr>
        <p:grpSpPr bwMode="auto">
          <a:xfrm>
            <a:off x="0" y="1828800"/>
            <a:ext cx="9144000" cy="5029200"/>
            <a:chOff x="0" y="0"/>
            <a:chExt cx="3792" cy="5815"/>
          </a:xfrm>
        </p:grpSpPr>
        <p:grpSp>
          <p:nvGrpSpPr>
            <p:cNvPr id="359432" name="Group 5"/>
            <p:cNvGrpSpPr>
              <a:grpSpLocks/>
            </p:cNvGrpSpPr>
            <p:nvPr/>
          </p:nvGrpSpPr>
          <p:grpSpPr bwMode="auto">
            <a:xfrm>
              <a:off x="0" y="0"/>
              <a:ext cx="744" cy="461"/>
              <a:chOff x="0" y="0"/>
              <a:chExt cx="744" cy="461"/>
            </a:xfrm>
          </p:grpSpPr>
          <p:sp>
            <p:nvSpPr>
              <p:cNvPr id="35958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87" name="Group 7"/>
              <p:cNvGrpSpPr>
                <a:grpSpLocks/>
              </p:cNvGrpSpPr>
              <p:nvPr/>
            </p:nvGrpSpPr>
            <p:grpSpPr bwMode="auto">
              <a:xfrm>
                <a:off x="0" y="0"/>
                <a:ext cx="744" cy="461"/>
                <a:chOff x="0" y="0"/>
                <a:chExt cx="744" cy="461"/>
              </a:xfrm>
            </p:grpSpPr>
            <p:sp>
              <p:nvSpPr>
                <p:cNvPr id="35958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 </a:t>
                  </a:r>
                </a:p>
                <a:p>
                  <a:pPr algn="ctr" eaLnBrk="0" hangingPunct="0"/>
                  <a:endParaRPr lang="en-US" altLang="zh-CN" sz="2000" b="1">
                    <a:solidFill>
                      <a:srgbClr val="000000"/>
                    </a:solidFill>
                    <a:latin typeface="Arial Narrow" charset="0"/>
                  </a:endParaRPr>
                </a:p>
              </p:txBody>
            </p:sp>
            <p:sp>
              <p:nvSpPr>
                <p:cNvPr id="35958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3" name="Group 10"/>
            <p:cNvGrpSpPr>
              <a:grpSpLocks/>
            </p:cNvGrpSpPr>
            <p:nvPr/>
          </p:nvGrpSpPr>
          <p:grpSpPr bwMode="auto">
            <a:xfrm>
              <a:off x="744" y="0"/>
              <a:ext cx="1328" cy="461"/>
              <a:chOff x="744" y="0"/>
              <a:chExt cx="1328" cy="461"/>
            </a:xfrm>
          </p:grpSpPr>
          <p:sp>
            <p:nvSpPr>
              <p:cNvPr id="35958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83" name="Group 12"/>
              <p:cNvGrpSpPr>
                <a:grpSpLocks/>
              </p:cNvGrpSpPr>
              <p:nvPr/>
            </p:nvGrpSpPr>
            <p:grpSpPr bwMode="auto">
              <a:xfrm>
                <a:off x="744" y="0"/>
                <a:ext cx="1328" cy="461"/>
                <a:chOff x="744" y="0"/>
                <a:chExt cx="1328" cy="461"/>
              </a:xfrm>
            </p:grpSpPr>
            <p:sp>
              <p:nvSpPr>
                <p:cNvPr id="35958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solidFill>
                      <a:srgbClr val="000000"/>
                    </a:solidFill>
                    <a:latin typeface="Arial Narrow" charset="0"/>
                  </a:endParaRPr>
                </a:p>
              </p:txBody>
            </p:sp>
            <p:sp>
              <p:nvSpPr>
                <p:cNvPr id="35958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4" name="Group 15"/>
            <p:cNvGrpSpPr>
              <a:grpSpLocks/>
            </p:cNvGrpSpPr>
            <p:nvPr/>
          </p:nvGrpSpPr>
          <p:grpSpPr bwMode="auto">
            <a:xfrm>
              <a:off x="2072" y="0"/>
              <a:ext cx="1720" cy="461"/>
              <a:chOff x="2072" y="0"/>
              <a:chExt cx="1720" cy="461"/>
            </a:xfrm>
          </p:grpSpPr>
          <p:sp>
            <p:nvSpPr>
              <p:cNvPr id="35957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79" name="Group 17"/>
              <p:cNvGrpSpPr>
                <a:grpSpLocks/>
              </p:cNvGrpSpPr>
              <p:nvPr/>
            </p:nvGrpSpPr>
            <p:grpSpPr bwMode="auto">
              <a:xfrm>
                <a:off x="2072" y="0"/>
                <a:ext cx="1720" cy="461"/>
                <a:chOff x="2072" y="0"/>
                <a:chExt cx="1720" cy="461"/>
              </a:xfrm>
            </p:grpSpPr>
            <p:sp>
              <p:nvSpPr>
                <p:cNvPr id="35958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solidFill>
                      <a:srgbClr val="000000"/>
                    </a:solidFill>
                    <a:latin typeface="Arial Narrow" charset="0"/>
                  </a:endParaRPr>
                </a:p>
              </p:txBody>
            </p:sp>
            <p:sp>
              <p:nvSpPr>
                <p:cNvPr id="35958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5" name="Group 20"/>
            <p:cNvGrpSpPr>
              <a:grpSpLocks/>
            </p:cNvGrpSpPr>
            <p:nvPr/>
          </p:nvGrpSpPr>
          <p:grpSpPr bwMode="auto">
            <a:xfrm>
              <a:off x="0" y="461"/>
              <a:ext cx="744" cy="403"/>
              <a:chOff x="0" y="461"/>
              <a:chExt cx="744" cy="403"/>
            </a:xfrm>
          </p:grpSpPr>
          <p:sp>
            <p:nvSpPr>
              <p:cNvPr id="35957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75" name="Group 22"/>
              <p:cNvGrpSpPr>
                <a:grpSpLocks/>
              </p:cNvGrpSpPr>
              <p:nvPr/>
            </p:nvGrpSpPr>
            <p:grpSpPr bwMode="auto">
              <a:xfrm>
                <a:off x="0" y="461"/>
                <a:ext cx="744" cy="403"/>
                <a:chOff x="0" y="461"/>
                <a:chExt cx="744" cy="403"/>
              </a:xfrm>
            </p:grpSpPr>
            <p:sp>
              <p:nvSpPr>
                <p:cNvPr id="131095"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solidFill>
                        <a:srgbClr val="000000"/>
                      </a:solidFill>
                      <a:effectLst>
                        <a:outerShdw blurRad="38100" dist="38100" dir="2700000" algn="tl">
                          <a:srgbClr val="FFFFFF"/>
                        </a:outerShdw>
                      </a:effectLst>
                      <a:latin typeface="Arial Narrow" charset="0"/>
                    </a:rPr>
                    <a:t>…</a:t>
                  </a:r>
                  <a:r>
                    <a:rPr lang="zh-CN" altLang="en-US" sz="2000" b="1" i="1">
                      <a:solidFill>
                        <a:srgbClr val="000000"/>
                      </a:solidFill>
                      <a:effectLst>
                        <a:outerShdw blurRad="38100" dist="38100" dir="2700000" algn="tl">
                          <a:srgbClr val="FFFFFF"/>
                        </a:outerShdw>
                      </a:effectLst>
                      <a:latin typeface="Times New Roman" charset="0"/>
                    </a:rPr>
                    <a:t>的国王</a:t>
                  </a:r>
                  <a:endParaRPr lang="en-US" altLang="zh-CN" sz="2000" b="1" i="1">
                    <a:solidFill>
                      <a:srgbClr val="000000"/>
                    </a:solidFill>
                    <a:effectLst>
                      <a:outerShdw blurRad="38100" dist="38100" dir="2700000" algn="tl">
                        <a:srgbClr val="FFFFFF"/>
                      </a:outerShdw>
                    </a:effectLst>
                    <a:latin typeface="Times New Roman" charset="0"/>
                  </a:endParaRPr>
                </a:p>
              </p:txBody>
            </p:sp>
            <p:sp>
              <p:nvSpPr>
                <p:cNvPr id="35957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6" name="Group 25"/>
            <p:cNvGrpSpPr>
              <a:grpSpLocks/>
            </p:cNvGrpSpPr>
            <p:nvPr/>
          </p:nvGrpSpPr>
          <p:grpSpPr bwMode="auto">
            <a:xfrm>
              <a:off x="744" y="461"/>
              <a:ext cx="1328" cy="403"/>
              <a:chOff x="744" y="461"/>
              <a:chExt cx="1328" cy="403"/>
            </a:xfrm>
          </p:grpSpPr>
          <p:sp>
            <p:nvSpPr>
              <p:cNvPr id="35957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以色列和</a:t>
                </a:r>
                <a:r>
                  <a:rPr lang="zh-CN" altLang="en-US" sz="2000" b="1">
                    <a:solidFill>
                      <a:srgbClr val="000000"/>
                    </a:solidFill>
                    <a:latin typeface="MS Song" charset="0"/>
                    <a:ea typeface="MS PGothic" charset="0"/>
                    <a:cs typeface="MS PGothic" charset="0"/>
                  </a:rPr>
                  <a:t>犹大</a:t>
                </a:r>
                <a:endParaRPr lang="en-US" altLang="zh-CN" sz="2000" b="1">
                  <a:solidFill>
                    <a:srgbClr val="000000"/>
                  </a:solidFill>
                  <a:latin typeface="MS Song" charset="0"/>
                  <a:ea typeface="MS PGothic" charset="0"/>
                  <a:cs typeface="MS PGothic" charset="0"/>
                </a:endParaRPr>
              </a:p>
            </p:txBody>
          </p:sp>
          <p:sp>
            <p:nvSpPr>
              <p:cNvPr id="35957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37" name="Group 28"/>
            <p:cNvGrpSpPr>
              <a:grpSpLocks/>
            </p:cNvGrpSpPr>
            <p:nvPr/>
          </p:nvGrpSpPr>
          <p:grpSpPr bwMode="auto">
            <a:xfrm>
              <a:off x="2072" y="461"/>
              <a:ext cx="1720" cy="403"/>
              <a:chOff x="2072" y="461"/>
              <a:chExt cx="1720" cy="403"/>
            </a:xfrm>
          </p:grpSpPr>
          <p:sp>
            <p:nvSpPr>
              <p:cNvPr id="35957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a:t>
                </a:r>
                <a:r>
                  <a:rPr lang="zh-CN" altLang="en-US" sz="2000" b="1">
                    <a:solidFill>
                      <a:srgbClr val="000000"/>
                    </a:solidFill>
                    <a:latin typeface="Arial Narrow" charset="0"/>
                  </a:rPr>
                  <a:t>几乎完全</a:t>
                </a:r>
                <a:r>
                  <a:rPr lang="zh-CN" altLang="en-US" sz="2000" b="1">
                    <a:solidFill>
                      <a:srgbClr val="000000"/>
                    </a:solidFill>
                    <a:latin typeface="Times New Roman" charset="0"/>
                  </a:rPr>
                  <a:t>是</a:t>
                </a:r>
                <a:r>
                  <a:rPr lang="en-US" altLang="zh-CN" sz="2000" b="1">
                    <a:solidFill>
                      <a:srgbClr val="000000"/>
                    </a:solidFill>
                    <a:latin typeface="Arial Narrow" charset="0"/>
                  </a:rPr>
                  <a:t>)</a:t>
                </a:r>
                <a:r>
                  <a:rPr lang="zh-CN" altLang="en-US" sz="2000" b="1">
                    <a:solidFill>
                      <a:srgbClr val="000000"/>
                    </a:solidFill>
                    <a:latin typeface="MS Song" charset="0"/>
                  </a:rPr>
                  <a:t>犹大</a:t>
                </a:r>
                <a:endParaRPr lang="en-US" altLang="zh-CN" sz="2000" b="1">
                  <a:solidFill>
                    <a:srgbClr val="000000"/>
                  </a:solidFill>
                  <a:latin typeface="MS Song" charset="0"/>
                </a:endParaRPr>
              </a:p>
            </p:txBody>
          </p:sp>
          <p:sp>
            <p:nvSpPr>
              <p:cNvPr id="35957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38" name="Group 31"/>
            <p:cNvGrpSpPr>
              <a:grpSpLocks/>
            </p:cNvGrpSpPr>
            <p:nvPr/>
          </p:nvGrpSpPr>
          <p:grpSpPr bwMode="auto">
            <a:xfrm>
              <a:off x="0" y="864"/>
              <a:ext cx="744" cy="403"/>
              <a:chOff x="0" y="864"/>
              <a:chExt cx="744" cy="403"/>
            </a:xfrm>
          </p:grpSpPr>
          <p:sp>
            <p:nvSpPr>
              <p:cNvPr id="35956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67" name="Group 33"/>
              <p:cNvGrpSpPr>
                <a:grpSpLocks/>
              </p:cNvGrpSpPr>
              <p:nvPr/>
            </p:nvGrpSpPr>
            <p:grpSpPr bwMode="auto">
              <a:xfrm>
                <a:off x="0" y="864"/>
                <a:ext cx="744" cy="403"/>
                <a:chOff x="0" y="864"/>
                <a:chExt cx="744" cy="403"/>
              </a:xfrm>
            </p:grpSpPr>
            <p:sp>
              <p:nvSpPr>
                <p:cNvPr id="131106"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要素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6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39" name="Group 36"/>
            <p:cNvGrpSpPr>
              <a:grpSpLocks/>
            </p:cNvGrpSpPr>
            <p:nvPr/>
          </p:nvGrpSpPr>
          <p:grpSpPr bwMode="auto">
            <a:xfrm>
              <a:off x="744" y="864"/>
              <a:ext cx="1328" cy="403"/>
              <a:chOff x="744" y="864"/>
              <a:chExt cx="1328" cy="403"/>
            </a:xfrm>
          </p:grpSpPr>
          <p:sp>
            <p:nvSpPr>
              <p:cNvPr id="35956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王室的</a:t>
                </a:r>
                <a:r>
                  <a:rPr lang="en-US" altLang="zh-CN" sz="2000" b="1">
                    <a:solidFill>
                      <a:srgbClr val="000000"/>
                    </a:solidFill>
                    <a:latin typeface="Times New Roman" charset="0"/>
                  </a:rPr>
                  <a:t>/</a:t>
                </a:r>
                <a:r>
                  <a:rPr lang="zh-CN" altLang="en-US" sz="2000" b="1">
                    <a:solidFill>
                      <a:srgbClr val="000000"/>
                    </a:solidFill>
                    <a:latin typeface="Times New Roman" charset="0"/>
                  </a:rPr>
                  <a:t>预言的</a:t>
                </a:r>
                <a:endParaRPr lang="en-US" altLang="zh-CN" sz="2000" b="1">
                  <a:solidFill>
                    <a:srgbClr val="000000"/>
                  </a:solidFill>
                  <a:latin typeface="Times New Roman" charset="0"/>
                </a:endParaRPr>
              </a:p>
            </p:txBody>
          </p:sp>
          <p:sp>
            <p:nvSpPr>
              <p:cNvPr id="35956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0" name="Group 39"/>
            <p:cNvGrpSpPr>
              <a:grpSpLocks/>
            </p:cNvGrpSpPr>
            <p:nvPr/>
          </p:nvGrpSpPr>
          <p:grpSpPr bwMode="auto">
            <a:xfrm>
              <a:off x="2072" y="864"/>
              <a:ext cx="1720" cy="403"/>
              <a:chOff x="2072" y="864"/>
              <a:chExt cx="1720" cy="403"/>
            </a:xfrm>
          </p:grpSpPr>
          <p:sp>
            <p:nvSpPr>
              <p:cNvPr id="35956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祭司</a:t>
                </a:r>
                <a:r>
                  <a:rPr lang="zh-CN" altLang="en-US" sz="2000" b="1">
                    <a:solidFill>
                      <a:srgbClr val="000000"/>
                    </a:solidFill>
                    <a:latin typeface="Times New Roman" charset="0"/>
                  </a:rPr>
                  <a:t>的</a:t>
                </a:r>
                <a:r>
                  <a:rPr lang="en-US" altLang="zh-CN" sz="2000" b="1">
                    <a:solidFill>
                      <a:srgbClr val="000000"/>
                    </a:solidFill>
                    <a:latin typeface="Arial Narrow" charset="0"/>
                  </a:rPr>
                  <a:t>(</a:t>
                </a:r>
                <a:r>
                  <a:rPr lang="zh-CN" altLang="en-US" sz="2000" b="1">
                    <a:solidFill>
                      <a:srgbClr val="000000"/>
                    </a:solidFill>
                    <a:latin typeface="Arial" charset="0"/>
                  </a:rPr>
                  <a:t>圣</a:t>
                </a:r>
                <a:r>
                  <a:rPr lang="zh-CN" altLang="en-US" sz="2000" b="1">
                    <a:solidFill>
                      <a:srgbClr val="000000"/>
                    </a:solidFill>
                    <a:latin typeface="MS Song" charset="0"/>
                  </a:rPr>
                  <a:t>殿和崇拜</a:t>
                </a:r>
                <a:r>
                  <a:rPr lang="zh-CN" altLang="en-US" sz="2000" b="1">
                    <a:solidFill>
                      <a:srgbClr val="000000"/>
                    </a:solidFill>
                    <a:latin typeface="Arial" charset="0"/>
                  </a:rPr>
                  <a:t>上帝</a:t>
                </a:r>
                <a:r>
                  <a:rPr lang="en-US" altLang="zh-CN" sz="2000" b="1">
                    <a:solidFill>
                      <a:srgbClr val="000000"/>
                    </a:solidFill>
                    <a:latin typeface="Arial Narrow" charset="0"/>
                  </a:rPr>
                  <a:t>)</a:t>
                </a:r>
              </a:p>
            </p:txBody>
          </p:sp>
          <p:sp>
            <p:nvSpPr>
              <p:cNvPr id="35956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1" name="Group 42"/>
            <p:cNvGrpSpPr>
              <a:grpSpLocks/>
            </p:cNvGrpSpPr>
            <p:nvPr/>
          </p:nvGrpSpPr>
          <p:grpSpPr bwMode="auto">
            <a:xfrm>
              <a:off x="0" y="1267"/>
              <a:ext cx="744" cy="403"/>
              <a:chOff x="0" y="1267"/>
              <a:chExt cx="744" cy="403"/>
            </a:xfrm>
          </p:grpSpPr>
          <p:sp>
            <p:nvSpPr>
              <p:cNvPr id="35955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59" name="Group 44"/>
              <p:cNvGrpSpPr>
                <a:grpSpLocks/>
              </p:cNvGrpSpPr>
              <p:nvPr/>
            </p:nvGrpSpPr>
            <p:grpSpPr bwMode="auto">
              <a:xfrm>
                <a:off x="0" y="1267"/>
                <a:ext cx="744" cy="403"/>
                <a:chOff x="0" y="1267"/>
                <a:chExt cx="744" cy="403"/>
              </a:xfrm>
            </p:grpSpPr>
            <p:sp>
              <p:nvSpPr>
                <p:cNvPr id="131117"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评价</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6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2" name="Group 47"/>
            <p:cNvGrpSpPr>
              <a:grpSpLocks/>
            </p:cNvGrpSpPr>
            <p:nvPr/>
          </p:nvGrpSpPr>
          <p:grpSpPr bwMode="auto">
            <a:xfrm>
              <a:off x="744" y="1267"/>
              <a:ext cx="1328" cy="403"/>
              <a:chOff x="744" y="1267"/>
              <a:chExt cx="1328" cy="403"/>
            </a:xfrm>
          </p:grpSpPr>
          <p:sp>
            <p:nvSpPr>
              <p:cNvPr id="35955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根据摩西律法 </a:t>
                </a:r>
                <a:endParaRPr lang="en-US" altLang="zh-CN" sz="2000" b="1">
                  <a:solidFill>
                    <a:srgbClr val="000000"/>
                  </a:solidFill>
                  <a:latin typeface="Arial Narrow" charset="0"/>
                </a:endParaRPr>
              </a:p>
            </p:txBody>
          </p:sp>
          <p:sp>
            <p:nvSpPr>
              <p:cNvPr id="35955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3" name="Group 50"/>
            <p:cNvGrpSpPr>
              <a:grpSpLocks/>
            </p:cNvGrpSpPr>
            <p:nvPr/>
          </p:nvGrpSpPr>
          <p:grpSpPr bwMode="auto">
            <a:xfrm>
              <a:off x="2072" y="1267"/>
              <a:ext cx="1720" cy="403"/>
              <a:chOff x="2072" y="1267"/>
              <a:chExt cx="1720" cy="403"/>
            </a:xfrm>
          </p:grpSpPr>
          <p:sp>
            <p:nvSpPr>
              <p:cNvPr id="35955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根据大卫</a:t>
                </a:r>
                <a:r>
                  <a:rPr lang="en-US" altLang="zh-CN" sz="2000" b="1">
                    <a:solidFill>
                      <a:srgbClr val="000000"/>
                    </a:solidFill>
                    <a:latin typeface="MS Song" charset="0"/>
                    <a:ea typeface="MS PGothic" charset="0"/>
                    <a:cs typeface="MS PGothic" charset="0"/>
                  </a:rPr>
                  <a:t>/ </a:t>
                </a:r>
                <a:r>
                  <a:rPr lang="zh-CN" altLang="en-US" sz="2000" b="1">
                    <a:solidFill>
                      <a:srgbClr val="000000"/>
                    </a:solidFill>
                    <a:latin typeface="MS Song" charset="0"/>
                    <a:ea typeface="MS PGothic" charset="0"/>
                    <a:cs typeface="MS PGothic" charset="0"/>
                  </a:rPr>
                  <a:t>崇拜耶和华的方式</a:t>
                </a:r>
                <a:endParaRPr lang="en-US" altLang="zh-CN" sz="2000" b="1">
                  <a:solidFill>
                    <a:srgbClr val="000000"/>
                  </a:solidFill>
                  <a:latin typeface="MS Song" charset="0"/>
                  <a:ea typeface="MS PGothic" charset="0"/>
                  <a:cs typeface="MS PGothic" charset="0"/>
                </a:endParaRPr>
              </a:p>
            </p:txBody>
          </p:sp>
          <p:sp>
            <p:nvSpPr>
              <p:cNvPr id="35955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4" name="Group 53"/>
            <p:cNvGrpSpPr>
              <a:grpSpLocks/>
            </p:cNvGrpSpPr>
            <p:nvPr/>
          </p:nvGrpSpPr>
          <p:grpSpPr bwMode="auto">
            <a:xfrm>
              <a:off x="0" y="1670"/>
              <a:ext cx="744" cy="403"/>
              <a:chOff x="0" y="1670"/>
              <a:chExt cx="744" cy="403"/>
            </a:xfrm>
          </p:grpSpPr>
          <p:sp>
            <p:nvSpPr>
              <p:cNvPr id="35955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51" name="Group 55"/>
              <p:cNvGrpSpPr>
                <a:grpSpLocks/>
              </p:cNvGrpSpPr>
              <p:nvPr/>
            </p:nvGrpSpPr>
            <p:grpSpPr bwMode="auto">
              <a:xfrm>
                <a:off x="0" y="1670"/>
                <a:ext cx="744" cy="403"/>
                <a:chOff x="0" y="1670"/>
                <a:chExt cx="744" cy="403"/>
              </a:xfrm>
            </p:grpSpPr>
            <p:sp>
              <p:nvSpPr>
                <p:cNvPr id="131128"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用意</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5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5" name="Group 58"/>
            <p:cNvGrpSpPr>
              <a:grpSpLocks/>
            </p:cNvGrpSpPr>
            <p:nvPr/>
          </p:nvGrpSpPr>
          <p:grpSpPr bwMode="auto">
            <a:xfrm>
              <a:off x="744" y="1670"/>
              <a:ext cx="1328" cy="403"/>
              <a:chOff x="744" y="1670"/>
              <a:chExt cx="1328" cy="403"/>
            </a:xfrm>
          </p:grpSpPr>
          <p:sp>
            <p:nvSpPr>
              <p:cNvPr id="35954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依着合乎道德</a:t>
                </a:r>
                <a:r>
                  <a:rPr lang="en-US" altLang="zh-CN" sz="2000" b="1">
                    <a:solidFill>
                      <a:srgbClr val="000000"/>
                    </a:solidFill>
                    <a:latin typeface="Times New Roman" charset="0"/>
                  </a:rPr>
                  <a:t>: </a:t>
                </a:r>
                <a:r>
                  <a:rPr lang="zh-CN" altLang="en-US" sz="2000" b="1">
                    <a:solidFill>
                      <a:srgbClr val="000000"/>
                    </a:solidFill>
                    <a:latin typeface="Times New Roman" charset="0"/>
                  </a:rPr>
                  <a:t>判断两国</a:t>
                </a:r>
                <a:endParaRPr lang="en-US" altLang="zh-CN" sz="2000" b="1">
                  <a:solidFill>
                    <a:srgbClr val="000000"/>
                  </a:solidFill>
                  <a:latin typeface="Times New Roman" charset="0"/>
                </a:endParaRPr>
              </a:p>
            </p:txBody>
          </p:sp>
          <p:sp>
            <p:nvSpPr>
              <p:cNvPr id="35954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6" name="Group 61"/>
            <p:cNvGrpSpPr>
              <a:grpSpLocks/>
            </p:cNvGrpSpPr>
            <p:nvPr/>
          </p:nvGrpSpPr>
          <p:grpSpPr bwMode="auto">
            <a:xfrm>
              <a:off x="2072" y="1670"/>
              <a:ext cx="1720" cy="403"/>
              <a:chOff x="2072" y="1670"/>
              <a:chExt cx="1720" cy="403"/>
            </a:xfrm>
          </p:grpSpPr>
          <p:sp>
            <p:nvSpPr>
              <p:cNvPr id="35954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依着</a:t>
                </a: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的立约</a:t>
                </a:r>
                <a:r>
                  <a:rPr lang="en-US" altLang="zh-CN" sz="2000" b="1">
                    <a:solidFill>
                      <a:srgbClr val="000000"/>
                    </a:solidFill>
                    <a:latin typeface="Times New Roman" charset="0"/>
                  </a:rPr>
                  <a:t>: </a:t>
                </a:r>
                <a:r>
                  <a:rPr lang="zh-CN" altLang="en-US" sz="2000" b="1">
                    <a:solidFill>
                      <a:srgbClr val="000000"/>
                    </a:solidFill>
                    <a:latin typeface="Times New Roman" charset="0"/>
                  </a:rPr>
                  <a:t>因为大卫祝福犹大</a:t>
                </a:r>
                <a:endParaRPr lang="en-US" altLang="zh-CN" sz="2000" b="1">
                  <a:solidFill>
                    <a:srgbClr val="000000"/>
                  </a:solidFill>
                  <a:latin typeface="Times New Roman" charset="0"/>
                </a:endParaRPr>
              </a:p>
            </p:txBody>
          </p:sp>
          <p:sp>
            <p:nvSpPr>
              <p:cNvPr id="35954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7" name="Group 64"/>
            <p:cNvGrpSpPr>
              <a:grpSpLocks/>
            </p:cNvGrpSpPr>
            <p:nvPr/>
          </p:nvGrpSpPr>
          <p:grpSpPr bwMode="auto">
            <a:xfrm>
              <a:off x="0" y="2073"/>
              <a:ext cx="744" cy="403"/>
              <a:chOff x="0" y="2073"/>
              <a:chExt cx="744" cy="403"/>
            </a:xfrm>
          </p:grpSpPr>
          <p:sp>
            <p:nvSpPr>
              <p:cNvPr id="35954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43" name="Group 66"/>
              <p:cNvGrpSpPr>
                <a:grpSpLocks/>
              </p:cNvGrpSpPr>
              <p:nvPr/>
            </p:nvGrpSpPr>
            <p:grpSpPr bwMode="auto">
              <a:xfrm>
                <a:off x="0" y="2073"/>
                <a:ext cx="744" cy="403"/>
                <a:chOff x="0" y="2073"/>
                <a:chExt cx="744" cy="403"/>
              </a:xfrm>
            </p:grpSpPr>
            <p:sp>
              <p:nvSpPr>
                <p:cNvPr id="131139"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00000"/>
                      </a:solidFill>
                      <a:effectLst>
                        <a:outerShdw blurRad="38100" dist="38100" dir="2700000" algn="tl">
                          <a:srgbClr val="FFFFFF"/>
                        </a:outerShdw>
                      </a:effectLst>
                      <a:cs typeface="MS PGothic" charset="0"/>
                    </a:rPr>
                    <a:t>作者</a:t>
                  </a:r>
                  <a:endParaRPr lang="en-US" altLang="zh-CN" sz="2000" b="1" i="1">
                    <a:solidFill>
                      <a:srgbClr val="000000"/>
                    </a:solidFill>
                    <a:effectLst>
                      <a:outerShdw blurRad="38100" dist="38100" dir="2700000" algn="tl">
                        <a:srgbClr val="FFFFFF"/>
                      </a:outerShdw>
                    </a:effectLst>
                    <a:cs typeface="MS PGothic" charset="0"/>
                  </a:endParaRPr>
                </a:p>
              </p:txBody>
            </p:sp>
            <p:sp>
              <p:nvSpPr>
                <p:cNvPr id="35954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48" name="Group 69"/>
            <p:cNvGrpSpPr>
              <a:grpSpLocks/>
            </p:cNvGrpSpPr>
            <p:nvPr/>
          </p:nvGrpSpPr>
          <p:grpSpPr bwMode="auto">
            <a:xfrm>
              <a:off x="744" y="2073"/>
              <a:ext cx="1328" cy="403"/>
              <a:chOff x="744" y="2073"/>
              <a:chExt cx="1328" cy="403"/>
            </a:xfrm>
          </p:grpSpPr>
          <p:sp>
            <p:nvSpPr>
              <p:cNvPr id="35954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先知与</a:t>
                </a:r>
                <a:r>
                  <a:rPr lang="zh-CN" altLang="en-US" sz="2000" b="1">
                    <a:solidFill>
                      <a:srgbClr val="000000"/>
                    </a:solidFill>
                    <a:latin typeface="Ш砰" charset="0"/>
                    <a:ea typeface="MS PGothic" charset="0"/>
                    <a:cs typeface="MS PGothic" charset="0"/>
                  </a:rPr>
                  <a:t>祭司</a:t>
                </a:r>
                <a:r>
                  <a:rPr lang="zh-CN" altLang="en-US" sz="2000" b="1">
                    <a:solidFill>
                      <a:srgbClr val="000000"/>
                    </a:solidFill>
                    <a:latin typeface="Times New Roman" charset="0"/>
                    <a:ea typeface="MS PGothic" charset="0"/>
                    <a:cs typeface="MS PGothic" charset="0"/>
                  </a:rPr>
                  <a:t>耶利米</a:t>
                </a:r>
                <a:endParaRPr lang="en-US" altLang="zh-CN" sz="2000" b="1">
                  <a:solidFill>
                    <a:srgbClr val="000000"/>
                  </a:solidFill>
                  <a:latin typeface="Times New Roman" charset="0"/>
                  <a:ea typeface="MS PGothic" charset="0"/>
                  <a:cs typeface="MS PGothic" charset="0"/>
                </a:endParaRPr>
              </a:p>
            </p:txBody>
          </p:sp>
          <p:sp>
            <p:nvSpPr>
              <p:cNvPr id="35954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49" name="Group 72"/>
            <p:cNvGrpSpPr>
              <a:grpSpLocks/>
            </p:cNvGrpSpPr>
            <p:nvPr/>
          </p:nvGrpSpPr>
          <p:grpSpPr bwMode="auto">
            <a:xfrm>
              <a:off x="2072" y="2073"/>
              <a:ext cx="1720" cy="403"/>
              <a:chOff x="2072" y="2073"/>
              <a:chExt cx="1720" cy="403"/>
            </a:xfrm>
          </p:grpSpPr>
          <p:sp>
            <p:nvSpPr>
              <p:cNvPr id="35953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Ш砰" charset="0"/>
                    <a:ea typeface="Ш砰" charset="0"/>
                    <a:cs typeface="Ш砰" charset="0"/>
                  </a:rPr>
                  <a:t>祭司以斯拉</a:t>
                </a:r>
                <a:endParaRPr lang="en-US" altLang="zh-CN" sz="2000" b="1">
                  <a:solidFill>
                    <a:srgbClr val="000000"/>
                  </a:solidFill>
                  <a:latin typeface="Ш砰" charset="0"/>
                  <a:ea typeface="Ш砰" charset="0"/>
                  <a:cs typeface="Ш砰" charset="0"/>
                </a:endParaRPr>
              </a:p>
            </p:txBody>
          </p:sp>
          <p:sp>
            <p:nvSpPr>
              <p:cNvPr id="35953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0" name="Group 75"/>
            <p:cNvGrpSpPr>
              <a:grpSpLocks/>
            </p:cNvGrpSpPr>
            <p:nvPr/>
          </p:nvGrpSpPr>
          <p:grpSpPr bwMode="auto">
            <a:xfrm>
              <a:off x="0" y="2476"/>
              <a:ext cx="744" cy="403"/>
              <a:chOff x="0" y="2476"/>
              <a:chExt cx="744" cy="403"/>
            </a:xfrm>
          </p:grpSpPr>
          <p:sp>
            <p:nvSpPr>
              <p:cNvPr id="35953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35" name="Group 77"/>
              <p:cNvGrpSpPr>
                <a:grpSpLocks/>
              </p:cNvGrpSpPr>
              <p:nvPr/>
            </p:nvGrpSpPr>
            <p:grpSpPr bwMode="auto">
              <a:xfrm>
                <a:off x="0" y="2476"/>
                <a:ext cx="744" cy="403"/>
                <a:chOff x="0" y="2476"/>
                <a:chExt cx="744" cy="403"/>
              </a:xfrm>
            </p:grpSpPr>
            <p:sp>
              <p:nvSpPr>
                <p:cNvPr id="131150"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信念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3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1" name="Group 80"/>
            <p:cNvGrpSpPr>
              <a:grpSpLocks/>
            </p:cNvGrpSpPr>
            <p:nvPr/>
          </p:nvGrpSpPr>
          <p:grpSpPr bwMode="auto">
            <a:xfrm>
              <a:off x="744" y="2476"/>
              <a:ext cx="1328" cy="403"/>
              <a:chOff x="744" y="2476"/>
              <a:chExt cx="1328" cy="403"/>
            </a:xfrm>
          </p:grpSpPr>
          <p:sp>
            <p:nvSpPr>
              <p:cNvPr id="35953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000000"/>
                    </a:solidFill>
                    <a:latin typeface="Arial Narrow" charset="0"/>
                  </a:rPr>
                  <a:t> </a:t>
                </a:r>
                <a:r>
                  <a:rPr lang="zh-CN" altLang="en-US" sz="2000" b="1">
                    <a:solidFill>
                      <a:srgbClr val="000000"/>
                    </a:solidFill>
                    <a:latin typeface="Times New Roman" charset="0"/>
                  </a:rPr>
                  <a:t>人的不忠实 </a:t>
                </a:r>
                <a:endParaRPr lang="en-US" altLang="zh-CN" sz="2000" b="1">
                  <a:solidFill>
                    <a:srgbClr val="000000"/>
                  </a:solidFill>
                  <a:latin typeface="Times New Roman" charset="0"/>
                </a:endParaRPr>
              </a:p>
            </p:txBody>
          </p:sp>
          <p:sp>
            <p:nvSpPr>
              <p:cNvPr id="35953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2" name="Group 83"/>
            <p:cNvGrpSpPr>
              <a:grpSpLocks/>
            </p:cNvGrpSpPr>
            <p:nvPr/>
          </p:nvGrpSpPr>
          <p:grpSpPr bwMode="auto">
            <a:xfrm>
              <a:off x="2072" y="2476"/>
              <a:ext cx="1720" cy="403"/>
              <a:chOff x="2072" y="2476"/>
              <a:chExt cx="1720" cy="403"/>
            </a:xfrm>
          </p:grpSpPr>
          <p:sp>
            <p:nvSpPr>
              <p:cNvPr id="35953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的忠实</a:t>
                </a:r>
                <a:endParaRPr lang="en-US" altLang="zh-CN" sz="2000" b="1">
                  <a:solidFill>
                    <a:srgbClr val="000000"/>
                  </a:solidFill>
                  <a:latin typeface="Times New Roman" charset="0"/>
                  <a:ea typeface="MS PGothic" charset="0"/>
                  <a:cs typeface="MS PGothic" charset="0"/>
                </a:endParaRPr>
              </a:p>
            </p:txBody>
          </p:sp>
          <p:sp>
            <p:nvSpPr>
              <p:cNvPr id="35953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3" name="Group 86"/>
            <p:cNvGrpSpPr>
              <a:grpSpLocks/>
            </p:cNvGrpSpPr>
            <p:nvPr/>
          </p:nvGrpSpPr>
          <p:grpSpPr bwMode="auto">
            <a:xfrm>
              <a:off x="0" y="2879"/>
              <a:ext cx="744" cy="403"/>
              <a:chOff x="0" y="2879"/>
              <a:chExt cx="744" cy="403"/>
            </a:xfrm>
          </p:grpSpPr>
          <p:sp>
            <p:nvSpPr>
              <p:cNvPr id="35952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27" name="Group 88"/>
              <p:cNvGrpSpPr>
                <a:grpSpLocks/>
              </p:cNvGrpSpPr>
              <p:nvPr/>
            </p:nvGrpSpPr>
            <p:grpSpPr bwMode="auto">
              <a:xfrm>
                <a:off x="0" y="2879"/>
                <a:ext cx="744" cy="403"/>
                <a:chOff x="0" y="2879"/>
                <a:chExt cx="744" cy="403"/>
              </a:xfrm>
            </p:grpSpPr>
            <p:sp>
              <p:nvSpPr>
                <p:cNvPr id="131161"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前景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2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4" name="Group 91"/>
            <p:cNvGrpSpPr>
              <a:grpSpLocks/>
            </p:cNvGrpSpPr>
            <p:nvPr/>
          </p:nvGrpSpPr>
          <p:grpSpPr bwMode="auto">
            <a:xfrm>
              <a:off x="744" y="2879"/>
              <a:ext cx="1328" cy="403"/>
              <a:chOff x="744" y="2879"/>
              <a:chExt cx="1328" cy="403"/>
            </a:xfrm>
          </p:grpSpPr>
          <p:sp>
            <p:nvSpPr>
              <p:cNvPr id="35952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负的</a:t>
                </a:r>
                <a:r>
                  <a:rPr lang="en-US" altLang="zh-CN" sz="2000" b="1">
                    <a:solidFill>
                      <a:srgbClr val="000000"/>
                    </a:solidFill>
                    <a:latin typeface="Times New Roman" charset="0"/>
                  </a:rPr>
                  <a:t>: </a:t>
                </a:r>
                <a:r>
                  <a:rPr lang="zh-CN" altLang="en-US" sz="2000" b="1">
                    <a:solidFill>
                      <a:srgbClr val="000000"/>
                    </a:solidFill>
                    <a:latin typeface="Times New Roman" charset="0"/>
                  </a:rPr>
                  <a:t>叛乱</a:t>
                </a:r>
                <a:r>
                  <a:rPr lang="en-US" altLang="zh-CN" sz="2000" b="1">
                    <a:solidFill>
                      <a:srgbClr val="000000"/>
                    </a:solidFill>
                    <a:latin typeface="Times New Roman" charset="0"/>
                  </a:rPr>
                  <a:t>/</a:t>
                </a:r>
                <a:r>
                  <a:rPr lang="zh-CN" altLang="en-US" sz="2000" b="1">
                    <a:solidFill>
                      <a:srgbClr val="000000"/>
                    </a:solidFill>
                    <a:latin typeface="Times New Roman" charset="0"/>
                  </a:rPr>
                  <a:t>悲剧</a:t>
                </a:r>
                <a:endParaRPr lang="en-US" altLang="zh-CN" sz="2000" b="1">
                  <a:solidFill>
                    <a:srgbClr val="000000"/>
                  </a:solidFill>
                  <a:latin typeface="Times New Roman" charset="0"/>
                </a:endParaRPr>
              </a:p>
            </p:txBody>
          </p:sp>
          <p:sp>
            <p:nvSpPr>
              <p:cNvPr id="35952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5" name="Group 94"/>
            <p:cNvGrpSpPr>
              <a:grpSpLocks/>
            </p:cNvGrpSpPr>
            <p:nvPr/>
          </p:nvGrpSpPr>
          <p:grpSpPr bwMode="auto">
            <a:xfrm>
              <a:off x="2072" y="2879"/>
              <a:ext cx="1720" cy="403"/>
              <a:chOff x="2072" y="2879"/>
              <a:chExt cx="1720" cy="403"/>
            </a:xfrm>
          </p:grpSpPr>
          <p:sp>
            <p:nvSpPr>
              <p:cNvPr id="35952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正的</a:t>
                </a:r>
                <a:r>
                  <a:rPr lang="en-US" altLang="zh-CN" sz="2000" b="1">
                    <a:solidFill>
                      <a:srgbClr val="000000"/>
                    </a:solidFill>
                    <a:latin typeface="Times New Roman" charset="0"/>
                  </a:rPr>
                  <a:t>: </a:t>
                </a:r>
                <a:r>
                  <a:rPr lang="zh-CN" altLang="en-US" sz="2000" b="1">
                    <a:solidFill>
                      <a:srgbClr val="000000"/>
                    </a:solidFill>
                    <a:latin typeface="Times New Roman" charset="0"/>
                  </a:rPr>
                  <a:t>叛教</a:t>
                </a:r>
                <a:r>
                  <a:rPr lang="en-US" altLang="zh-CN" sz="2000" b="1">
                    <a:solidFill>
                      <a:srgbClr val="000000"/>
                    </a:solidFill>
                    <a:latin typeface="Times New Roman" charset="0"/>
                  </a:rPr>
                  <a:t>/</a:t>
                </a:r>
                <a:r>
                  <a:rPr lang="zh-CN" altLang="en-US" sz="2000" b="1">
                    <a:solidFill>
                      <a:srgbClr val="000000"/>
                    </a:solidFill>
                    <a:latin typeface="Times New Roman" charset="0"/>
                  </a:rPr>
                  <a:t>悲剧中仍有希望</a:t>
                </a:r>
                <a:endParaRPr lang="en-US" altLang="zh-CN" sz="2000" b="1">
                  <a:solidFill>
                    <a:srgbClr val="000000"/>
                  </a:solidFill>
                  <a:latin typeface="Times New Roman" charset="0"/>
                </a:endParaRPr>
              </a:p>
            </p:txBody>
          </p:sp>
          <p:sp>
            <p:nvSpPr>
              <p:cNvPr id="35952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6" name="Group 97"/>
            <p:cNvGrpSpPr>
              <a:grpSpLocks/>
            </p:cNvGrpSpPr>
            <p:nvPr/>
          </p:nvGrpSpPr>
          <p:grpSpPr bwMode="auto">
            <a:xfrm>
              <a:off x="0" y="3282"/>
              <a:ext cx="744" cy="403"/>
              <a:chOff x="0" y="3282"/>
              <a:chExt cx="744" cy="403"/>
            </a:xfrm>
          </p:grpSpPr>
          <p:sp>
            <p:nvSpPr>
              <p:cNvPr id="35951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19" name="Group 99"/>
              <p:cNvGrpSpPr>
                <a:grpSpLocks/>
              </p:cNvGrpSpPr>
              <p:nvPr/>
            </p:nvGrpSpPr>
            <p:grpSpPr bwMode="auto">
              <a:xfrm>
                <a:off x="0" y="3282"/>
                <a:ext cx="744" cy="403"/>
                <a:chOff x="0" y="3282"/>
                <a:chExt cx="744" cy="403"/>
              </a:xfrm>
            </p:grpSpPr>
            <p:sp>
              <p:nvSpPr>
                <p:cNvPr id="131172"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收件人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2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57" name="Group 102"/>
            <p:cNvGrpSpPr>
              <a:grpSpLocks/>
            </p:cNvGrpSpPr>
            <p:nvPr/>
          </p:nvGrpSpPr>
          <p:grpSpPr bwMode="auto">
            <a:xfrm>
              <a:off x="744" y="3282"/>
              <a:ext cx="1328" cy="403"/>
              <a:chOff x="744" y="3282"/>
              <a:chExt cx="1328" cy="403"/>
            </a:xfrm>
          </p:grpSpPr>
          <p:sp>
            <p:nvSpPr>
              <p:cNvPr id="35951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000000"/>
                    </a:solidFill>
                    <a:latin typeface="MS Song" charset="0"/>
                    <a:ea typeface="MS PGothic" charset="0"/>
                    <a:cs typeface="MS PGothic" charset="0"/>
                  </a:rPr>
                  <a:t>放逐的犹太人 </a:t>
                </a:r>
                <a:r>
                  <a:rPr lang="en-US" altLang="zh-CN" sz="1600" b="1">
                    <a:solidFill>
                      <a:srgbClr val="000000"/>
                    </a:solidFill>
                    <a:latin typeface="MS Song" charset="0"/>
                    <a:ea typeface="MS PGothic" charset="0"/>
                    <a:cs typeface="MS PGothic" charset="0"/>
                  </a:rPr>
                  <a:t>(</a:t>
                </a:r>
                <a:r>
                  <a:rPr lang="zh-CN" altLang="en-US" sz="1600" b="1">
                    <a:solidFill>
                      <a:srgbClr val="000000"/>
                    </a:solidFill>
                    <a:latin typeface="MS Song" charset="0"/>
                    <a:ea typeface="MS PGothic" charset="0"/>
                    <a:cs typeface="MS PGothic" charset="0"/>
                  </a:rPr>
                  <a:t>大约公元前</a:t>
                </a:r>
                <a:r>
                  <a:rPr lang="en-US" altLang="zh-CN" sz="1600" b="1">
                    <a:solidFill>
                      <a:srgbClr val="000000"/>
                    </a:solidFill>
                    <a:latin typeface="MS Song" charset="0"/>
                    <a:ea typeface="MS PGothic" charset="0"/>
                    <a:cs typeface="MS PGothic" charset="0"/>
                  </a:rPr>
                  <a:t>550</a:t>
                </a:r>
                <a:r>
                  <a:rPr lang="zh-CN" altLang="en-US" sz="1600" b="1">
                    <a:solidFill>
                      <a:srgbClr val="000000"/>
                    </a:solidFill>
                    <a:latin typeface="MS Song" charset="0"/>
                    <a:ea typeface="MS PGothic" charset="0"/>
                    <a:cs typeface="MS PGothic" charset="0"/>
                  </a:rPr>
                  <a:t>年</a:t>
                </a:r>
                <a:r>
                  <a:rPr lang="en-US" altLang="zh-CN" sz="1600" b="1">
                    <a:solidFill>
                      <a:srgbClr val="000000"/>
                    </a:solidFill>
                    <a:latin typeface="MS Song" charset="0"/>
                    <a:ea typeface="MS PGothic" charset="0"/>
                    <a:cs typeface="MS PGothic" charset="0"/>
                  </a:rPr>
                  <a:t>)</a:t>
                </a:r>
              </a:p>
            </p:txBody>
          </p:sp>
          <p:sp>
            <p:nvSpPr>
              <p:cNvPr id="35951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8" name="Group 105"/>
            <p:cNvGrpSpPr>
              <a:grpSpLocks/>
            </p:cNvGrpSpPr>
            <p:nvPr/>
          </p:nvGrpSpPr>
          <p:grpSpPr bwMode="auto">
            <a:xfrm>
              <a:off x="2072" y="3282"/>
              <a:ext cx="1720" cy="403"/>
              <a:chOff x="2072" y="3282"/>
              <a:chExt cx="1720" cy="403"/>
            </a:xfrm>
          </p:grpSpPr>
          <p:sp>
            <p:nvSpPr>
              <p:cNvPr id="35951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000000"/>
                    </a:solidFill>
                    <a:latin typeface="MS Song" charset="0"/>
                    <a:ea typeface="MS PGothic" charset="0"/>
                    <a:cs typeface="MS PGothic" charset="0"/>
                  </a:rPr>
                  <a:t>放逐后的犹太人 </a:t>
                </a:r>
                <a:r>
                  <a:rPr lang="en-US" altLang="zh-CN" sz="1600" b="1">
                    <a:solidFill>
                      <a:srgbClr val="000000"/>
                    </a:solidFill>
                    <a:latin typeface="MS Song" charset="0"/>
                    <a:ea typeface="MS PGothic" charset="0"/>
                    <a:cs typeface="MS PGothic" charset="0"/>
                  </a:rPr>
                  <a:t>(</a:t>
                </a:r>
                <a:r>
                  <a:rPr lang="zh-CN" altLang="en-US" sz="1600" b="1">
                    <a:solidFill>
                      <a:srgbClr val="000000"/>
                    </a:solidFill>
                    <a:latin typeface="MS Song" charset="0"/>
                    <a:ea typeface="MS PGothic" charset="0"/>
                    <a:cs typeface="MS PGothic" charset="0"/>
                  </a:rPr>
                  <a:t>大约公元前</a:t>
                </a:r>
                <a:r>
                  <a:rPr lang="en-US" altLang="zh-CN" sz="1600" b="1">
                    <a:solidFill>
                      <a:srgbClr val="000000"/>
                    </a:solidFill>
                    <a:latin typeface="MS Song" charset="0"/>
                    <a:ea typeface="MS PGothic" charset="0"/>
                    <a:cs typeface="MS PGothic" charset="0"/>
                  </a:rPr>
                  <a:t>440</a:t>
                </a:r>
                <a:r>
                  <a:rPr lang="zh-CN" altLang="en-US" sz="1600" b="1">
                    <a:solidFill>
                      <a:srgbClr val="000000"/>
                    </a:solidFill>
                    <a:latin typeface="MS Song" charset="0"/>
                    <a:ea typeface="MS PGothic" charset="0"/>
                    <a:cs typeface="MS PGothic" charset="0"/>
                  </a:rPr>
                  <a:t>年</a:t>
                </a:r>
                <a:r>
                  <a:rPr lang="en-US" altLang="zh-CN" sz="1600" b="1">
                    <a:solidFill>
                      <a:srgbClr val="000000"/>
                    </a:solidFill>
                    <a:latin typeface="MS Song" charset="0"/>
                    <a:ea typeface="MS PGothic" charset="0"/>
                    <a:cs typeface="MS PGothic" charset="0"/>
                  </a:rPr>
                  <a:t>)</a:t>
                </a:r>
              </a:p>
            </p:txBody>
          </p:sp>
          <p:sp>
            <p:nvSpPr>
              <p:cNvPr id="35951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59" name="Group 108"/>
            <p:cNvGrpSpPr>
              <a:grpSpLocks/>
            </p:cNvGrpSpPr>
            <p:nvPr/>
          </p:nvGrpSpPr>
          <p:grpSpPr bwMode="auto">
            <a:xfrm>
              <a:off x="0" y="3685"/>
              <a:ext cx="744" cy="403"/>
              <a:chOff x="0" y="3685"/>
              <a:chExt cx="744" cy="403"/>
            </a:xfrm>
          </p:grpSpPr>
          <p:sp>
            <p:nvSpPr>
              <p:cNvPr id="35951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11" name="Group 110"/>
              <p:cNvGrpSpPr>
                <a:grpSpLocks/>
              </p:cNvGrpSpPr>
              <p:nvPr/>
            </p:nvGrpSpPr>
            <p:grpSpPr bwMode="auto">
              <a:xfrm>
                <a:off x="0" y="3685"/>
                <a:ext cx="744" cy="403"/>
                <a:chOff x="0" y="3685"/>
                <a:chExt cx="744" cy="403"/>
              </a:xfrm>
            </p:grpSpPr>
            <p:sp>
              <p:nvSpPr>
                <p:cNvPr id="131183"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年表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1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0" name="Group 113"/>
            <p:cNvGrpSpPr>
              <a:grpSpLocks/>
            </p:cNvGrpSpPr>
            <p:nvPr/>
          </p:nvGrpSpPr>
          <p:grpSpPr bwMode="auto">
            <a:xfrm>
              <a:off x="744" y="3685"/>
              <a:ext cx="1328" cy="403"/>
              <a:chOff x="744" y="3685"/>
              <a:chExt cx="1328" cy="403"/>
            </a:xfrm>
          </p:grpSpPr>
          <p:sp>
            <p:nvSpPr>
              <p:cNvPr id="35950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公元</a:t>
                </a:r>
                <a:r>
                  <a:rPr lang="zh-CN" altLang="en-US" sz="2000" b="1">
                    <a:solidFill>
                      <a:srgbClr val="000000"/>
                    </a:solidFill>
                    <a:latin typeface="Times New Roman" charset="0"/>
                  </a:rPr>
                  <a:t>前</a:t>
                </a:r>
                <a:r>
                  <a:rPr lang="en-US" altLang="zh-CN" sz="2000" b="1">
                    <a:solidFill>
                      <a:srgbClr val="000000"/>
                    </a:solidFill>
                    <a:latin typeface="MS Song" charset="0"/>
                  </a:rPr>
                  <a:t>971-586</a:t>
                </a:r>
                <a:r>
                  <a:rPr lang="zh-CN" altLang="en-US" sz="2000" b="1">
                    <a:solidFill>
                      <a:srgbClr val="000000"/>
                    </a:solidFill>
                    <a:latin typeface="MS Song" charset="0"/>
                  </a:rPr>
                  <a:t>年</a:t>
                </a:r>
                <a:endParaRPr lang="en-US" altLang="zh-CN" sz="2000" b="1">
                  <a:solidFill>
                    <a:srgbClr val="000000"/>
                  </a:solidFill>
                  <a:latin typeface="MS Song" charset="0"/>
                </a:endParaRPr>
              </a:p>
            </p:txBody>
          </p:sp>
          <p:sp>
            <p:nvSpPr>
              <p:cNvPr id="35950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1" name="Group 116"/>
            <p:cNvGrpSpPr>
              <a:grpSpLocks/>
            </p:cNvGrpSpPr>
            <p:nvPr/>
          </p:nvGrpSpPr>
          <p:grpSpPr bwMode="auto">
            <a:xfrm>
              <a:off x="2072" y="3685"/>
              <a:ext cx="1720" cy="403"/>
              <a:chOff x="2072" y="3685"/>
              <a:chExt cx="1720" cy="403"/>
            </a:xfrm>
          </p:grpSpPr>
          <p:sp>
            <p:nvSpPr>
              <p:cNvPr id="35950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MS Song" charset="0"/>
                    <a:ea typeface="MS PGothic" charset="0"/>
                    <a:cs typeface="MS PGothic" charset="0"/>
                  </a:rPr>
                  <a:t>公元前</a:t>
                </a:r>
                <a:r>
                  <a:rPr lang="en-US" altLang="zh-CN" sz="2000" b="1">
                    <a:solidFill>
                      <a:srgbClr val="000000"/>
                    </a:solidFill>
                    <a:latin typeface="MS Song" charset="0"/>
                    <a:ea typeface="MS PGothic" charset="0"/>
                    <a:cs typeface="MS PGothic" charset="0"/>
                  </a:rPr>
                  <a:t>1011-538</a:t>
                </a:r>
                <a:r>
                  <a:rPr lang="zh-CN" altLang="en-US" sz="2000" b="1">
                    <a:solidFill>
                      <a:srgbClr val="000000"/>
                    </a:solidFill>
                    <a:latin typeface="MS Song" charset="0"/>
                    <a:ea typeface="MS PGothic" charset="0"/>
                    <a:cs typeface="MS PGothic" charset="0"/>
                  </a:rPr>
                  <a:t>年</a:t>
                </a:r>
                <a:endParaRPr lang="en-US" altLang="zh-CN" sz="2000" b="1">
                  <a:solidFill>
                    <a:srgbClr val="000000"/>
                  </a:solidFill>
                  <a:latin typeface="MS Song" charset="0"/>
                  <a:ea typeface="MS PGothic" charset="0"/>
                  <a:cs typeface="MS PGothic" charset="0"/>
                </a:endParaRPr>
              </a:p>
            </p:txBody>
          </p:sp>
          <p:sp>
            <p:nvSpPr>
              <p:cNvPr id="35950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2" name="Group 119"/>
            <p:cNvGrpSpPr>
              <a:grpSpLocks/>
            </p:cNvGrpSpPr>
            <p:nvPr/>
          </p:nvGrpSpPr>
          <p:grpSpPr bwMode="auto">
            <a:xfrm>
              <a:off x="0" y="4088"/>
              <a:ext cx="744" cy="518"/>
              <a:chOff x="0" y="4088"/>
              <a:chExt cx="744" cy="518"/>
            </a:xfrm>
          </p:grpSpPr>
          <p:sp>
            <p:nvSpPr>
              <p:cNvPr id="35950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503" name="Group 121"/>
              <p:cNvGrpSpPr>
                <a:grpSpLocks/>
              </p:cNvGrpSpPr>
              <p:nvPr/>
            </p:nvGrpSpPr>
            <p:grpSpPr bwMode="auto">
              <a:xfrm>
                <a:off x="0" y="4088"/>
                <a:ext cx="744" cy="518"/>
                <a:chOff x="0" y="4088"/>
                <a:chExt cx="744" cy="518"/>
              </a:xfrm>
            </p:grpSpPr>
            <p:sp>
              <p:nvSpPr>
                <p:cNvPr id="131194"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重点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50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3" name="Group 124"/>
            <p:cNvGrpSpPr>
              <a:grpSpLocks/>
            </p:cNvGrpSpPr>
            <p:nvPr/>
          </p:nvGrpSpPr>
          <p:grpSpPr bwMode="auto">
            <a:xfrm>
              <a:off x="744" y="4088"/>
              <a:ext cx="1328" cy="518"/>
              <a:chOff x="744" y="4088"/>
              <a:chExt cx="1328" cy="518"/>
            </a:xfrm>
          </p:grpSpPr>
          <p:sp>
            <p:nvSpPr>
              <p:cNvPr id="359500"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政治</a:t>
                </a:r>
                <a:r>
                  <a:rPr lang="en-US" altLang="zh-CN" sz="2000" b="1">
                    <a:solidFill>
                      <a:srgbClr val="000000"/>
                    </a:solidFill>
                    <a:latin typeface="Times New Roman" charset="0"/>
                  </a:rPr>
                  <a:t>: </a:t>
                </a:r>
                <a:r>
                  <a:rPr lang="zh-CN" altLang="en-US" sz="2000" b="1">
                    <a:solidFill>
                      <a:srgbClr val="000000"/>
                    </a:solidFill>
                    <a:latin typeface="Times New Roman" charset="0"/>
                  </a:rPr>
                  <a:t>强调王位</a:t>
                </a:r>
                <a:endParaRPr lang="en-US" altLang="zh-CN" sz="2000" b="1">
                  <a:solidFill>
                    <a:srgbClr val="000000"/>
                  </a:solidFill>
                  <a:latin typeface="Times New Roman" charset="0"/>
                </a:endParaRPr>
              </a:p>
            </p:txBody>
          </p:sp>
          <p:sp>
            <p:nvSpPr>
              <p:cNvPr id="35950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4" name="Group 127"/>
            <p:cNvGrpSpPr>
              <a:grpSpLocks/>
            </p:cNvGrpSpPr>
            <p:nvPr/>
          </p:nvGrpSpPr>
          <p:grpSpPr bwMode="auto">
            <a:xfrm>
              <a:off x="2072" y="4088"/>
              <a:ext cx="1720" cy="518"/>
              <a:chOff x="2072" y="4088"/>
              <a:chExt cx="1720" cy="518"/>
            </a:xfrm>
          </p:grpSpPr>
          <p:sp>
            <p:nvSpPr>
              <p:cNvPr id="131200" name="Rectangle 128"/>
              <p:cNvSpPr>
                <a:spLocks noChangeArrowheads="1"/>
              </p:cNvSpPr>
              <p:nvPr/>
            </p:nvSpPr>
            <p:spPr bwMode="auto">
              <a:xfrm>
                <a:off x="2104" y="4088"/>
                <a:ext cx="1656" cy="518"/>
              </a:xfrm>
              <a:prstGeom prst="rect">
                <a:avLst/>
              </a:prstGeom>
              <a:no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a:solidFill>
                      <a:srgbClr val="000000"/>
                    </a:solidFill>
                    <a:cs typeface="MS PGothic" charset="0"/>
                  </a:rPr>
                  <a:t>属灵</a:t>
                </a:r>
                <a:r>
                  <a:rPr lang="en-US" altLang="zh-CN" sz="2000" b="1">
                    <a:solidFill>
                      <a:srgbClr val="000000"/>
                    </a:solidFill>
                    <a:ea typeface="SimSun" pitchFamily="2" charset="-122"/>
                    <a:cs typeface="MS PGothic" charset="0"/>
                  </a:rPr>
                  <a:t>: </a:t>
                </a:r>
                <a:r>
                  <a:rPr lang="zh-CN" altLang="en-US" sz="2000" b="1">
                    <a:solidFill>
                      <a:srgbClr val="000000"/>
                    </a:solidFill>
                    <a:cs typeface="MS PGothic" charset="0"/>
                  </a:rPr>
                  <a:t>强调</a:t>
                </a:r>
                <a:r>
                  <a:rPr lang="ja-JP" altLang="en-US" sz="2000" b="1">
                    <a:solidFill>
                      <a:srgbClr val="000000"/>
                    </a:solidFill>
                    <a:effectLst>
                      <a:outerShdw blurRad="38100" dist="38100" dir="2700000" algn="tl">
                        <a:srgbClr val="FFFFFF"/>
                      </a:outerShdw>
                    </a:effectLst>
                    <a:latin typeface="Arial" pitchFamily="34" charset="0"/>
                    <a:cs typeface="MS PGothic" charset="0"/>
                  </a:rPr>
                  <a:t>圣殿</a:t>
                </a:r>
                <a:endParaRPr lang="en-US" altLang="zh-CN" sz="2000" b="1">
                  <a:solidFill>
                    <a:srgbClr val="000000"/>
                  </a:solidFill>
                  <a:effectLst>
                    <a:outerShdw blurRad="38100" dist="38100" dir="2700000" algn="tl">
                      <a:srgbClr val="FFFFFF"/>
                    </a:outerShdw>
                  </a:effectLst>
                  <a:latin typeface="Arial" pitchFamily="34" charset="0"/>
                  <a:cs typeface="MS PGothic" charset="0"/>
                </a:endParaRPr>
              </a:p>
            </p:txBody>
          </p:sp>
          <p:sp>
            <p:nvSpPr>
              <p:cNvPr id="35949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5" name="Group 130"/>
            <p:cNvGrpSpPr>
              <a:grpSpLocks/>
            </p:cNvGrpSpPr>
            <p:nvPr/>
          </p:nvGrpSpPr>
          <p:grpSpPr bwMode="auto">
            <a:xfrm>
              <a:off x="0" y="4606"/>
              <a:ext cx="744" cy="403"/>
              <a:chOff x="0" y="4606"/>
              <a:chExt cx="744" cy="403"/>
            </a:xfrm>
          </p:grpSpPr>
          <p:sp>
            <p:nvSpPr>
              <p:cNvPr id="35949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95" name="Group 132"/>
              <p:cNvGrpSpPr>
                <a:grpSpLocks/>
              </p:cNvGrpSpPr>
              <p:nvPr/>
            </p:nvGrpSpPr>
            <p:grpSpPr bwMode="auto">
              <a:xfrm>
                <a:off x="0" y="4606"/>
                <a:ext cx="744" cy="403"/>
                <a:chOff x="0" y="4606"/>
                <a:chExt cx="744" cy="403"/>
              </a:xfrm>
            </p:grpSpPr>
            <p:sp>
              <p:nvSpPr>
                <p:cNvPr id="131205"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内容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49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6" name="Group 135"/>
            <p:cNvGrpSpPr>
              <a:grpSpLocks/>
            </p:cNvGrpSpPr>
            <p:nvPr/>
          </p:nvGrpSpPr>
          <p:grpSpPr bwMode="auto">
            <a:xfrm>
              <a:off x="744" y="4606"/>
              <a:ext cx="1328" cy="403"/>
              <a:chOff x="744" y="4606"/>
              <a:chExt cx="1328" cy="403"/>
            </a:xfrm>
          </p:grpSpPr>
          <p:sp>
            <p:nvSpPr>
              <p:cNvPr id="35949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历史性</a:t>
                </a:r>
                <a:endParaRPr lang="en-US" altLang="zh-CN" sz="2000" b="1">
                  <a:solidFill>
                    <a:srgbClr val="000000"/>
                  </a:solidFill>
                  <a:latin typeface="Times New Roman" charset="0"/>
                  <a:ea typeface="MS PGothic" charset="0"/>
                  <a:cs typeface="MS PGothic" charset="0"/>
                </a:endParaRPr>
              </a:p>
            </p:txBody>
          </p:sp>
          <p:sp>
            <p:nvSpPr>
              <p:cNvPr id="35949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7" name="Group 138"/>
            <p:cNvGrpSpPr>
              <a:grpSpLocks/>
            </p:cNvGrpSpPr>
            <p:nvPr/>
          </p:nvGrpSpPr>
          <p:grpSpPr bwMode="auto">
            <a:xfrm>
              <a:off x="2072" y="4606"/>
              <a:ext cx="1720" cy="403"/>
              <a:chOff x="2072" y="4606"/>
              <a:chExt cx="1720" cy="403"/>
            </a:xfrm>
          </p:grpSpPr>
          <p:sp>
            <p:nvSpPr>
              <p:cNvPr id="35949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Times New Roman" charset="0"/>
                    <a:ea typeface="MS PGothic" charset="0"/>
                    <a:cs typeface="MS PGothic" charset="0"/>
                  </a:rPr>
                  <a:t>神学性</a:t>
                </a:r>
                <a:endParaRPr lang="en-US" altLang="zh-CN" sz="2000" b="1">
                  <a:solidFill>
                    <a:srgbClr val="000000"/>
                  </a:solidFill>
                  <a:latin typeface="Times New Roman" charset="0"/>
                  <a:ea typeface="MS PGothic" charset="0"/>
                  <a:cs typeface="MS PGothic" charset="0"/>
                </a:endParaRPr>
              </a:p>
            </p:txBody>
          </p:sp>
          <p:sp>
            <p:nvSpPr>
              <p:cNvPr id="35949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68" name="Group 141"/>
            <p:cNvGrpSpPr>
              <a:grpSpLocks/>
            </p:cNvGrpSpPr>
            <p:nvPr/>
          </p:nvGrpSpPr>
          <p:grpSpPr bwMode="auto">
            <a:xfrm>
              <a:off x="0" y="5009"/>
              <a:ext cx="744" cy="403"/>
              <a:chOff x="0" y="5009"/>
              <a:chExt cx="744" cy="403"/>
            </a:xfrm>
          </p:grpSpPr>
          <p:sp>
            <p:nvSpPr>
              <p:cNvPr id="35948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87" name="Group 143"/>
              <p:cNvGrpSpPr>
                <a:grpSpLocks/>
              </p:cNvGrpSpPr>
              <p:nvPr/>
            </p:nvGrpSpPr>
            <p:grpSpPr bwMode="auto">
              <a:xfrm>
                <a:off x="0" y="5009"/>
                <a:ext cx="744" cy="403"/>
                <a:chOff x="0" y="5009"/>
                <a:chExt cx="744" cy="403"/>
              </a:xfrm>
            </p:grpSpPr>
            <p:sp>
              <p:nvSpPr>
                <p:cNvPr id="131216"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zh-CN" altLang="en-US" sz="2000" b="1" i="1">
                      <a:solidFill>
                        <a:srgbClr val="000000"/>
                      </a:solidFill>
                      <a:effectLst>
                        <a:outerShdw blurRad="38100" dist="38100" dir="2700000" algn="tl">
                          <a:srgbClr val="FFFFFF"/>
                        </a:outerShdw>
                      </a:effectLst>
                      <a:latin typeface="Arial Narrow" charset="0"/>
                    </a:rPr>
                    <a:t>特征 </a:t>
                  </a:r>
                  <a:endParaRPr lang="en-US" altLang="zh-CN" sz="2000" b="1" i="1">
                    <a:solidFill>
                      <a:srgbClr val="000000"/>
                    </a:solidFill>
                    <a:effectLst>
                      <a:outerShdw blurRad="38100" dist="38100" dir="2700000" algn="tl">
                        <a:srgbClr val="FFFFFF"/>
                      </a:outerShdw>
                    </a:effectLst>
                    <a:latin typeface="Arial Narrow" charset="0"/>
                  </a:endParaRPr>
                </a:p>
              </p:txBody>
            </p:sp>
            <p:sp>
              <p:nvSpPr>
                <p:cNvPr id="35948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69" name="Group 146"/>
            <p:cNvGrpSpPr>
              <a:grpSpLocks/>
            </p:cNvGrpSpPr>
            <p:nvPr/>
          </p:nvGrpSpPr>
          <p:grpSpPr bwMode="auto">
            <a:xfrm>
              <a:off x="744" y="5009"/>
              <a:ext cx="1328" cy="403"/>
              <a:chOff x="744" y="5009"/>
              <a:chExt cx="1328" cy="403"/>
            </a:xfrm>
          </p:grpSpPr>
          <p:sp>
            <p:nvSpPr>
              <p:cNvPr id="35948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的公正</a:t>
                </a:r>
                <a:endParaRPr lang="en-US" altLang="zh-CN" sz="2000" b="1">
                  <a:solidFill>
                    <a:srgbClr val="000000"/>
                  </a:solidFill>
                  <a:latin typeface="Times New Roman" charset="0"/>
                  <a:ea typeface="MS PGothic" charset="0"/>
                  <a:cs typeface="MS PGothic" charset="0"/>
                </a:endParaRPr>
              </a:p>
            </p:txBody>
          </p:sp>
          <p:sp>
            <p:nvSpPr>
              <p:cNvPr id="35948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0" name="Group 149"/>
            <p:cNvGrpSpPr>
              <a:grpSpLocks/>
            </p:cNvGrpSpPr>
            <p:nvPr/>
          </p:nvGrpSpPr>
          <p:grpSpPr bwMode="auto">
            <a:xfrm>
              <a:off x="2072" y="5009"/>
              <a:ext cx="1720" cy="403"/>
              <a:chOff x="2072" y="5009"/>
              <a:chExt cx="1720" cy="403"/>
            </a:xfrm>
          </p:grpSpPr>
          <p:sp>
            <p:nvSpPr>
              <p:cNvPr id="35948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Times New Roman" charset="0"/>
                    <a:ea typeface="MS PGothic" charset="0"/>
                    <a:cs typeface="MS PGothic" charset="0"/>
                  </a:rPr>
                  <a:t>的恩惠</a:t>
                </a:r>
                <a:endParaRPr lang="en-US" altLang="zh-CN" sz="2000" b="1">
                  <a:solidFill>
                    <a:srgbClr val="000000"/>
                  </a:solidFill>
                  <a:latin typeface="Times New Roman" charset="0"/>
                  <a:ea typeface="MS PGothic" charset="0"/>
                  <a:cs typeface="MS PGothic" charset="0"/>
                </a:endParaRPr>
              </a:p>
            </p:txBody>
          </p:sp>
          <p:sp>
            <p:nvSpPr>
              <p:cNvPr id="35948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1" name="Group 152"/>
            <p:cNvGrpSpPr>
              <a:grpSpLocks/>
            </p:cNvGrpSpPr>
            <p:nvPr/>
          </p:nvGrpSpPr>
          <p:grpSpPr bwMode="auto">
            <a:xfrm>
              <a:off x="0" y="5412"/>
              <a:ext cx="744" cy="403"/>
              <a:chOff x="0" y="5412"/>
              <a:chExt cx="744" cy="403"/>
            </a:xfrm>
          </p:grpSpPr>
          <p:sp>
            <p:nvSpPr>
              <p:cNvPr id="35947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nvGrpSpPr>
              <p:cNvPr id="359479" name="Group 154"/>
              <p:cNvGrpSpPr>
                <a:grpSpLocks/>
              </p:cNvGrpSpPr>
              <p:nvPr/>
            </p:nvGrpSpPr>
            <p:grpSpPr bwMode="auto">
              <a:xfrm>
                <a:off x="0" y="5412"/>
                <a:ext cx="744" cy="403"/>
                <a:chOff x="0" y="5412"/>
                <a:chExt cx="744" cy="403"/>
              </a:xfrm>
            </p:grpSpPr>
            <p:sp>
              <p:nvSpPr>
                <p:cNvPr id="131227"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800">
                      <a:solidFill>
                        <a:schemeClr val="tx1"/>
                      </a:solidFill>
                      <a:latin typeface="Times New Roman" pitchFamily="18" charset="0"/>
                      <a:ea typeface="MS PGothic" pitchFamily="34" charset="-128"/>
                    </a:defRPr>
                  </a:lvl9pPr>
                </a:lstStyle>
                <a:p>
                  <a:pPr algn="ctr" eaLnBrk="1" hangingPunct="1">
                    <a:defRPr/>
                  </a:pPr>
                  <a:r>
                    <a:rPr lang="zh-CN" altLang="en-US" sz="2000" b="1" i="1">
                      <a:solidFill>
                        <a:srgbClr val="0F0F0F"/>
                      </a:solidFill>
                      <a:effectLst>
                        <a:outerShdw blurRad="38100" dist="38100" dir="2700000" algn="tl">
                          <a:srgbClr val="FFFFFF"/>
                        </a:outerShdw>
                      </a:effectLst>
                      <a:latin typeface="MS Song" charset="0"/>
                      <a:cs typeface="MS PGothic" charset="0"/>
                    </a:rPr>
                    <a:t>主题</a:t>
                  </a:r>
                  <a:endParaRPr lang="en-US" altLang="zh-CN" sz="2000" b="1" i="1">
                    <a:solidFill>
                      <a:srgbClr val="0F0F0F"/>
                    </a:solidFill>
                    <a:effectLst>
                      <a:outerShdw blurRad="38100" dist="38100" dir="2700000" algn="tl">
                        <a:srgbClr val="FFFFFF"/>
                      </a:outerShdw>
                    </a:effectLst>
                    <a:latin typeface="MS Song" charset="0"/>
                    <a:cs typeface="MS PGothic" charset="0"/>
                  </a:endParaRPr>
                </a:p>
              </p:txBody>
            </p:sp>
            <p:sp>
              <p:nvSpPr>
                <p:cNvPr id="35948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grpSp>
          <p:nvGrpSpPr>
            <p:cNvPr id="359472" name="Group 157"/>
            <p:cNvGrpSpPr>
              <a:grpSpLocks/>
            </p:cNvGrpSpPr>
            <p:nvPr/>
          </p:nvGrpSpPr>
          <p:grpSpPr bwMode="auto">
            <a:xfrm>
              <a:off x="744" y="5412"/>
              <a:ext cx="1328" cy="403"/>
              <a:chOff x="744" y="5412"/>
              <a:chExt cx="1328" cy="403"/>
            </a:xfrm>
          </p:grpSpPr>
          <p:sp>
            <p:nvSpPr>
              <p:cNvPr id="35947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Narrow" charset="0"/>
                  </a:rPr>
                  <a:t>人的责任 </a:t>
                </a:r>
                <a:endParaRPr lang="en-US" altLang="zh-CN" sz="2000" b="1">
                  <a:solidFill>
                    <a:srgbClr val="000000"/>
                  </a:solidFill>
                  <a:latin typeface="Arial Narrow" charset="0"/>
                </a:endParaRPr>
              </a:p>
            </p:txBody>
          </p:sp>
          <p:sp>
            <p:nvSpPr>
              <p:cNvPr id="35947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nvGrpSpPr>
            <p:cNvPr id="359473" name="Group 160"/>
            <p:cNvGrpSpPr>
              <a:grpSpLocks/>
            </p:cNvGrpSpPr>
            <p:nvPr/>
          </p:nvGrpSpPr>
          <p:grpSpPr bwMode="auto">
            <a:xfrm>
              <a:off x="2072" y="5412"/>
              <a:ext cx="1720" cy="403"/>
              <a:chOff x="2072" y="5412"/>
              <a:chExt cx="1720" cy="403"/>
            </a:xfrm>
          </p:grpSpPr>
          <p:sp>
            <p:nvSpPr>
              <p:cNvPr id="35947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000000"/>
                    </a:solidFill>
                    <a:latin typeface="Arial" charset="0"/>
                    <a:ea typeface="MS PGothic" charset="0"/>
                    <a:cs typeface="MS PGothic" charset="0"/>
                  </a:rPr>
                  <a:t>上帝</a:t>
                </a:r>
                <a:r>
                  <a:rPr lang="zh-CN" altLang="en-US" sz="2000" b="1">
                    <a:solidFill>
                      <a:srgbClr val="000000"/>
                    </a:solidFill>
                    <a:latin typeface="Arial Narrow" charset="0"/>
                  </a:rPr>
                  <a:t>的</a:t>
                </a:r>
                <a:r>
                  <a:rPr lang="zh-CN" altLang="en-US" sz="2000" b="1">
                    <a:solidFill>
                      <a:srgbClr val="000000"/>
                    </a:solidFill>
                    <a:latin typeface="Times New Roman" charset="0"/>
                  </a:rPr>
                  <a:t>大</a:t>
                </a:r>
                <a:r>
                  <a:rPr lang="zh-CN" altLang="en-US" sz="2000" b="1">
                    <a:solidFill>
                      <a:srgbClr val="000000"/>
                    </a:solidFill>
                    <a:latin typeface="Arial Narrow" charset="0"/>
                  </a:rPr>
                  <a:t>权 </a:t>
                </a:r>
                <a:endParaRPr lang="en-US" altLang="zh-CN" sz="2000" b="1">
                  <a:solidFill>
                    <a:srgbClr val="000000"/>
                  </a:solidFill>
                  <a:latin typeface="Arial Narrow" charset="0"/>
                </a:endParaRPr>
              </a:p>
            </p:txBody>
          </p:sp>
          <p:sp>
            <p:nvSpPr>
              <p:cNvPr id="35947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50000"/>
                  </a:spcBef>
                </a:pPr>
                <a:endParaRPr lang="en-US" sz="2800">
                  <a:solidFill>
                    <a:srgbClr val="000000"/>
                  </a:solidFill>
                  <a:latin typeface="Times New Roman" charset="0"/>
                  <a:ea typeface="MS PGothic" charset="0"/>
                  <a:cs typeface="MS PGothic" charset="0"/>
                </a:endParaRPr>
              </a:p>
            </p:txBody>
          </p:sp>
        </p:grpSp>
      </p:grpSp>
      <p:sp>
        <p:nvSpPr>
          <p:cNvPr id="131235"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spcBef>
                <a:spcPct val="50000"/>
              </a:spcBef>
            </a:pPr>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rPr>
              <a:t>列王纪</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MS PGothic"/>
              <a:ea typeface="MS PGothic"/>
              <a:cs typeface="MS PGothic"/>
            </a:endParaRPr>
          </a:p>
        </p:txBody>
      </p:sp>
      <p:sp>
        <p:nvSpPr>
          <p:cNvPr id="131236"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spcBef>
                <a:spcPct val="50000"/>
              </a:spcBef>
            </a:pP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MS PGothic"/>
                <a:ea typeface="MS PGothic"/>
                <a:cs typeface="MS PGothic"/>
              </a:rPr>
              <a:t>历代志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MS PGothic"/>
              <a:ea typeface="MS PGothic"/>
              <a:cs typeface="MS PGothic"/>
            </a:endParaRPr>
          </a:p>
        </p:txBody>
      </p:sp>
      <p:sp>
        <p:nvSpPr>
          <p:cNvPr id="359431" name="Text Box 165"/>
          <p:cNvSpPr txBox="1">
            <a:spLocks noChangeArrowheads="1"/>
          </p:cNvSpPr>
          <p:nvPr/>
        </p:nvSpPr>
        <p:spPr bwMode="auto">
          <a:xfrm>
            <a:off x="8458200" y="0"/>
            <a:ext cx="685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eaLnBrk="1" hangingPunct="1">
              <a:spcBef>
                <a:spcPct val="50000"/>
              </a:spcBef>
            </a:pPr>
            <a:r>
              <a:rPr lang="en-US" sz="2400" b="1">
                <a:solidFill>
                  <a:srgbClr val="000000"/>
                </a:solidFill>
              </a:rPr>
              <a:t>264</a:t>
            </a:r>
          </a:p>
        </p:txBody>
      </p:sp>
    </p:spTree>
    <p:extLst>
      <p:ext uri="{BB962C8B-B14F-4D97-AF65-F5344CB8AC3E}">
        <p14:creationId xmlns:p14="http://schemas.microsoft.com/office/powerpoint/2010/main" val="55084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131235"/>
                                        </p:tgtEl>
                                        <p:attrNameLst>
                                          <p:attrName>style.visibility</p:attrName>
                                        </p:attrNameLst>
                                      </p:cBhvr>
                                      <p:to>
                                        <p:strVal val="visible"/>
                                      </p:to>
                                    </p:set>
                                    <p:animEffect transition="in" filter="checkerboard(across)">
                                      <p:cBhvr>
                                        <p:cTn id="14" dur="500"/>
                                        <p:tgtEl>
                                          <p:spTgt spid="131235"/>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31236"/>
                                        </p:tgtEl>
                                        <p:attrNameLst>
                                          <p:attrName>style.visibility</p:attrName>
                                        </p:attrNameLst>
                                      </p:cBhvr>
                                      <p:to>
                                        <p:strVal val="visible"/>
                                      </p:to>
                                    </p:set>
                                    <p:animEffect transition="in" filter="checkerboard(across)">
                                      <p:cBhvr>
                                        <p:cTn id="18" dur="500"/>
                                        <p:tgtEl>
                                          <p:spTgt spid="13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35" grpId="0" animBg="1"/>
      <p:bldP spid="1312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作个善良的人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8701097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7"/>
            <a:ext cx="9144000" cy="1259954"/>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Welcome!</a:t>
            </a: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0999"/>
            <a:ext cx="9144000" cy="560438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Annual Calendar</a:t>
            </a:r>
          </a:p>
        </p:txBody>
      </p:sp>
      <p:sp>
        <p:nvSpPr>
          <p:cNvPr id="2" name="Rounded Rectangle 1"/>
          <p:cNvSpPr/>
          <p:nvPr/>
        </p:nvSpPr>
        <p:spPr bwMode="auto">
          <a:xfrm>
            <a:off x="6804248" y="4077072"/>
            <a:ext cx="2232248" cy="1656184"/>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Most Deaths: Dec 25</a:t>
            </a: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我们需要恩慈。</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163651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429603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51253"/>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到了你的寿数满足，你与你的列祖一起长眠的时候，我必兴起你亲生的后裔接替你，并且我要坚固他的国。 </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13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他必为我的名建造一座殿宇，我要永远坚固他的国位。</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撒下 </a:t>
            </a:r>
            <a:r>
              <a:rPr lang="en-US" sz="4000" b="1" dirty="0">
                <a:solidFill>
                  <a:srgbClr val="FFFFFF"/>
                </a:solidFill>
                <a:effectLst>
                  <a:glow rad="127000">
                    <a:srgbClr val="000000"/>
                  </a:glow>
                </a:effectLst>
                <a:latin typeface="Arial" charset="0"/>
                <a:ea typeface="ＭＳ Ｐゴシック" charset="0"/>
                <a:cs typeface="ＭＳ Ｐゴシック" charset="0"/>
              </a:rPr>
              <a:t>7:12-13)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撒母耳下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209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996329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60552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lang="en-US" sz="440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46908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扫罗</a:t>
            </a:r>
            <a:endParaRPr lang="en-US" sz="320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大卫 </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2" tooltip="Formats: WMF, JPG"/>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394218"/>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lang="en-US" sz="3600" i="1" kern="120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4">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196178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How will David respond?</a:t>
            </a:r>
          </a:p>
        </p:txBody>
      </p:sp>
    </p:spTree>
    <p:extLst>
      <p:ext uri="{BB962C8B-B14F-4D97-AF65-F5344CB8AC3E}">
        <p14:creationId xmlns:p14="http://schemas.microsoft.com/office/powerpoint/2010/main" val="13296678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Bethlehem plays a much larger role in the New Testament as the birthplace of Jesus</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4" y="1"/>
            <a:ext cx="9144000" cy="908720"/>
          </a:xfrm>
        </p:spPr>
        <p:txBody>
          <a:bodyPr/>
          <a:lstStyle/>
          <a:p>
            <a:r>
              <a:rPr lang="en-US" b="1">
                <a:solidFill>
                  <a:schemeClr val="bg1"/>
                </a:solidFill>
                <a:latin typeface="Arial"/>
                <a:cs typeface="Arial"/>
              </a:rPr>
              <a:t>The Star in the East</a:t>
            </a: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2"/>
            <a:ext cx="7772400" cy="1470025"/>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Follow the Star</a:t>
            </a: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a:extLst>
              <a:ext uri="{FF2B5EF4-FFF2-40B4-BE49-F238E27FC236}">
                <a16:creationId xmlns:a16="http://schemas.microsoft.com/office/drawing/2014/main" id="{823A0D2F-C900-5548-B00A-AC394DE24541}"/>
              </a:ext>
            </a:extLst>
          </p:cNvPr>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57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5107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神如何示范祂的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恩慈</a:t>
            </a:r>
            <a:r>
              <a:rPr lang="zh-CN" altLang="en-US" sz="4800" b="1" dirty="0">
                <a:effectLst>
                  <a:glow rad="127000">
                    <a:schemeClr val="tx1"/>
                  </a:glow>
                </a:effectLst>
                <a:latin typeface="Arial" charset="0"/>
                <a:ea typeface="ＭＳ Ｐゴシック" charset="0"/>
                <a:cs typeface="ＭＳ Ｐゴシック" charset="0"/>
              </a:rPr>
              <a:t>使我们也可以对别人有恩慈</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70928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rgbClr val="FFFFFF"/>
                </a:solidFill>
                <a:effectLst>
                  <a:glow rad="127000">
                    <a:srgbClr val="000000"/>
                  </a:glow>
                </a:effectLst>
                <a:latin typeface="Arial" charset="0"/>
              </a:rPr>
              <a:t>撒母耳下</a:t>
            </a:r>
            <a:r>
              <a:rPr lang="en-US" b="1" dirty="0">
                <a:solidFill>
                  <a:srgbClr val="FFFFFF"/>
                </a:solidFill>
                <a:effectLst>
                  <a:glow rad="127000">
                    <a:srgbClr val="000000"/>
                  </a:glow>
                </a:effectLst>
                <a:latin typeface="Arial" charset="0"/>
              </a:rPr>
              <a:t> </a:t>
            </a:r>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神通过</a:t>
            </a:r>
            <a:r>
              <a:rPr lang="zh-CN" altLang="en-US" b="1" dirty="0">
                <a:solidFill>
                  <a:srgbClr val="FFFF00"/>
                </a:solidFill>
                <a:effectLst>
                  <a:glow rad="101600">
                    <a:prstClr val="black">
                      <a:alpha val="99000"/>
                    </a:prstClr>
                  </a:glow>
                </a:effectLst>
              </a:rPr>
              <a:t>立约</a:t>
            </a:r>
            <a:r>
              <a:rPr lang="en-US" b="1" dirty="0">
                <a:solidFill>
                  <a:prstClr val="white"/>
                </a:solidFill>
                <a:effectLst>
                  <a:glow rad="101600">
                    <a:prstClr val="black">
                      <a:alpha val="99000"/>
                    </a:prstClr>
                  </a:glow>
                </a:effectLst>
              </a:rPr>
              <a:t>(1–10)</a:t>
            </a:r>
            <a:r>
              <a:rPr lang="zh-CN" altLang="en-US" b="1" dirty="0">
                <a:solidFill>
                  <a:prstClr val="white"/>
                </a:solidFill>
                <a:effectLst>
                  <a:glow rad="101600">
                    <a:prstClr val="black">
                      <a:alpha val="99000"/>
                    </a:prstClr>
                  </a:glow>
                </a:effectLst>
              </a:rPr>
              <a:t>将祂的统治分派给大卫和他的后裔，即使惩罚大卫犯罪以及王位的其他竞争者，神还是保护了大卫</a:t>
            </a:r>
            <a:r>
              <a:rPr lang="en-US" b="1" dirty="0">
                <a:solidFill>
                  <a:prstClr val="white"/>
                </a:solidFill>
                <a:effectLst>
                  <a:glow rad="101600">
                    <a:prstClr val="black">
                      <a:alpha val="99000"/>
                    </a:prstClr>
                  </a:glow>
                </a:effectLst>
              </a:rPr>
              <a:t> </a:t>
            </a:r>
            <a:r>
              <a:rPr lang="zh-CN" altLang="en-US" b="1" dirty="0">
                <a:solidFill>
                  <a:prstClr val="white"/>
                </a:solidFill>
                <a:effectLst>
                  <a:glow rad="101600">
                    <a:prstClr val="black">
                      <a:alpha val="99000"/>
                    </a:prstClr>
                  </a:glow>
                </a:effectLst>
              </a:rPr>
              <a:t>的王朝</a:t>
            </a:r>
            <a:r>
              <a:rPr lang="en-US" b="1" dirty="0">
                <a:solidFill>
                  <a:prstClr val="white"/>
                </a:solidFill>
                <a:effectLst>
                  <a:glow rad="101600">
                    <a:prstClr val="black">
                      <a:alpha val="99000"/>
                    </a:prstClr>
                  </a:glow>
                </a:effectLst>
              </a:rPr>
              <a:t>(11–24).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07360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神因着恩慈赐给我们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领袖</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撒下</a:t>
            </a:r>
            <a:r>
              <a:rPr lang="en-US" sz="4800" b="1" dirty="0">
                <a:effectLst>
                  <a:glow rad="127000">
                    <a:schemeClr val="tx1"/>
                  </a:glow>
                </a:effectLst>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37412281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zh-CN" altLang="en-US" sz="4000" b="1" dirty="0">
                <a:solidFill>
                  <a:schemeClr val="bg1"/>
                </a:solidFill>
                <a:effectLst>
                  <a:glow rad="177800">
                    <a:schemeClr val="tx1"/>
                  </a:glow>
                </a:effectLst>
                <a:ea typeface="ＭＳ Ｐゴシック" charset="0"/>
                <a:cs typeface="Arial"/>
              </a:rPr>
              <a:t>关键经文</a:t>
            </a:r>
            <a:br>
              <a:rPr lang="en-US" sz="4000" b="1" dirty="0">
                <a:solidFill>
                  <a:schemeClr val="bg1"/>
                </a:solidFill>
                <a:effectLst>
                  <a:glow rad="177800">
                    <a:schemeClr val="tx1"/>
                  </a:glow>
                </a:effectLst>
                <a:latin typeface="Arial"/>
                <a:ea typeface="ＭＳ Ｐゴシック" charset="0"/>
                <a:cs typeface="Arial"/>
              </a:rPr>
            </a:br>
            <a:r>
              <a:rPr lang="zh-CN" altLang="en-US" sz="4000" b="1" dirty="0">
                <a:solidFill>
                  <a:schemeClr val="bg1"/>
                </a:solidFill>
                <a:effectLst>
                  <a:glow rad="177800">
                    <a:schemeClr val="tx1"/>
                  </a:glow>
                </a:effectLst>
                <a:latin typeface="Arial"/>
                <a:ea typeface="ＭＳ Ｐゴシック" charset="0"/>
                <a:cs typeface="Arial"/>
              </a:rPr>
              <a:t>撒母耳下 </a:t>
            </a:r>
            <a:r>
              <a:rPr lang="en-US" sz="4000" b="1" dirty="0">
                <a:solidFill>
                  <a:schemeClr val="bg1"/>
                </a:solidFill>
                <a:effectLst>
                  <a:glow rad="177800">
                    <a:schemeClr val="tx1"/>
                  </a:glow>
                </a:effectLst>
                <a:latin typeface="Arial"/>
                <a:ea typeface="ＭＳ Ｐゴシック" charset="0"/>
                <a:cs typeface="Arial"/>
              </a:rPr>
              <a:t>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你 </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大为</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寿数满足、与你列祖同睡的时候， 我必使你的后裔接续你的位，我也必坚定他的国 。他必为我的名建造殿宇， 我必坚定他的国位，直到永远。</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59980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308870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Group 2"/>
          <p:cNvGraphicFramePr>
            <a:graphicFrameLocks noGrp="1"/>
          </p:cNvGraphicFramePr>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建立</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胜利</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顺服</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第</a:t>
                      </a:r>
                      <a:r>
                        <a:rPr kumimoji="0" lang="en-US" altLang="zh-CN" sz="2800" b="0" i="0" u="none" strike="noStrike" cap="none" normalizeH="0" baseline="0" dirty="0">
                          <a:ln>
                            <a:noFill/>
                          </a:ln>
                          <a:solidFill>
                            <a:srgbClr val="FFFF00"/>
                          </a:solidFill>
                          <a:effectLst/>
                          <a:latin typeface="Arial" charset="0"/>
                          <a:ea typeface="SimSun" charset="0"/>
                          <a:cs typeface="SimSun" charset="0"/>
                        </a:rPr>
                        <a:t>1 – 10</a:t>
                      </a:r>
                      <a:r>
                        <a:rPr kumimoji="0" lang="zh-CN" altLang="en-US" sz="2800" b="0" i="0" u="none" strike="noStrike" cap="none" normalizeH="0" baseline="0" dirty="0">
                          <a:ln>
                            <a:noFill/>
                          </a:ln>
                          <a:solidFill>
                            <a:srgbClr val="FFFF00"/>
                          </a:solidFill>
                          <a:effectLst/>
                          <a:latin typeface="Arial" charset="0"/>
                          <a:ea typeface="SimSun" charset="0"/>
                          <a:cs typeface="SimSun" charset="0"/>
                        </a:rPr>
                        <a:t>章</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信心</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祝福</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 – 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5 – 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全犹大</a:t>
                      </a:r>
                      <a:r>
                        <a:rPr kumimoji="0" lang="en-US" altLang="zh-CN" sz="2800" b="0" i="0" u="none" strike="noStrike" cap="none" normalizeH="0" baseline="0" dirty="0">
                          <a:ln>
                            <a:noFill/>
                          </a:ln>
                          <a:solidFill>
                            <a:srgbClr val="FFFF00"/>
                          </a:solidFill>
                          <a:effectLst/>
                          <a:latin typeface="Arial" charset="0"/>
                          <a:ea typeface="SimSun" charset="0"/>
                          <a:cs typeface="SimSun" charset="0"/>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全以色列</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从希伯仑</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a:ln>
                            <a:noFill/>
                          </a:ln>
                          <a:solidFill>
                            <a:srgbClr val="FFFF00"/>
                          </a:solidFill>
                          <a:effectLst/>
                          <a:latin typeface="Arial" charset="0"/>
                          <a:ea typeface="SimSun" charset="0"/>
                          <a:cs typeface="SimSun" charset="0"/>
                        </a:rPr>
                        <a:t>从耶路撒冷</a:t>
                      </a:r>
                      <a:endParaRPr kumimoji="0" lang="en-US" altLang="zh-CN" sz="2800" b="0" i="0" u="none" strike="noStrike" cap="none" normalizeH="0" baseline="0" dirty="0">
                        <a:ln>
                          <a:noFill/>
                        </a:ln>
                        <a:solidFill>
                          <a:srgbClr val="FFFF00"/>
                        </a:solidFill>
                        <a:effectLst/>
                        <a:latin typeface="Arial" charset="0"/>
                        <a:ea typeface="SimSun" charset="0"/>
                        <a:cs typeface="SimSun"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7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(1011–1004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7 </a:t>
                      </a:r>
                      <a:r>
                        <a:rPr kumimoji="0" lang="zh-CN" altLang="en-US" sz="2800" b="0" i="0" u="none" strike="noStrike" cap="none" normalizeH="0" baseline="0">
                          <a:ln>
                            <a:noFill/>
                          </a:ln>
                          <a:solidFill>
                            <a:srgbClr val="FFFF00"/>
                          </a:solidFill>
                          <a:effectLst/>
                          <a:latin typeface="Arial" charset="0"/>
                          <a:ea typeface="SimSun" charset="0"/>
                          <a:cs typeface="SimSun" charset="0"/>
                        </a:rPr>
                        <a:t>年</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FFFF00"/>
                          </a:solidFill>
                          <a:effectLst/>
                          <a:latin typeface="Arial" charset="0"/>
                          <a:ea typeface="SimSun" charset="0"/>
                          <a:cs typeface="SimSun" charset="0"/>
                        </a:rPr>
                        <a:t>(1004–997? </a:t>
                      </a:r>
                      <a:r>
                        <a:rPr kumimoji="0" lang="zh-CN" altLang="en-US" sz="2800" b="0" i="0" u="none" strike="noStrike" cap="none" normalizeH="0" baseline="0">
                          <a:ln>
                            <a:noFill/>
                          </a:ln>
                          <a:solidFill>
                            <a:srgbClr val="FFFF00"/>
                          </a:solidFill>
                          <a:effectLst/>
                          <a:latin typeface="Arial" charset="0"/>
                          <a:ea typeface="SimSun" charset="0"/>
                          <a:cs typeface="SimSun" charset="0"/>
                        </a:rPr>
                        <a:t>公元前</a:t>
                      </a:r>
                      <a:r>
                        <a:rPr kumimoji="0" lang="en-US" altLang="zh-CN" sz="2800" b="0" i="0" u="none" strike="noStrike" cap="none" normalizeH="0" baseline="0">
                          <a:ln>
                            <a:noFill/>
                          </a:ln>
                          <a:solidFill>
                            <a:srgbClr val="FFFF00"/>
                          </a:solidFill>
                          <a:effectLst/>
                          <a:latin typeface="Arial" charset="0"/>
                          <a:ea typeface="SimSun" charset="0"/>
                          <a:cs typeface="SimSun"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318" name="Text Box 30"/>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en-US" altLang="zh-CN" b="1">
                <a:solidFill>
                  <a:srgbClr val="FFFFFF"/>
                </a:solidFill>
                <a:effectLst>
                  <a:outerShdw blurRad="38100" dist="38100" dir="2700000" algn="tl">
                    <a:srgbClr val="DDDDDD"/>
                  </a:outerShdw>
                </a:effectLst>
                <a:latin typeface="Arial" charset="0"/>
              </a:rPr>
              <a:t>209</a:t>
            </a:r>
            <a:endParaRPr lang="en-US" altLang="zh-CN" sz="1800">
              <a:solidFill>
                <a:srgbClr val="000000"/>
              </a:solidFill>
              <a:latin typeface="Arial" charset="0"/>
            </a:endParaRPr>
          </a:p>
        </p:txBody>
      </p:sp>
      <p:sp>
        <p:nvSpPr>
          <p:cNvPr id="40990" name="Rectangle 31"/>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zh-CN" altLang="en-US">
                <a:solidFill>
                  <a:schemeClr val="bg1"/>
                </a:solidFill>
                <a:latin typeface="Arial" charset="0"/>
              </a:rPr>
              <a:t>撒母耳记下</a:t>
            </a:r>
            <a:r>
              <a:rPr lang="en-US" altLang="zh-CN">
                <a:solidFill>
                  <a:schemeClr val="bg1"/>
                </a:solidFill>
                <a:latin typeface="Arial" charset="0"/>
              </a:rPr>
              <a:t> 1-10 </a:t>
            </a:r>
            <a:r>
              <a:rPr lang="zh-CN" altLang="en-US">
                <a:solidFill>
                  <a:schemeClr val="bg1"/>
                </a:solidFill>
                <a:latin typeface="Arial" charset="0"/>
              </a:rPr>
              <a:t>章的图表</a:t>
            </a:r>
            <a:endParaRPr lang="en-US" altLang="zh-CN">
              <a:solidFill>
                <a:schemeClr val="bg1"/>
              </a:solidFill>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a:spcBef>
                <a:spcPct val="50000"/>
              </a:spcBef>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a:spcBef>
                <a:spcPct val="50000"/>
              </a:spcBef>
              <a:defRPr/>
            </a:pPr>
            <a:r>
              <a:rPr lang="en-US"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2451067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a:spcBef>
                <a:spcPct val="50000"/>
              </a:spcBef>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a:spcBef>
                <a:spcPct val="50000"/>
              </a:spcBef>
              <a:defRPr/>
            </a:pPr>
            <a:r>
              <a:rPr lang="en-US"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71768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II SAMUEL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ext Box 3"/>
          <p:cNvSpPr txBox="1">
            <a:spLocks noChangeArrowheads="1"/>
          </p:cNvSpPr>
          <p:nvPr/>
        </p:nvSpPr>
        <p:spPr bwMode="auto">
          <a:xfrm>
            <a:off x="4343400" y="5410200"/>
            <a:ext cx="4648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r>
              <a:rPr lang="zh-CN" altLang="en-US" sz="2800">
                <a:solidFill>
                  <a:srgbClr val="FFFF00"/>
                </a:solidFill>
                <a:latin typeface="Book Antiqua" charset="0"/>
              </a:rPr>
              <a:t>大卫哀悼扫罗与约拿单的死</a:t>
            </a:r>
            <a:endParaRPr lang="en-US" altLang="zh-CN" sz="2800">
              <a:solidFill>
                <a:srgbClr val="FFFF00"/>
              </a:solidFill>
              <a:latin typeface="Book Antiqua" charset="0"/>
            </a:endParaRPr>
          </a:p>
          <a:p>
            <a:pPr algn="r" eaLnBrk="1" hangingPunct="1"/>
            <a:r>
              <a:rPr lang="en-US" altLang="zh-CN" sz="2800">
                <a:solidFill>
                  <a:srgbClr val="FFFF00"/>
                </a:solidFill>
                <a:latin typeface="Book Antiqua" charset="0"/>
              </a:rPr>
              <a:t>(</a:t>
            </a:r>
            <a:r>
              <a:rPr lang="zh-CN" altLang="en-US" sz="2800">
                <a:solidFill>
                  <a:srgbClr val="FFFF00"/>
                </a:solidFill>
                <a:latin typeface="Book Antiqua" charset="0"/>
              </a:rPr>
              <a:t>撒母耳记下</a:t>
            </a:r>
            <a:r>
              <a:rPr lang="en-US" altLang="zh-CN" sz="2800">
                <a:solidFill>
                  <a:srgbClr val="FFFF00"/>
                </a:solidFill>
                <a:latin typeface="Book Antiqua" charset="0"/>
              </a:rPr>
              <a:t> 1:17)</a:t>
            </a:r>
          </a:p>
        </p:txBody>
      </p:sp>
      <p:sp>
        <p:nvSpPr>
          <p:cNvPr id="43011" name="Rectangle 4"/>
          <p:cNvSpPr>
            <a:spLocks noGrp="1" noChangeArrowheads="1"/>
          </p:cNvSpPr>
          <p:nvPr>
            <p:ph type="title" idx="4294967295"/>
          </p:nvPr>
        </p:nvSpPr>
        <p:spPr>
          <a:xfrm>
            <a:off x="0" y="5943600"/>
            <a:ext cx="4495800" cy="533400"/>
          </a:xfrm>
        </p:spPr>
        <p:txBody>
          <a:bodyPr/>
          <a:lstStyle/>
          <a:p>
            <a:pPr eaLnBrk="1" hangingPunct="1"/>
            <a:r>
              <a:rPr lang="zh-CN" altLang="en-US" sz="2800">
                <a:latin typeface="Arial" charset="0"/>
              </a:rPr>
              <a:t>为扫罗悲痛</a:t>
            </a:r>
            <a:r>
              <a:rPr lang="en-US" altLang="zh-CN" sz="2800">
                <a:latin typeface="Arial" charset="0"/>
              </a:rPr>
              <a:t> (1:17)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a:spcBef>
                <a:spcPct val="50000"/>
              </a:spcBef>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a:spcBef>
                <a:spcPct val="50000"/>
              </a:spcBef>
              <a:defRPr/>
            </a:pPr>
            <a:r>
              <a:rPr lang="en-US"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laments the death of Saul and his sons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Tree>
    <p:extLst>
      <p:ext uri="{BB962C8B-B14F-4D97-AF65-F5344CB8AC3E}">
        <p14:creationId xmlns:p14="http://schemas.microsoft.com/office/powerpoint/2010/main" val="1652447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a:spcBef>
                <a:spcPct val="50000"/>
              </a:spcBef>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a:spcBef>
                <a:spcPct val="50000"/>
              </a:spcBef>
              <a:defRPr/>
            </a:pPr>
            <a:r>
              <a:rPr lang="en-US" b="1" dirty="0">
                <a:solidFill>
                  <a:srgbClr val="FFFFFF"/>
                </a:solidFill>
                <a:effectLst>
                  <a:glow rad="228600">
                    <a:srgbClr val="000000"/>
                  </a:glow>
                </a:effectLst>
                <a:latin typeface="Arial"/>
                <a:ea typeface="ＭＳ Ｐゴシック" charset="0"/>
                <a:cs typeface="Arial"/>
              </a:rPr>
              <a:t>212</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Mount Gilboa today</a:t>
            </a:r>
          </a:p>
        </p:txBody>
      </p:sp>
      <p:sp>
        <p:nvSpPr>
          <p:cNvPr id="7" name="Rectangle 3"/>
          <p:cNvSpPr txBox="1">
            <a:spLocks noChangeArrowheads="1"/>
          </p:cNvSpPr>
          <p:nvPr/>
        </p:nvSpPr>
        <p:spPr bwMode="auto">
          <a:xfrm>
            <a:off x="5940152" y="188640"/>
            <a:ext cx="3198474"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pPr algn="ctr"/>
            <a:r>
              <a:rPr lang="en-US" b="1">
                <a:ea typeface="ＭＳ Ｐゴシック" charset="0"/>
              </a:rPr>
              <a:t>“O mountains of Gilboa, let there be no dew or rain upon you, nor fruitful fields producing offerings of grain. For there the shield of the mighty heroes was defiled; the shield of Saul will no longer be anointed with oil” (2 Sam. 1:21 </a:t>
            </a:r>
            <a:r>
              <a:rPr lang="en-US" sz="2000" b="1">
                <a:ea typeface="ＭＳ Ｐゴシック" charset="0"/>
              </a:rPr>
              <a:t>NLT</a:t>
            </a:r>
            <a:r>
              <a:rPr lang="en-US" b="1">
                <a:ea typeface="ＭＳ Ｐゴシック" charset="0"/>
              </a:rPr>
              <a:t>).</a:t>
            </a:r>
          </a:p>
        </p:txBody>
      </p:sp>
    </p:spTree>
    <p:extLst>
      <p:ext uri="{BB962C8B-B14F-4D97-AF65-F5344CB8AC3E}">
        <p14:creationId xmlns:p14="http://schemas.microsoft.com/office/powerpoint/2010/main" val="1171147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64780272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上帝建立大卫做王，保护他的国度即便神也因大卫的罪惩罚他，也惩罚与大卫争位的敌人，以此彰显神的公义、信实，通过他在约中对大卫和他后裔所显的恩慈来成就他的旨意。</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撒母耳记下</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17937" y="-3380"/>
            <a:ext cx="560670"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pp</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323930987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solidFill>
                <a:srgbClr val="000000"/>
              </a:solidFill>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dirty="0">
                <a:solidFill>
                  <a:srgbClr val="FFFF00"/>
                </a:solidFill>
                <a:cs typeface="Arial" charset="0"/>
              </a:rPr>
              <a:t>刀剑的战场</a:t>
            </a:r>
          </a:p>
          <a:p>
            <a:pPr algn="ctr" eaLnBrk="1" hangingPunct="1"/>
            <a:r>
              <a:rPr lang="zh-CN" altLang="en-US" sz="3200" b="1" dirty="0">
                <a:solidFill>
                  <a:srgbClr val="FFFF00"/>
                </a:solidFill>
                <a:cs typeface="Arial" charset="0"/>
              </a:rPr>
              <a:t>撒母耳记下 </a:t>
            </a:r>
            <a:r>
              <a:rPr lang="en-US" altLang="zh-CN" sz="3200" b="1" dirty="0">
                <a:solidFill>
                  <a:srgbClr val="FFFF00"/>
                </a:solidFill>
                <a:cs typeface="Arial" charset="0"/>
              </a:rPr>
              <a:t>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zh-CN" altLang="en-US" sz="3600" b="1" dirty="0">
                <a:solidFill>
                  <a:srgbClr val="FFFFFF"/>
                </a:solidFill>
                <a:effectLst>
                  <a:glow rad="127000">
                    <a:schemeClr val="tx1">
                      <a:alpha val="93000"/>
                    </a:schemeClr>
                  </a:glow>
                </a:effectLst>
                <a:latin typeface="Arial" charset="0"/>
                <a:ea typeface="ＭＳ Ｐゴシック" charset="0"/>
                <a:cs typeface="Arial" charset="0"/>
              </a:rPr>
              <a:t>大卫战胜押尼珥</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241429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5489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II SAMUEL AB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ext Box 3"/>
          <p:cNvSpPr txBox="1">
            <a:spLocks noChangeArrowheads="1"/>
          </p:cNvSpPr>
          <p:nvPr/>
        </p:nvSpPr>
        <p:spPr bwMode="auto">
          <a:xfrm>
            <a:off x="4724400" y="2743200"/>
            <a:ext cx="39624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r" eaLnBrk="1" hangingPunct="1"/>
            <a:r>
              <a:rPr lang="zh-CN" altLang="en-US" sz="4000" b="1">
                <a:solidFill>
                  <a:srgbClr val="FFFF00"/>
                </a:solidFill>
                <a:latin typeface="Arial" charset="0"/>
              </a:rPr>
              <a:t>大卫平平安安送押尼珥去</a:t>
            </a:r>
            <a:endParaRPr lang="en-US" altLang="zh-CN" sz="4000" b="1">
              <a:solidFill>
                <a:srgbClr val="FFFF00"/>
              </a:solidFill>
              <a:latin typeface="Book Antiqua" charset="0"/>
            </a:endParaRPr>
          </a:p>
          <a:p>
            <a:pPr algn="r" eaLnBrk="1" hangingPunct="1"/>
            <a:r>
              <a:rPr lang="en-US" altLang="zh-CN" sz="4000" b="1">
                <a:solidFill>
                  <a:srgbClr val="FFFF00"/>
                </a:solidFill>
                <a:latin typeface="Book Antiqua" charset="0"/>
              </a:rPr>
              <a:t>(</a:t>
            </a:r>
            <a:r>
              <a:rPr lang="zh-CN" altLang="en-US" sz="4000" b="1">
                <a:solidFill>
                  <a:srgbClr val="FFFF00"/>
                </a:solidFill>
                <a:latin typeface="Book Antiqua" charset="0"/>
              </a:rPr>
              <a:t>撒下</a:t>
            </a:r>
            <a:r>
              <a:rPr lang="en-US" altLang="zh-CN" sz="4000" b="1">
                <a:solidFill>
                  <a:srgbClr val="FFFF00"/>
                </a:solidFill>
                <a:latin typeface="Book Antiqua" charset="0"/>
              </a:rPr>
              <a:t> 3:21)</a:t>
            </a:r>
          </a:p>
        </p:txBody>
      </p:sp>
      <p:sp>
        <p:nvSpPr>
          <p:cNvPr id="47107" name="Rectangle 4"/>
          <p:cNvSpPr>
            <a:spLocks noGrp="1" noChangeArrowheads="1"/>
          </p:cNvSpPr>
          <p:nvPr>
            <p:ph type="title" idx="4294967295"/>
          </p:nvPr>
        </p:nvSpPr>
        <p:spPr>
          <a:xfrm>
            <a:off x="0" y="5410200"/>
            <a:ext cx="2971800" cy="1173163"/>
          </a:xfrm>
        </p:spPr>
        <p:txBody>
          <a:bodyPr/>
          <a:lstStyle/>
          <a:p>
            <a:pPr eaLnBrk="1" hangingPunct="1"/>
            <a:r>
              <a:rPr lang="zh-CN" altLang="en-US" sz="2800" b="1">
                <a:solidFill>
                  <a:schemeClr val="tx1"/>
                </a:solidFill>
                <a:latin typeface="Arial" charset="0"/>
              </a:rPr>
              <a:t>大卫送押尼珥走</a:t>
            </a:r>
            <a:r>
              <a:rPr lang="en-US" altLang="zh-CN" sz="2800" b="1">
                <a:solidFill>
                  <a:schemeClr val="tx1"/>
                </a:solidFill>
                <a:latin typeface="Arial" charset="0"/>
              </a:rPr>
              <a:t>(3:21)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82853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David killed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Ish-Bosheth’s murderers to punish seizing his kingdom for him by force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177683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eaLnBrk="1" hangingPunct="1"/>
            <a:r>
              <a:rPr lang="en-US" sz="2800" b="1">
                <a:solidFill>
                  <a:srgbClr val="000000"/>
                </a:solidFill>
              </a:rPr>
              <a:t>5	Capital	(Jerusalem)</a:t>
            </a:r>
          </a:p>
          <a:p>
            <a:pPr eaLnBrk="1" hangingPunct="1"/>
            <a:r>
              <a:rPr lang="en-US" sz="2800" b="1">
                <a:solidFill>
                  <a:srgbClr val="000000"/>
                </a:solidFill>
              </a:rPr>
              <a:t>6	Worship center	(Ark moved)</a:t>
            </a:r>
          </a:p>
          <a:p>
            <a:pPr eaLnBrk="1" hangingPunct="1"/>
            <a:r>
              <a:rPr lang="en-US" sz="2800" b="1">
                <a:solidFill>
                  <a:srgbClr val="000000"/>
                </a:solidFill>
              </a:rPr>
              <a:t>7	Dynasty	(Davidic Covenant)</a:t>
            </a:r>
          </a:p>
          <a:p>
            <a:pPr eaLnBrk="1" hangingPunct="1"/>
            <a:r>
              <a:rPr lang="en-US" sz="2800" b="1">
                <a:solidFill>
                  <a:srgbClr val="000000"/>
                </a:solidFill>
              </a:rPr>
              <a:t>8	Boundary	(Kingdom Expansion)</a:t>
            </a:r>
          </a:p>
          <a:p>
            <a:pPr eaLnBrk="1" hangingPunct="1"/>
            <a:r>
              <a:rPr lang="en-US" sz="2800" b="1">
                <a:solidFill>
                  <a:srgbClr val="000000"/>
                </a:solidFill>
              </a:rPr>
              <a:t>9	Son 	(Mephibosheth)</a:t>
            </a:r>
          </a:p>
          <a:p>
            <a:pPr eaLnBrk="1" hangingPunct="1"/>
            <a:r>
              <a:rPr lang="en-US" sz="2800" b="1">
                <a:solidFill>
                  <a:srgbClr val="000000"/>
                </a:solidFill>
              </a:rPr>
              <a:t>10	Vassals 	(Ammon and Syria)</a:t>
            </a:r>
          </a:p>
          <a:p>
            <a:pPr eaLnBrk="1" hangingPunct="1"/>
            <a:endParaRPr lang="en-US" sz="2800" b="1">
              <a:solidFill>
                <a:srgbClr val="000000"/>
              </a:solidFill>
            </a:endParaRPr>
          </a:p>
        </p:txBody>
      </p:sp>
      <p:pic>
        <p:nvPicPr>
          <p:cNvPr id="1771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245496">
            <a:off x="174625" y="300038"/>
            <a:ext cx="1866900" cy="1411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211</a:t>
            </a:r>
            <a:endParaRPr lang="en-US" sz="1800">
              <a:solidFill>
                <a:srgbClr val="000000"/>
              </a:solidFill>
            </a:endParaRPr>
          </a:p>
        </p:txBody>
      </p:sp>
      <p:sp>
        <p:nvSpPr>
          <p:cNvPr id="177156"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Tree>
    <p:extLst>
      <p:ext uri="{BB962C8B-B14F-4D97-AF65-F5344CB8AC3E}">
        <p14:creationId xmlns:p14="http://schemas.microsoft.com/office/powerpoint/2010/main" val="2417044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大卫</a:t>
            </a:r>
            <a:r>
              <a:rPr lang="en-US" sz="4000" b="1" dirty="0">
                <a:solidFill>
                  <a:srgbClr val="FFFFFF"/>
                </a:solidFill>
                <a:effectLst>
                  <a:glow rad="127000">
                    <a:schemeClr val="tx1"/>
                  </a:glow>
                </a:effectLst>
                <a:latin typeface="Arial" charset="0"/>
                <a:ea typeface="ＭＳ Ｐゴシック" charset="0"/>
                <a:cs typeface="ＭＳ Ｐゴシック" charset="0"/>
              </a:rPr>
              <a:t>: </a:t>
            </a:r>
            <a:br>
              <a:rPr lang="en-US" sz="4000" b="1" dirty="0">
                <a:solidFill>
                  <a:srgbClr val="FFFFFF"/>
                </a:solidFill>
                <a:effectLst>
                  <a:glow rad="127000">
                    <a:schemeClr val="tx1"/>
                  </a:glow>
                </a:effectLst>
                <a:latin typeface="Arial" charset="0"/>
                <a:ea typeface="ＭＳ Ｐゴシック" charset="0"/>
                <a:cs typeface="ＭＳ Ｐゴシック" charset="0"/>
              </a:rPr>
            </a:br>
            <a:r>
              <a:rPr lang="zh-CN" altLang="en-US" sz="4000" b="1" dirty="0">
                <a:solidFill>
                  <a:srgbClr val="FFFFFF"/>
                </a:solidFill>
                <a:effectLst>
                  <a:glow rad="127000">
                    <a:schemeClr val="tx1"/>
                  </a:glow>
                </a:effectLst>
                <a:latin typeface="Arial" charset="0"/>
                <a:ea typeface="ＭＳ Ｐゴシック" charset="0"/>
                <a:cs typeface="ＭＳ Ｐゴシック" charset="0"/>
              </a:rPr>
              <a:t>希伯伦至</a:t>
            </a:r>
            <a:br>
              <a:rPr lang="en-US" altLang="zh-CN" sz="4000" b="1" dirty="0">
                <a:solidFill>
                  <a:srgbClr val="FFFFFF"/>
                </a:solidFill>
                <a:effectLst>
                  <a:glow rad="127000">
                    <a:schemeClr val="tx1"/>
                  </a:glow>
                </a:effectLst>
                <a:latin typeface="Arial" charset="0"/>
                <a:ea typeface="ＭＳ Ｐゴシック" charset="0"/>
                <a:cs typeface="ＭＳ Ｐゴシック" charset="0"/>
              </a:rPr>
            </a:br>
            <a:r>
              <a:rPr lang="zh-CN" altLang="en-US" sz="4000" b="1" dirty="0">
                <a:solidFill>
                  <a:srgbClr val="FFFFFF"/>
                </a:solidFill>
                <a:effectLst>
                  <a:glow rad="127000">
                    <a:schemeClr val="tx1"/>
                  </a:glow>
                </a:effectLst>
                <a:latin typeface="Arial" charset="0"/>
                <a:ea typeface="ＭＳ Ｐゴシック" charset="0"/>
                <a:cs typeface="ＭＳ Ｐゴシック" charset="0"/>
              </a:rPr>
              <a:t>耶路撒冷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但</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犹大</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西缅</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流本</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迦得</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以法莲</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拿弗他利</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亚设</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西布伦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以萨迦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撒母耳下</a:t>
            </a:r>
            <a:r>
              <a:rPr lang="en-US" sz="3200" b="1" i="1" dirty="0">
                <a:solidFill>
                  <a:srgbClr val="FFFFFF"/>
                </a:solidFill>
                <a:effectLst>
                  <a:glow rad="127000">
                    <a:srgbClr val="000000"/>
                  </a:glow>
                </a:effectLst>
                <a:latin typeface="Arial" charset="0"/>
                <a:ea typeface="ＭＳ Ｐゴシック" charset="0"/>
                <a:cs typeface="ＭＳ Ｐゴシック" charset="0"/>
              </a:rPr>
              <a:t>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便雅悯</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耶路撒冷</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eaLnBrk="0" hangingPunct="0">
              <a:defRPr/>
            </a:pPr>
            <a:endParaRPr lang="en-US" kern="0">
              <a:solidFill>
                <a:srgbClr val="FFFFFF"/>
              </a:solidFill>
              <a:latin typeface="BONES" pitchFamily="-105" charset="0"/>
              <a:ea typeface="ＭＳ Ｐゴシック" charset="0"/>
              <a:cs typeface="+mn-cs"/>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希伯伦</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6002135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035425" y="0"/>
            <a:ext cx="5260975" cy="7010400"/>
          </a:xfrm>
        </p:spPr>
      </p:pic>
      <p:sp>
        <p:nvSpPr>
          <p:cNvPr id="28675" name="Rectangle 3"/>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zh-CN" altLang="en-US">
                <a:latin typeface="Garamond" charset="0"/>
                <a:cs typeface="宋体" charset="0"/>
              </a:rPr>
              <a:t>中心地点</a:t>
            </a:r>
            <a:endParaRPr lang="en-US">
              <a:latin typeface="Garamond" charset="0"/>
            </a:endParaRPr>
          </a:p>
        </p:txBody>
      </p:sp>
      <p:sp>
        <p:nvSpPr>
          <p:cNvPr id="152579" name="Text Box 4"/>
          <p:cNvSpPr txBox="1">
            <a:spLocks noChangeArrowheads="1"/>
          </p:cNvSpPr>
          <p:nvPr/>
        </p:nvSpPr>
        <p:spPr bwMode="auto">
          <a:xfrm>
            <a:off x="762000" y="3105150"/>
            <a:ext cx="3200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600">
                <a:latin typeface="Garamond" charset="0"/>
              </a:rPr>
              <a:t>耶路撒冷处在便雅悯内，在犹大旁边却靠近北方民族</a:t>
            </a:r>
            <a:endParaRPr lang="en-US" sz="3600">
              <a:latin typeface="Garamond" charset="0"/>
            </a:endParaRPr>
          </a:p>
        </p:txBody>
      </p:sp>
      <p:sp>
        <p:nvSpPr>
          <p:cNvPr id="152580" name="Text Box 5"/>
          <p:cNvSpPr txBox="1">
            <a:spLocks noChangeArrowheads="1"/>
          </p:cNvSpPr>
          <p:nvPr/>
        </p:nvSpPr>
        <p:spPr bwMode="auto">
          <a:xfrm>
            <a:off x="6858000" y="4648200"/>
            <a:ext cx="1752600" cy="4730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latin typeface="Garamond" charset="0"/>
              </a:rPr>
              <a:t>耶路撒冷</a:t>
            </a:r>
            <a:endParaRPr lang="en-US" b="1">
              <a:latin typeface="Garamond" charset="0"/>
            </a:endParaRPr>
          </a:p>
        </p:txBody>
      </p:sp>
      <p:sp>
        <p:nvSpPr>
          <p:cNvPr id="152581"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2892827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42 Jer OT">
            <a:extLst>
              <a:ext uri="{FF2B5EF4-FFF2-40B4-BE49-F238E27FC236}">
                <a16:creationId xmlns:a16="http://schemas.microsoft.com/office/drawing/2014/main" id="{730CD457-9C6F-9341-81AE-BDF1E97082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a:extLst>
              <a:ext uri="{FF2B5EF4-FFF2-40B4-BE49-F238E27FC236}">
                <a16:creationId xmlns:a16="http://schemas.microsoft.com/office/drawing/2014/main" id="{BD835BD3-ADBC-2E49-9112-D15F5F1BCE1B}"/>
              </a:ext>
            </a:extLst>
          </p:cNvPr>
          <p:cNvSpPr>
            <a:spLocks noGrp="1" noRot="1" noChangeArrowheads="1"/>
          </p:cNvSpPr>
          <p:nvPr>
            <p:ph type="title"/>
          </p:nvPr>
        </p:nvSpPr>
        <p:spPr>
          <a:xfrm>
            <a:off x="0" y="0"/>
            <a:ext cx="7086600" cy="762000"/>
          </a:xfrm>
          <a:solidFill>
            <a:schemeClr val="bg2"/>
          </a:solidFill>
        </p:spPr>
        <p:txBody>
          <a:bodyPr/>
          <a:lstStyle/>
          <a:p>
            <a:pPr eaLnBrk="1" hangingPunct="1"/>
            <a:r>
              <a:rPr lang="zh-CN" altLang="en-US" sz="3600" dirty="0">
                <a:latin typeface="Arial" panose="020B0604020202020204" pitchFamily="34" charset="0"/>
                <a:ea typeface="ＭＳ Ｐゴシック" panose="020B0600070205080204" pitchFamily="34" charset="-128"/>
                <a:cs typeface="Arial" panose="020B0604020202020204" pitchFamily="34" charset="0"/>
              </a:rPr>
              <a:t>耶路撒冷是一个边境城市</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6" name="Text Box 8">
            <a:extLst>
              <a:ext uri="{FF2B5EF4-FFF2-40B4-BE49-F238E27FC236}">
                <a16:creationId xmlns:a16="http://schemas.microsoft.com/office/drawing/2014/main" id="{0DD16B10-1504-E04B-99C9-E17EE1FA1EA7}"/>
              </a:ext>
            </a:extLst>
          </p:cNvPr>
          <p:cNvSpPr txBox="1">
            <a:spLocks noChangeArrowheads="1"/>
          </p:cNvSpPr>
          <p:nvPr/>
        </p:nvSpPr>
        <p:spPr bwMode="auto">
          <a:xfrm>
            <a:off x="8153400" y="55563"/>
            <a:ext cx="527050" cy="461962"/>
          </a:xfrm>
          <a:prstGeom prst="rect">
            <a:avLst/>
          </a:prstGeom>
          <a:solidFill>
            <a:srgbClr val="6633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en-US" altLang="en-US" sz="2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2" name="Rectangle 7">
            <a:extLst>
              <a:ext uri="{FF2B5EF4-FFF2-40B4-BE49-F238E27FC236}">
                <a16:creationId xmlns:a16="http://schemas.microsoft.com/office/drawing/2014/main" id="{BF348E10-5A13-264F-A1EF-A0E3CC8C4B9F}"/>
              </a:ext>
            </a:extLst>
          </p:cNvPr>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400" dirty="0">
                <a:solidFill>
                  <a:srgbClr val="FFFFFF"/>
                </a:solidFill>
                <a:latin typeface="Arial" panose="020B0604020202020204" pitchFamily="34" charset="0"/>
                <a:cs typeface="Arial" panose="020B0604020202020204" pitchFamily="34" charset="0"/>
              </a:rPr>
              <a:t>本杰明</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7">
            <a:extLst>
              <a:ext uri="{FF2B5EF4-FFF2-40B4-BE49-F238E27FC236}">
                <a16:creationId xmlns:a16="http://schemas.microsoft.com/office/drawing/2014/main" id="{40028BAE-85A1-2A40-B0C1-230F86D8AB2B}"/>
              </a:ext>
            </a:extLst>
          </p:cNvPr>
          <p:cNvSpPr>
            <a:spLocks noRot="1" noChangeArrowheads="1"/>
          </p:cNvSpPr>
          <p:nvPr/>
        </p:nvSpPr>
        <p:spPr bwMode="auto">
          <a:xfrm>
            <a:off x="3695700" y="5937250"/>
            <a:ext cx="3429000" cy="762000"/>
          </a:xfrm>
          <a:prstGeom prst="rect">
            <a:avLst/>
          </a:prstGeom>
          <a:solidFill>
            <a:schemeClr val="bg2"/>
          </a:solidFill>
          <a:ln w="9525">
            <a:noFill/>
            <a:miter lim="800000"/>
            <a:headEnd/>
            <a:tailEnd/>
          </a:ln>
        </p:spPr>
        <p:txBody>
          <a:bodyPr anchor="ct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pPr algn="ctr" eaLnBrk="1" fontAlgn="base" hangingPunct="1">
              <a:spcBef>
                <a:spcPct val="0"/>
              </a:spcBef>
            </a:pPr>
            <a:r>
              <a:rPr lang="zh-CN" altLang="en-US" sz="4400" dirty="0">
                <a:solidFill>
                  <a:srgbClr val="FFFFFF"/>
                </a:solidFill>
                <a:latin typeface="Arial" panose="020B0604020202020204" pitchFamily="34" charset="0"/>
                <a:cs typeface="Arial" panose="020B0604020202020204" pitchFamily="34" charset="0"/>
              </a:rPr>
              <a:t>犹大</a:t>
            </a:r>
            <a:endParaRPr lang="en-US" alt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6" name="Freeform 1032">
            <a:extLst>
              <a:ext uri="{FF2B5EF4-FFF2-40B4-BE49-F238E27FC236}">
                <a16:creationId xmlns:a16="http://schemas.microsoft.com/office/drawing/2014/main" id="{91B030AA-1939-B542-924B-DAAD38E6654A}"/>
              </a:ext>
            </a:extLst>
          </p:cNvPr>
          <p:cNvSpPr>
            <a:spLocks/>
          </p:cNvSpPr>
          <p:nvPr/>
        </p:nvSpPr>
        <p:spPr bwMode="auto">
          <a:xfrm>
            <a:off x="2971800" y="3124200"/>
            <a:ext cx="5715000" cy="3733800"/>
          </a:xfrm>
          <a:custGeom>
            <a:avLst/>
            <a:gdLst>
              <a:gd name="T0" fmla="*/ 2855 w 2855"/>
              <a:gd name="T1" fmla="*/ 2855 h 2855"/>
              <a:gd name="T2" fmla="*/ 2816 w 2855"/>
              <a:gd name="T3" fmla="*/ 2777 h 2855"/>
              <a:gd name="T4" fmla="*/ 2809 w 2855"/>
              <a:gd name="T5" fmla="*/ 2758 h 2855"/>
              <a:gd name="T6" fmla="*/ 2790 w 2855"/>
              <a:gd name="T7" fmla="*/ 2751 h 2855"/>
              <a:gd name="T8" fmla="*/ 2647 w 2855"/>
              <a:gd name="T9" fmla="*/ 2595 h 2855"/>
              <a:gd name="T10" fmla="*/ 2608 w 2855"/>
              <a:gd name="T11" fmla="*/ 2543 h 2855"/>
              <a:gd name="T12" fmla="*/ 2588 w 2855"/>
              <a:gd name="T13" fmla="*/ 2517 h 2855"/>
              <a:gd name="T14" fmla="*/ 2569 w 2855"/>
              <a:gd name="T15" fmla="*/ 2446 h 2855"/>
              <a:gd name="T16" fmla="*/ 2484 w 2855"/>
              <a:gd name="T17" fmla="*/ 2329 h 2855"/>
              <a:gd name="T18" fmla="*/ 2458 w 2855"/>
              <a:gd name="T19" fmla="*/ 2303 h 2855"/>
              <a:gd name="T20" fmla="*/ 2452 w 2855"/>
              <a:gd name="T21" fmla="*/ 2283 h 2855"/>
              <a:gd name="T22" fmla="*/ 2406 w 2855"/>
              <a:gd name="T23" fmla="*/ 2257 h 2855"/>
              <a:gd name="T24" fmla="*/ 2289 w 2855"/>
              <a:gd name="T25" fmla="*/ 2120 h 2855"/>
              <a:gd name="T26" fmla="*/ 2263 w 2855"/>
              <a:gd name="T27" fmla="*/ 2094 h 2855"/>
              <a:gd name="T28" fmla="*/ 2243 w 2855"/>
              <a:gd name="T29" fmla="*/ 2055 h 2855"/>
              <a:gd name="T30" fmla="*/ 2100 w 2855"/>
              <a:gd name="T31" fmla="*/ 1912 h 2855"/>
              <a:gd name="T32" fmla="*/ 2022 w 2855"/>
              <a:gd name="T33" fmla="*/ 1867 h 2855"/>
              <a:gd name="T34" fmla="*/ 1691 w 2855"/>
              <a:gd name="T35" fmla="*/ 1815 h 2855"/>
              <a:gd name="T36" fmla="*/ 1209 w 2855"/>
              <a:gd name="T37" fmla="*/ 1600 h 2855"/>
              <a:gd name="T38" fmla="*/ 637 w 2855"/>
              <a:gd name="T39" fmla="*/ 1581 h 2855"/>
              <a:gd name="T40" fmla="*/ 572 w 2855"/>
              <a:gd name="T41" fmla="*/ 1555 h 2855"/>
              <a:gd name="T42" fmla="*/ 442 w 2855"/>
              <a:gd name="T43" fmla="*/ 1470 h 2855"/>
              <a:gd name="T44" fmla="*/ 331 w 2855"/>
              <a:gd name="T45" fmla="*/ 1386 h 2855"/>
              <a:gd name="T46" fmla="*/ 273 w 2855"/>
              <a:gd name="T47" fmla="*/ 1295 h 2855"/>
              <a:gd name="T48" fmla="*/ 253 w 2855"/>
              <a:gd name="T49" fmla="*/ 1249 h 2855"/>
              <a:gd name="T50" fmla="*/ 188 w 2855"/>
              <a:gd name="T51" fmla="*/ 1145 h 2855"/>
              <a:gd name="T52" fmla="*/ 162 w 2855"/>
              <a:gd name="T53" fmla="*/ 1054 h 2855"/>
              <a:gd name="T54" fmla="*/ 136 w 2855"/>
              <a:gd name="T55" fmla="*/ 813 h 2855"/>
              <a:gd name="T56" fmla="*/ 97 w 2855"/>
              <a:gd name="T57" fmla="*/ 234 h 2855"/>
              <a:gd name="T58" fmla="*/ 58 w 2855"/>
              <a:gd name="T59" fmla="*/ 124 h 2855"/>
              <a:gd name="T60" fmla="*/ 13 w 2855"/>
              <a:gd name="T61" fmla="*/ 46 h 2855"/>
              <a:gd name="T62" fmla="*/ 6 w 2855"/>
              <a:gd name="T63" fmla="*/ 20 h 2855"/>
              <a:gd name="T64" fmla="*/ 0 w 2855"/>
              <a:gd name="T65" fmla="*/ 0 h 28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5415" name="Text Box 7">
            <a:extLst>
              <a:ext uri="{FF2B5EF4-FFF2-40B4-BE49-F238E27FC236}">
                <a16:creationId xmlns:a16="http://schemas.microsoft.com/office/drawing/2014/main" id="{E1B806DE-EC85-C14B-903C-8273C9B03A96}"/>
              </a:ext>
            </a:extLst>
          </p:cNvPr>
          <p:cNvSpPr txBox="1">
            <a:spLocks noChangeArrowheads="1"/>
          </p:cNvSpPr>
          <p:nvPr/>
        </p:nvSpPr>
        <p:spPr bwMode="auto">
          <a:xfrm>
            <a:off x="381000" y="1905000"/>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panose="02020404030301010803" pitchFamily="18" charset="0"/>
                <a:ea typeface="ＭＳ Ｐゴシック" panose="020B0600070205080204" pitchFamily="34" charset="-128"/>
              </a:defRPr>
            </a:lvl1pPr>
            <a:lvl2pPr marL="742950" indent="-285750">
              <a:defRPr sz="3600">
                <a:solidFill>
                  <a:schemeClr val="tx1"/>
                </a:solidFill>
                <a:latin typeface="Garamond" panose="02020404030301010803" pitchFamily="18" charset="0"/>
                <a:ea typeface="ＭＳ Ｐゴシック" panose="020B0600070205080204" pitchFamily="34" charset="-128"/>
              </a:defRPr>
            </a:lvl2pPr>
            <a:lvl3pPr marL="1143000" indent="-228600">
              <a:defRPr sz="3600">
                <a:solidFill>
                  <a:schemeClr val="tx1"/>
                </a:solidFill>
                <a:latin typeface="Garamond" panose="02020404030301010803" pitchFamily="18" charset="0"/>
                <a:ea typeface="ＭＳ Ｐゴシック" panose="020B0600070205080204" pitchFamily="34" charset="-128"/>
              </a:defRPr>
            </a:lvl3pPr>
            <a:lvl4pPr marL="1600200" indent="-228600">
              <a:defRPr sz="3600">
                <a:solidFill>
                  <a:schemeClr val="tx1"/>
                </a:solidFill>
                <a:latin typeface="Garamond" panose="02020404030301010803" pitchFamily="18" charset="0"/>
                <a:ea typeface="ＭＳ Ｐゴシック" panose="020B0600070205080204" pitchFamily="34" charset="-128"/>
              </a:defRPr>
            </a:lvl4pPr>
            <a:lvl5pPr marL="2057400" indent="-228600">
              <a:defRPr sz="3600">
                <a:solidFill>
                  <a:schemeClr val="tx1"/>
                </a:solidFill>
                <a:latin typeface="Garamond" panose="02020404030301010803" pitchFamily="18" charset="0"/>
                <a:ea typeface="ＭＳ Ｐゴシック"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ＭＳ Ｐゴシック" panose="020B0600070205080204" pitchFamily="34" charset="-128"/>
              </a:defRPr>
            </a:lvl9pPr>
          </a:lstStyle>
          <a:p>
            <a:r>
              <a:rPr lang="zh-CN" altLang="en-US" dirty="0"/>
              <a:t>本杰明和犹大之间的旧约边界在城市的南边。</a:t>
            </a:r>
          </a:p>
        </p:txBody>
      </p:sp>
    </p:spTree>
    <p:extLst>
      <p:ext uri="{BB962C8B-B14F-4D97-AF65-F5344CB8AC3E}">
        <p14:creationId xmlns:p14="http://schemas.microsoft.com/office/powerpoint/2010/main" val="21390124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神在大卫之约中重建了以色列的合一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(7:12-16)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，此约应许大卫的后裔、王位、国度永远存在并且不以大卫的忠诚为条件</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5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rPr>
              <a:t>Chapter 5</a:t>
            </a:r>
            <a:endParaRPr lang="en-US" sz="3600" dirty="0">
              <a:solidFill>
                <a:srgbClr val="FFFFFF"/>
              </a:solidFill>
              <a:effectLst>
                <a:outerShdw blurRad="38100" dist="38100" dir="2700000" algn="tl">
                  <a:srgbClr val="666633"/>
                </a:outerShdw>
              </a:effectLst>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Jerusalem had room to expand to the north for a temple</a:t>
            </a:r>
          </a:p>
        </p:txBody>
      </p:sp>
    </p:spTree>
    <p:extLst>
      <p:ext uri="{BB962C8B-B14F-4D97-AF65-F5344CB8AC3E}">
        <p14:creationId xmlns:p14="http://schemas.microsoft.com/office/powerpoint/2010/main" val="31018411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822325"/>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en-US">
                <a:latin typeface="Arial" charset="0"/>
                <a:ea typeface="ＭＳ Ｐゴシック" charset="0"/>
                <a:cs typeface="ＭＳ Ｐゴシック" charset="0"/>
              </a:rPr>
              <a:t>Jerusalem Water System</a:t>
            </a:r>
          </a:p>
        </p:txBody>
      </p:sp>
      <p:sp>
        <p:nvSpPr>
          <p:cNvPr id="18534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215</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Capital</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5)</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534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Gihon Spring</a:t>
            </a:r>
          </a:p>
        </p:txBody>
      </p:sp>
    </p:spTree>
    <p:extLst>
      <p:ext uri="{BB962C8B-B14F-4D97-AF65-F5344CB8AC3E}">
        <p14:creationId xmlns:p14="http://schemas.microsoft.com/office/powerpoint/2010/main" val="2154268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428243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II SAMUEL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3"/>
          <p:cNvSpPr>
            <a:spLocks noGrp="1" noChangeArrowheads="1"/>
          </p:cNvSpPr>
          <p:nvPr>
            <p:ph type="title" idx="4294967295"/>
          </p:nvPr>
        </p:nvSpPr>
        <p:spPr>
          <a:xfrm>
            <a:off x="0" y="0"/>
            <a:ext cx="9144000" cy="946150"/>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zh-CN" altLang="en-US" sz="2800" b="1">
                <a:solidFill>
                  <a:srgbClr val="FFFF00"/>
                </a:solidFill>
                <a:latin typeface="Book Antiqua" charset="0"/>
              </a:rPr>
              <a:t>大卫王把约柜运往耶路撒冷</a:t>
            </a:r>
            <a:br>
              <a:rPr lang="en-US" altLang="zh-CN" sz="2800" b="1">
                <a:solidFill>
                  <a:srgbClr val="FFFF00"/>
                </a:solidFill>
                <a:latin typeface="Book Antiqua" charset="0"/>
              </a:rPr>
            </a:br>
            <a:r>
              <a:rPr lang="en-US" altLang="zh-CN" sz="2800" b="1">
                <a:solidFill>
                  <a:srgbClr val="FFFF00"/>
                </a:solidFill>
                <a:latin typeface="Book Antiqua" charset="0"/>
              </a:rPr>
              <a:t> </a:t>
            </a:r>
            <a:r>
              <a:rPr lang="en-US" altLang="zh-CN" sz="2800" b="1" i="1">
                <a:solidFill>
                  <a:srgbClr val="FFFF00"/>
                </a:solidFill>
                <a:latin typeface="Book Antiqua" charset="0"/>
              </a:rPr>
              <a:t>(</a:t>
            </a:r>
            <a:r>
              <a:rPr lang="zh-CN" altLang="en-US" sz="2800" b="1" i="1">
                <a:solidFill>
                  <a:srgbClr val="FFFF00"/>
                </a:solidFill>
                <a:latin typeface="Book Antiqua" charset="0"/>
              </a:rPr>
              <a:t>撒母耳记下</a:t>
            </a:r>
            <a:r>
              <a:rPr lang="en-US" altLang="zh-CN" sz="2800" b="1" i="1">
                <a:solidFill>
                  <a:srgbClr val="FFFF00"/>
                </a:solidFill>
                <a:latin typeface="Book Antiqua" charset="0"/>
              </a:rPr>
              <a:t> 6:5-15)</a:t>
            </a:r>
          </a:p>
        </p:txBody>
      </p:sp>
      <p:sp>
        <p:nvSpPr>
          <p:cNvPr id="51203" name="Rectangle 4"/>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新崇拜中心</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6)</a:t>
            </a:r>
            <a:endParaRPr lang="en-US" altLang="zh-CN" sz="3200">
              <a:solidFill>
                <a:srgbClr val="FFFFFF"/>
              </a:solidFill>
              <a:latin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and the ark (</a:t>
            </a:r>
            <a:r>
              <a:rPr lang="ko-KR" altLang="en-US" sz="3200" dirty="0" err="1">
                <a:solidFill>
                  <a:schemeClr val="bg1"/>
                </a:solidFill>
                <a:effectLst>
                  <a:glow rad="228600">
                    <a:schemeClr val="tx1"/>
                  </a:glow>
                </a:effectLst>
                <a:ea typeface="ＭＳ Ｐゴシック" charset="0"/>
              </a:rPr>
              <a:t>撒母耳下</a:t>
            </a:r>
            <a:r>
              <a:rPr lang="en-US" sz="3200" dirty="0">
                <a:solidFill>
                  <a:schemeClr val="bg1"/>
                </a:solidFill>
                <a:effectLst>
                  <a:glow rad="228600">
                    <a:schemeClr val="tx1"/>
                  </a:glow>
                </a:effectLst>
                <a:ea typeface="ＭＳ Ｐゴシック" charset="0"/>
              </a:rPr>
              <a:t> 6)</a:t>
            </a:r>
          </a:p>
        </p:txBody>
      </p:sp>
    </p:spTree>
    <p:extLst>
      <p:ext uri="{BB962C8B-B14F-4D97-AF65-F5344CB8AC3E}">
        <p14:creationId xmlns:p14="http://schemas.microsoft.com/office/powerpoint/2010/main" val="43506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撒母耳下</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4113926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800" b="1">
                <a:solidFill>
                  <a:srgbClr val="333399"/>
                </a:solidFill>
                <a:latin typeface="Bookman Old Style" charset="0"/>
              </a:rPr>
              <a:t>关键词</a:t>
            </a:r>
            <a:r>
              <a:rPr lang="en-US" altLang="zh-CN" sz="4800" b="1">
                <a:solidFill>
                  <a:srgbClr val="333399"/>
                </a:solidFill>
                <a:latin typeface="Bookman Old Style" charset="0"/>
              </a:rPr>
              <a:t>:</a:t>
            </a:r>
          </a:p>
        </p:txBody>
      </p:sp>
      <p:sp>
        <p:nvSpPr>
          <p:cNvPr id="5325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18437"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4800" b="1">
                <a:solidFill>
                  <a:srgbClr val="D20E2F"/>
                </a:solidFill>
                <a:latin typeface="Bookman Old Style" charset="0"/>
              </a:rPr>
              <a:t>立约</a:t>
            </a:r>
            <a:endParaRPr lang="en-US" altLang="zh-CN" sz="4800" b="1">
              <a:solidFill>
                <a:srgbClr val="D20E2F"/>
              </a:solidFill>
              <a:latin typeface="Bookman Old Style" charset="0"/>
            </a:endParaRPr>
          </a:p>
        </p:txBody>
      </p:sp>
      <p:sp>
        <p:nvSpPr>
          <p:cNvPr id="53253" name="Rectangle 6"/>
          <p:cNvSpPr>
            <a:spLocks noGrp="1" noChangeArrowheads="1"/>
          </p:cNvSpPr>
          <p:nvPr>
            <p:ph type="title" idx="4294967295"/>
          </p:nvPr>
        </p:nvSpPr>
        <p:spPr>
          <a:xfrm>
            <a:off x="0" y="0"/>
            <a:ext cx="3048000" cy="457200"/>
          </a:xfrm>
        </p:spPr>
        <p:txBody>
          <a:bodyPr/>
          <a:lstStyle/>
          <a:p>
            <a:pPr algn="l" eaLnBrk="1" hangingPunct="1"/>
            <a:r>
              <a:rPr lang="en-US" altLang="zh-CN" sz="1800">
                <a:latin typeface="Arial" charset="0"/>
              </a:rPr>
              <a:t>KEY WORD</a:t>
            </a:r>
          </a:p>
        </p:txBody>
      </p:sp>
      <p:sp>
        <p:nvSpPr>
          <p:cNvPr id="53254"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新王国</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7)</a:t>
            </a:r>
            <a:endParaRPr lang="en-US" altLang="zh-CN" sz="32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5000" fill="hold"/>
                                        <p:tgtEl>
                                          <p:spTgt spid="18437"/>
                                        </p:tgtEl>
                                        <p:attrNameLst>
                                          <p:attrName>ppt_w</p:attrName>
                                        </p:attrNameLst>
                                      </p:cBhvr>
                                      <p:tavLst>
                                        <p:tav tm="0" fmla="#ppt_w*sin(2.5*pi*$)">
                                          <p:val>
                                            <p:fltVal val="0"/>
                                          </p:val>
                                        </p:tav>
                                        <p:tav tm="100000">
                                          <p:val>
                                            <p:fltVal val="1"/>
                                          </p:val>
                                        </p:tav>
                                      </p:tavLst>
                                    </p:anim>
                                    <p:anim calcmode="lin" valueType="num">
                                      <p:cBhvr>
                                        <p:cTn id="8" dur="5000" fill="hold"/>
                                        <p:tgtEl>
                                          <p:spTgt spid="184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en-US" altLang="zh-CN" b="1">
                <a:solidFill>
                  <a:srgbClr val="FFFFFF"/>
                </a:solidFill>
                <a:latin typeface="Arial" charset="0"/>
              </a:rPr>
              <a:t>209</a:t>
            </a:r>
          </a:p>
        </p:txBody>
      </p:sp>
      <p:sp>
        <p:nvSpPr>
          <p:cNvPr id="55299" name="Rectangle 4"/>
          <p:cNvSpPr>
            <a:spLocks noGrp="1" noChangeArrowheads="1"/>
          </p:cNvSpPr>
          <p:nvPr>
            <p:ph type="title" idx="4294967295"/>
          </p:nvPr>
        </p:nvSpPr>
        <p:spPr>
          <a:xfrm>
            <a:off x="2628900" y="1485900"/>
            <a:ext cx="3962400" cy="2308324"/>
          </a:xfrm>
          <a:noFill/>
        </p:spPr>
        <p:txBody>
          <a:bodyPr anchor="t">
            <a:spAutoFit/>
          </a:bodyPr>
          <a:lstStyle/>
          <a:p>
            <a:pPr eaLnBrk="1" hangingPunct="1"/>
            <a:r>
              <a:rPr lang="zh-CN" altLang="en-US" sz="4800" b="1" dirty="0">
                <a:solidFill>
                  <a:schemeClr val="accent2"/>
                </a:solidFill>
                <a:latin typeface="Bookman Old Style" charset="0"/>
              </a:rPr>
              <a:t>关键经句</a:t>
            </a:r>
            <a:br>
              <a:rPr lang="en-US" altLang="zh-CN" sz="4800" b="1" dirty="0">
                <a:solidFill>
                  <a:schemeClr val="accent2"/>
                </a:solidFill>
                <a:latin typeface="Bookman Old Style" charset="0"/>
              </a:rPr>
            </a:br>
            <a:r>
              <a:rPr lang="zh-CN" altLang="en-US" sz="4800" b="1" dirty="0">
                <a:solidFill>
                  <a:srgbClr val="FF0000"/>
                </a:solidFill>
                <a:latin typeface="Bookman Old Style" charset="0"/>
              </a:rPr>
              <a:t>撒母耳下 </a:t>
            </a:r>
            <a:r>
              <a:rPr lang="en-US" altLang="zh-CN" sz="4800" b="1" dirty="0">
                <a:solidFill>
                  <a:srgbClr val="FF0000"/>
                </a:solidFill>
                <a:latin typeface="Bookman Old Style" charset="0"/>
              </a:rPr>
              <a:t>7:12-16</a:t>
            </a:r>
            <a:endParaRPr lang="en-US" altLang="zh-CN" sz="4800" b="1" dirty="0">
              <a:solidFill>
                <a:schemeClr val="accent2"/>
              </a:solidFill>
              <a:latin typeface="Bookman Old Style" charset="0"/>
            </a:endParaRPr>
          </a:p>
        </p:txBody>
      </p:sp>
      <p:sp>
        <p:nvSpPr>
          <p:cNvPr id="55300"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a:solidFill>
                  <a:srgbClr val="FFFFFF"/>
                </a:solidFill>
                <a:latin typeface="Arial" charset="0"/>
              </a:rPr>
              <a:t>新王国</a:t>
            </a:r>
            <a:br>
              <a:rPr lang="en-US" altLang="zh-CN" sz="3200" b="1">
                <a:solidFill>
                  <a:srgbClr val="FFFFFF"/>
                </a:solidFill>
                <a:latin typeface="Arial" charset="0"/>
              </a:rPr>
            </a:br>
            <a:r>
              <a:rPr lang="en-US" altLang="zh-CN" b="1">
                <a:solidFill>
                  <a:srgbClr val="FFFFFF"/>
                </a:solidFill>
                <a:latin typeface="Arial" charset="0"/>
              </a:rPr>
              <a:t>(</a:t>
            </a:r>
            <a:r>
              <a:rPr lang="zh-CN" altLang="en-US" b="1">
                <a:solidFill>
                  <a:srgbClr val="FFFFFF"/>
                </a:solidFill>
                <a:latin typeface="Arial" charset="0"/>
              </a:rPr>
              <a:t>撒下</a:t>
            </a:r>
            <a:r>
              <a:rPr lang="en-US" altLang="zh-CN" b="1">
                <a:solidFill>
                  <a:srgbClr val="FFFFFF"/>
                </a:solidFill>
                <a:latin typeface="Arial" charset="0"/>
              </a:rPr>
              <a:t> 7)</a:t>
            </a:r>
            <a:endParaRPr lang="en-US" altLang="zh-CN" sz="3200">
              <a:solidFill>
                <a:srgbClr val="FFFFFF"/>
              </a:solidFill>
              <a:latin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zh-CN" altLang="en-US" sz="4800" b="1" dirty="0">
                <a:solidFill>
                  <a:srgbClr val="FFFF00"/>
                </a:solidFill>
                <a:latin typeface="Arial" charset="0"/>
                <a:ea typeface="ＭＳ Ｐゴシック" charset="0"/>
                <a:cs typeface="Arial" charset="0"/>
              </a:rPr>
              <a:t>仁慈的约 </a:t>
            </a:r>
            <a:br>
              <a:rPr lang="zh-CN" altLang="en-US" sz="4800" b="1" dirty="0">
                <a:solidFill>
                  <a:srgbClr val="FFFF00"/>
                </a:solidFill>
                <a:latin typeface="Arial" charset="0"/>
                <a:ea typeface="ＭＳ Ｐゴシック" charset="0"/>
                <a:cs typeface="Arial" charset="0"/>
              </a:rPr>
            </a:br>
            <a:r>
              <a:rPr lang="zh-CN" altLang="en-US" sz="4800" b="1" dirty="0">
                <a:solidFill>
                  <a:srgbClr val="FFFF00"/>
                </a:solidFill>
                <a:latin typeface="Arial" charset="0"/>
                <a:ea typeface="ＭＳ Ｐゴシック" charset="0"/>
                <a:cs typeface="Arial" charset="0"/>
              </a:rPr>
              <a:t>给 </a:t>
            </a:r>
            <a:br>
              <a:rPr lang="zh-CN" altLang="en-US" sz="4800" b="1" dirty="0">
                <a:solidFill>
                  <a:srgbClr val="FFFF00"/>
                </a:solidFill>
                <a:latin typeface="Arial" charset="0"/>
                <a:ea typeface="ＭＳ Ｐゴシック" charset="0"/>
                <a:cs typeface="Arial" charset="0"/>
              </a:rPr>
            </a:br>
            <a:r>
              <a:rPr lang="zh-CN" altLang="en-US" sz="4800" b="1" dirty="0">
                <a:solidFill>
                  <a:srgbClr val="FFFF00"/>
                </a:solidFill>
                <a:latin typeface="Arial" charset="0"/>
                <a:ea typeface="ＭＳ Ｐゴシック" charset="0"/>
                <a:cs typeface="Arial" charset="0"/>
              </a:rPr>
              <a:t>大卫的王朝</a:t>
            </a:r>
            <a:endParaRPr lang="en-US" sz="4800" b="1" dirty="0">
              <a:solidFill>
                <a:srgbClr val="FFFF00"/>
              </a:solidFill>
              <a:latin typeface="Arial" charset="0"/>
              <a:ea typeface="ＭＳ Ｐゴシック" charset="0"/>
              <a:cs typeface="Arial" charset="0"/>
            </a:endParaRP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209</a:t>
            </a:r>
          </a:p>
        </p:txBody>
      </p:sp>
    </p:spTree>
    <p:extLst>
      <p:ext uri="{BB962C8B-B14F-4D97-AF65-F5344CB8AC3E}">
        <p14:creationId xmlns:p14="http://schemas.microsoft.com/office/powerpoint/2010/main" val="412835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idx="4294967295"/>
          </p:nvPr>
        </p:nvSpPr>
        <p:spPr>
          <a:xfrm>
            <a:off x="1981200" y="1219200"/>
            <a:ext cx="4876800" cy="64135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约的应许</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22532" name="Text Box 4"/>
          <p:cNvSpPr txBox="1">
            <a:spLocks noChangeArrowheads="1"/>
          </p:cNvSpPr>
          <p:nvPr/>
        </p:nvSpPr>
        <p:spPr bwMode="auto">
          <a:xfrm>
            <a:off x="1447800" y="3505200"/>
            <a:ext cx="6096000" cy="137318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行政之约</a:t>
            </a:r>
            <a:r>
              <a:rPr lang="en-US" altLang="zh-CN" sz="3600" b="1">
                <a:solidFill>
                  <a:srgbClr val="FFFFFF"/>
                </a:solidFill>
                <a:effectLst>
                  <a:outerShdw blurRad="38100" dist="38100" dir="2700000" algn="tl">
                    <a:srgbClr val="000000"/>
                  </a:outerShdw>
                </a:effectLst>
                <a:latin typeface="Times New Roman" charset="0"/>
              </a:rPr>
              <a:t> </a:t>
            </a:r>
          </a:p>
          <a:p>
            <a:pPr algn="ctr" eaLnBrk="1" hangingPunct="1">
              <a:spcBef>
                <a:spcPct val="50000"/>
              </a:spcBef>
              <a:defRPr/>
            </a:pPr>
            <a:r>
              <a:rPr lang="zh-CN" altLang="en-US" sz="3200" b="1" i="1">
                <a:solidFill>
                  <a:srgbClr val="FFFFFF"/>
                </a:solidFill>
                <a:effectLst>
                  <a:outerShdw blurRad="38100" dist="38100" dir="2700000" algn="tl">
                    <a:srgbClr val="000000"/>
                  </a:outerShdw>
                </a:effectLst>
                <a:latin typeface="Times New Roman" charset="0"/>
              </a:rPr>
              <a:t>如何体验祝福</a:t>
            </a:r>
            <a:endParaRPr lang="en-US" altLang="zh-CN" sz="3200" b="1" i="1">
              <a:solidFill>
                <a:srgbClr val="FFFFFF"/>
              </a:solidFill>
              <a:effectLst>
                <a:outerShdw blurRad="38100" dist="38100" dir="2700000" algn="tl">
                  <a:srgbClr val="000000"/>
                </a:outerShdw>
              </a:effectLst>
              <a:latin typeface="Times New Roman" charset="0"/>
            </a:endParaRPr>
          </a:p>
        </p:txBody>
      </p:sp>
      <p:sp>
        <p:nvSpPr>
          <p:cNvPr id="22533" name="AutoShape 5"/>
          <p:cNvSpPr>
            <a:spLocks noChangeArrowheads="1"/>
          </p:cNvSpPr>
          <p:nvPr/>
        </p:nvSpPr>
        <p:spPr bwMode="auto">
          <a:xfrm>
            <a:off x="533400" y="9906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34" name="AutoShape 6"/>
          <p:cNvSpPr>
            <a:spLocks noChangeArrowheads="1"/>
          </p:cNvSpPr>
          <p:nvPr/>
        </p:nvSpPr>
        <p:spPr bwMode="auto">
          <a:xfrm>
            <a:off x="7696200" y="8382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35" name="Text Box 7"/>
          <p:cNvSpPr txBox="1">
            <a:spLocks noChangeArrowheads="1"/>
          </p:cNvSpPr>
          <p:nvPr/>
        </p:nvSpPr>
        <p:spPr bwMode="auto">
          <a:xfrm>
            <a:off x="152400" y="2543175"/>
            <a:ext cx="3124200" cy="64135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亚伯拉罕之约</a:t>
            </a:r>
            <a:endParaRPr lang="en-US" altLang="zh-CN" sz="3600" b="1">
              <a:solidFill>
                <a:srgbClr val="FFFFFF"/>
              </a:solidFill>
              <a:effectLst>
                <a:outerShdw blurRad="38100" dist="38100" dir="2700000" algn="tl">
                  <a:srgbClr val="000000"/>
                </a:outerShdw>
              </a:effectLst>
              <a:latin typeface="Times New Roman" charset="0"/>
            </a:endParaRPr>
          </a:p>
        </p:txBody>
      </p:sp>
      <p:sp>
        <p:nvSpPr>
          <p:cNvPr id="22536" name="Text Box 8"/>
          <p:cNvSpPr txBox="1">
            <a:spLocks noChangeArrowheads="1"/>
          </p:cNvSpPr>
          <p:nvPr/>
        </p:nvSpPr>
        <p:spPr bwMode="auto">
          <a:xfrm>
            <a:off x="5657850" y="2559050"/>
            <a:ext cx="3105150" cy="64135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大卫之约</a:t>
            </a:r>
            <a:endParaRPr lang="en-US" altLang="zh-CN" sz="3600" b="1">
              <a:solidFill>
                <a:srgbClr val="FFFFFF"/>
              </a:solidFill>
              <a:effectLst>
                <a:outerShdw blurRad="38100" dist="38100" dir="2700000" algn="tl">
                  <a:srgbClr val="000000"/>
                </a:outerShdw>
              </a:effectLst>
              <a:latin typeface="Times New Roman" charset="0"/>
            </a:endParaRPr>
          </a:p>
        </p:txBody>
      </p:sp>
      <p:sp>
        <p:nvSpPr>
          <p:cNvPr id="22537" name="Text Box 9"/>
          <p:cNvSpPr txBox="1">
            <a:spLocks noChangeArrowheads="1"/>
          </p:cNvSpPr>
          <p:nvPr/>
        </p:nvSpPr>
        <p:spPr bwMode="auto">
          <a:xfrm>
            <a:off x="152400" y="5105400"/>
            <a:ext cx="4495800" cy="14652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摩西之约</a:t>
            </a:r>
            <a:r>
              <a:rPr lang="en-US" altLang="zh-CN" sz="3600" b="1">
                <a:solidFill>
                  <a:srgbClr val="FFFFFF"/>
                </a:solidFill>
                <a:effectLst>
                  <a:outerShdw blurRad="38100" dist="38100" dir="2700000" algn="tl">
                    <a:srgbClr val="000000"/>
                  </a:outerShdw>
                </a:effectLst>
                <a:latin typeface="Times New Roman" charset="0"/>
              </a:rPr>
              <a:t>         </a:t>
            </a:r>
          </a:p>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以色列所遵守的条例</a:t>
            </a:r>
            <a:endParaRPr lang="en-US" altLang="zh-CN" sz="3600" b="1" i="1">
              <a:solidFill>
                <a:srgbClr val="FFFFFF"/>
              </a:solidFill>
              <a:effectLst>
                <a:outerShdw blurRad="38100" dist="38100" dir="2700000" algn="tl">
                  <a:srgbClr val="000000"/>
                </a:outerShdw>
              </a:effectLst>
              <a:latin typeface="Times New Roman" charset="0"/>
            </a:endParaRPr>
          </a:p>
        </p:txBody>
      </p:sp>
      <p:sp>
        <p:nvSpPr>
          <p:cNvPr id="22538" name="Text Box 10"/>
          <p:cNvSpPr txBox="1">
            <a:spLocks noChangeArrowheads="1"/>
          </p:cNvSpPr>
          <p:nvPr/>
        </p:nvSpPr>
        <p:spPr bwMode="auto">
          <a:xfrm>
            <a:off x="4800600" y="5041900"/>
            <a:ext cx="4200525" cy="14652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i="1">
                <a:solidFill>
                  <a:srgbClr val="FFFFFF"/>
                </a:solidFill>
                <a:effectLst>
                  <a:outerShdw blurRad="38100" dist="38100" dir="2700000" algn="tl">
                    <a:srgbClr val="000000"/>
                  </a:outerShdw>
                </a:effectLst>
                <a:latin typeface="Times New Roman" charset="0"/>
              </a:rPr>
              <a:t>在弥赛亚之下</a:t>
            </a:r>
            <a:endParaRPr lang="en-US" altLang="zh-CN" sz="3600" b="1" i="1">
              <a:solidFill>
                <a:srgbClr val="FFFFFF"/>
              </a:solidFill>
              <a:effectLst>
                <a:outerShdw blurRad="38100" dist="38100" dir="2700000" algn="tl">
                  <a:srgbClr val="000000"/>
                </a:outerShdw>
              </a:effectLst>
              <a:latin typeface="Times New Roman" charset="0"/>
            </a:endParaRPr>
          </a:p>
          <a:p>
            <a:pPr algn="ctr" eaLnBrk="1" hangingPunct="1">
              <a:spcBef>
                <a:spcPct val="50000"/>
              </a:spcBef>
              <a:defRPr/>
            </a:pPr>
            <a:r>
              <a:rPr lang="zh-CN" altLang="en-US" sz="3600" b="1">
                <a:solidFill>
                  <a:srgbClr val="FFFFFF"/>
                </a:solidFill>
                <a:effectLst>
                  <a:outerShdw blurRad="38100" dist="38100" dir="2700000" algn="tl">
                    <a:srgbClr val="000000"/>
                  </a:outerShdw>
                </a:effectLst>
                <a:latin typeface="Times New Roman" charset="0"/>
              </a:rPr>
              <a:t>遵守新条例</a:t>
            </a:r>
            <a:endParaRPr lang="en-US" altLang="zh-CN" sz="3600" b="1" i="1">
              <a:solidFill>
                <a:srgbClr val="FFFFFF"/>
              </a:solidFill>
              <a:effectLst>
                <a:outerShdw blurRad="38100" dist="38100" dir="2700000" algn="tl">
                  <a:srgbClr val="000000"/>
                </a:outerShdw>
              </a:effectLst>
              <a:latin typeface="Times New Roman" charset="0"/>
            </a:endParaRPr>
          </a:p>
        </p:txBody>
      </p:sp>
      <p:sp>
        <p:nvSpPr>
          <p:cNvPr id="22539" name="Text Box 11"/>
          <p:cNvSpPr txBox="1">
            <a:spLocks noChangeArrowheads="1"/>
          </p:cNvSpPr>
          <p:nvPr/>
        </p:nvSpPr>
        <p:spPr bwMode="auto">
          <a:xfrm>
            <a:off x="1143000" y="533400"/>
            <a:ext cx="67056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rgbClr val="FFFFFF"/>
                </a:solidFill>
                <a:latin typeface="Times New Roman" pitchFamily="-112" charset="0"/>
                <a:ea typeface="宋体" pitchFamily="-112" charset="-122"/>
                <a:cs typeface="宋体" pitchFamily="-112" charset="-122"/>
              </a:rPr>
              <a:t>Walt Russell, </a:t>
            </a:r>
            <a:r>
              <a:rPr lang="en-US" altLang="zh-CN" sz="2800" b="1" u="sng">
                <a:solidFill>
                  <a:srgbClr val="FFFFFF"/>
                </a:solidFill>
                <a:latin typeface="Times New Roman" pitchFamily="-112" charset="0"/>
                <a:ea typeface="宋体" pitchFamily="-112" charset="-122"/>
                <a:cs typeface="宋体" pitchFamily="-112" charset="-122"/>
              </a:rPr>
              <a:t>Playing with Fire</a:t>
            </a:r>
            <a:r>
              <a:rPr lang="en-US" altLang="zh-CN" sz="2800" b="1">
                <a:solidFill>
                  <a:srgbClr val="FFFFFF"/>
                </a:solidFill>
                <a:latin typeface="Times New Roman" pitchFamily="-112" charset="0"/>
                <a:ea typeface="宋体" pitchFamily="-112" charset="-122"/>
                <a:cs typeface="宋体" pitchFamily="-112" charset="-122"/>
              </a:rPr>
              <a:t>, p. 121</a:t>
            </a:r>
          </a:p>
        </p:txBody>
      </p:sp>
      <p:grpSp>
        <p:nvGrpSpPr>
          <p:cNvPr id="2" name="Group 12"/>
          <p:cNvGrpSpPr>
            <a:grpSpLocks/>
          </p:cNvGrpSpPr>
          <p:nvPr/>
        </p:nvGrpSpPr>
        <p:grpSpPr bwMode="auto">
          <a:xfrm>
            <a:off x="228600" y="76200"/>
            <a:ext cx="8686800" cy="1371600"/>
            <a:chOff x="144" y="48"/>
            <a:chExt cx="5472" cy="864"/>
          </a:xfrm>
        </p:grpSpPr>
        <p:sp>
          <p:nvSpPr>
            <p:cNvPr id="22541"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2" name="Text Box 14"/>
            <p:cNvSpPr txBox="1">
              <a:spLocks noChangeArrowheads="1"/>
            </p:cNvSpPr>
            <p:nvPr/>
          </p:nvSpPr>
          <p:spPr bwMode="auto">
            <a:xfrm>
              <a:off x="528" y="221"/>
              <a:ext cx="4540" cy="519"/>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800" b="1">
                  <a:solidFill>
                    <a:srgbClr val="FFFFFF"/>
                  </a:solidFill>
                  <a:latin typeface="Times New Roman" charset="0"/>
                </a:rPr>
                <a:t>祝福</a:t>
              </a:r>
              <a:endParaRPr lang="en-US" altLang="zh-CN" sz="4800" b="1">
                <a:solidFill>
                  <a:srgbClr val="FFFFFF"/>
                </a:solidFill>
                <a:latin typeface="Times New Roman" charset="0"/>
              </a:endParaRPr>
            </a:p>
          </p:txBody>
        </p:sp>
      </p:grpSp>
      <p:grpSp>
        <p:nvGrpSpPr>
          <p:cNvPr id="3" name="Group 15"/>
          <p:cNvGrpSpPr>
            <a:grpSpLocks/>
          </p:cNvGrpSpPr>
          <p:nvPr/>
        </p:nvGrpSpPr>
        <p:grpSpPr bwMode="auto">
          <a:xfrm>
            <a:off x="3505200" y="4876800"/>
            <a:ext cx="2133600" cy="838200"/>
            <a:chOff x="1824" y="3072"/>
            <a:chExt cx="2016" cy="528"/>
          </a:xfrm>
        </p:grpSpPr>
        <p:sp>
          <p:nvSpPr>
            <p:cNvPr id="22544" name="AutoShape 16"/>
            <p:cNvSpPr>
              <a:spLocks noChangeArrowheads="1"/>
            </p:cNvSpPr>
            <p:nvPr/>
          </p:nvSpPr>
          <p:spPr bwMode="auto">
            <a:xfrm>
              <a:off x="1920" y="3072"/>
              <a:ext cx="1824" cy="528"/>
            </a:xfrm>
            <a:prstGeom prst="rightArrow">
              <a:avLst>
                <a:gd name="adj1" fmla="val 50000"/>
                <a:gd name="adj2" fmla="val 86364"/>
              </a:avLst>
            </a:prstGeom>
            <a:gradFill rotWithShape="0">
              <a:gsLst>
                <a:gs pos="0">
                  <a:srgbClr val="B3B3FF"/>
                </a:gs>
                <a:gs pos="100000">
                  <a:srgbClr val="B3B3FF">
                    <a:gamma/>
                    <a:shade val="46275"/>
                    <a:invGamma/>
                  </a:srgbClr>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5" name="Text Box 17"/>
            <p:cNvSpPr txBox="1">
              <a:spLocks noChangeArrowheads="1"/>
            </p:cNvSpPr>
            <p:nvPr/>
          </p:nvSpPr>
          <p:spPr bwMode="auto">
            <a:xfrm>
              <a:off x="1824" y="3172"/>
              <a:ext cx="2016"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rgbClr val="FFFFFF"/>
                  </a:solidFill>
                  <a:latin typeface="Times New Roman" charset="0"/>
                </a:rPr>
                <a:t>被取代</a:t>
              </a:r>
              <a:endParaRPr lang="en-US" altLang="zh-CN" sz="2800" b="1">
                <a:solidFill>
                  <a:srgbClr val="FFFFFF"/>
                </a:solidFill>
                <a:latin typeface="Times New Roman" charset="0"/>
              </a:endParaRPr>
            </a:p>
          </p:txBody>
        </p:sp>
      </p:grpSp>
      <p:grpSp>
        <p:nvGrpSpPr>
          <p:cNvPr id="4" name="Group 18"/>
          <p:cNvGrpSpPr>
            <a:grpSpLocks/>
          </p:cNvGrpSpPr>
          <p:nvPr/>
        </p:nvGrpSpPr>
        <p:grpSpPr bwMode="auto">
          <a:xfrm>
            <a:off x="3200400" y="1997075"/>
            <a:ext cx="2514600" cy="838200"/>
            <a:chOff x="2304" y="1632"/>
            <a:chExt cx="1584" cy="528"/>
          </a:xfrm>
        </p:grpSpPr>
        <p:sp>
          <p:nvSpPr>
            <p:cNvPr id="22547"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800">
                <a:solidFill>
                  <a:srgbClr val="000000"/>
                </a:solidFill>
                <a:latin typeface="Arial" pitchFamily="-112" charset="0"/>
                <a:ea typeface="宋体" pitchFamily="-112" charset="-122"/>
                <a:cs typeface="宋体" pitchFamily="-112" charset="-122"/>
              </a:endParaRPr>
            </a:p>
          </p:txBody>
        </p:sp>
        <p:sp>
          <p:nvSpPr>
            <p:cNvPr id="22548" name="Text Box 20"/>
            <p:cNvSpPr txBox="1">
              <a:spLocks noChangeArrowheads="1"/>
            </p:cNvSpPr>
            <p:nvPr/>
          </p:nvSpPr>
          <p:spPr bwMode="auto">
            <a:xfrm>
              <a:off x="2400" y="1732"/>
              <a:ext cx="139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rgbClr val="FFFFFF"/>
                  </a:solidFill>
                  <a:latin typeface="Times New Roman" charset="0"/>
                </a:rPr>
                <a:t>放大</a:t>
              </a:r>
              <a:endParaRPr lang="en-US" altLang="zh-CN" sz="2800" b="1">
                <a:solidFill>
                  <a:srgbClr val="FFFFFF"/>
                </a:solidFill>
                <a:latin typeface="Times New Roman"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22535"/>
                                        </p:tgtEl>
                                        <p:attrNameLst>
                                          <p:attrName>style.visibility</p:attrName>
                                        </p:attrNameLst>
                                      </p:cBhvr>
                                      <p:to>
                                        <p:strVal val="visible"/>
                                      </p:to>
                                    </p:set>
                                    <p:anim calcmode="lin" valueType="num">
                                      <p:cBhvr>
                                        <p:cTn id="11" dur="500" fill="hold"/>
                                        <p:tgtEl>
                                          <p:spTgt spid="22535"/>
                                        </p:tgtEl>
                                        <p:attrNameLst>
                                          <p:attrName>ppt_w</p:attrName>
                                        </p:attrNameLst>
                                      </p:cBhvr>
                                      <p:tavLst>
                                        <p:tav tm="0">
                                          <p:val>
                                            <p:fltVal val="0"/>
                                          </p:val>
                                        </p:tav>
                                        <p:tav tm="100000">
                                          <p:val>
                                            <p:strVal val="#ppt_w"/>
                                          </p:val>
                                        </p:tav>
                                      </p:tavLst>
                                    </p:anim>
                                    <p:anim calcmode="lin" valueType="num">
                                      <p:cBhvr>
                                        <p:cTn id="12" dur="500" fill="hold"/>
                                        <p:tgtEl>
                                          <p:spTgt spid="2253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22536"/>
                                        </p:tgtEl>
                                        <p:attrNameLst>
                                          <p:attrName>style.visibility</p:attrName>
                                        </p:attrNameLst>
                                      </p:cBhvr>
                                      <p:to>
                                        <p:strVal val="visible"/>
                                      </p:to>
                                    </p:set>
                                    <p:anim calcmode="lin" valueType="num">
                                      <p:cBhvr>
                                        <p:cTn id="20" dur="500" fill="hold"/>
                                        <p:tgtEl>
                                          <p:spTgt spid="22536"/>
                                        </p:tgtEl>
                                        <p:attrNameLst>
                                          <p:attrName>ppt_w</p:attrName>
                                        </p:attrNameLst>
                                      </p:cBhvr>
                                      <p:tavLst>
                                        <p:tav tm="0">
                                          <p:val>
                                            <p:fltVal val="0"/>
                                          </p:val>
                                        </p:tav>
                                        <p:tav tm="100000">
                                          <p:val>
                                            <p:strVal val="#ppt_w"/>
                                          </p:val>
                                        </p:tav>
                                      </p:tavLst>
                                    </p:anim>
                                    <p:anim calcmode="lin" valueType="num">
                                      <p:cBhvr>
                                        <p:cTn id="21" dur="500" fill="hold"/>
                                        <p:tgtEl>
                                          <p:spTgt spid="22536"/>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22532"/>
                                        </p:tgtEl>
                                        <p:attrNameLst>
                                          <p:attrName>style.visibility</p:attrName>
                                        </p:attrNameLst>
                                      </p:cBhvr>
                                      <p:to>
                                        <p:strVal val="visible"/>
                                      </p:to>
                                    </p:set>
                                    <p:anim calcmode="lin" valueType="num">
                                      <p:cBhvr additive="base">
                                        <p:cTn id="25" dur="500" fill="hold"/>
                                        <p:tgtEl>
                                          <p:spTgt spid="22532"/>
                                        </p:tgtEl>
                                        <p:attrNameLst>
                                          <p:attrName>ppt_x</p:attrName>
                                        </p:attrNameLst>
                                      </p:cBhvr>
                                      <p:tavLst>
                                        <p:tav tm="0">
                                          <p:val>
                                            <p:strVal val="1+#ppt_w/2"/>
                                          </p:val>
                                        </p:tav>
                                        <p:tav tm="100000">
                                          <p:val>
                                            <p:strVal val="#ppt_x"/>
                                          </p:val>
                                        </p:tav>
                                      </p:tavLst>
                                    </p:anim>
                                    <p:anim calcmode="lin" valueType="num">
                                      <p:cBhvr additive="base">
                                        <p:cTn id="26" dur="500" fill="hold"/>
                                        <p:tgtEl>
                                          <p:spTgt spid="2253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22537"/>
                                        </p:tgtEl>
                                        <p:attrNameLst>
                                          <p:attrName>style.visibility</p:attrName>
                                        </p:attrNameLst>
                                      </p:cBhvr>
                                      <p:to>
                                        <p:strVal val="visible"/>
                                      </p:to>
                                    </p:set>
                                    <p:anim calcmode="lin" valueType="num">
                                      <p:cBhvr>
                                        <p:cTn id="30" dur="500" fill="hold"/>
                                        <p:tgtEl>
                                          <p:spTgt spid="22537"/>
                                        </p:tgtEl>
                                        <p:attrNameLst>
                                          <p:attrName>ppt_w</p:attrName>
                                        </p:attrNameLst>
                                      </p:cBhvr>
                                      <p:tavLst>
                                        <p:tav tm="0">
                                          <p:val>
                                            <p:fltVal val="0"/>
                                          </p:val>
                                        </p:tav>
                                        <p:tav tm="100000">
                                          <p:val>
                                            <p:strVal val="#ppt_w"/>
                                          </p:val>
                                        </p:tav>
                                      </p:tavLst>
                                    </p:anim>
                                    <p:anim calcmode="lin" valueType="num">
                                      <p:cBhvr>
                                        <p:cTn id="31" dur="500" fill="hold"/>
                                        <p:tgtEl>
                                          <p:spTgt spid="22537"/>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22533"/>
                                        </p:tgtEl>
                                        <p:attrNameLst>
                                          <p:attrName>style.visibility</p:attrName>
                                        </p:attrNameLst>
                                      </p:cBhvr>
                                      <p:to>
                                        <p:strVal val="visible"/>
                                      </p:to>
                                    </p:set>
                                    <p:animEffect transition="in" filter="wipe(down)">
                                      <p:cBhvr>
                                        <p:cTn id="35" dur="500"/>
                                        <p:tgtEl>
                                          <p:spTgt spid="22533"/>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22538"/>
                                        </p:tgtEl>
                                        <p:attrNameLst>
                                          <p:attrName>style.visibility</p:attrName>
                                        </p:attrNameLst>
                                      </p:cBhvr>
                                      <p:to>
                                        <p:strVal val="visible"/>
                                      </p:to>
                                    </p:set>
                                    <p:anim calcmode="lin" valueType="num">
                                      <p:cBhvr>
                                        <p:cTn id="43" dur="500" fill="hold"/>
                                        <p:tgtEl>
                                          <p:spTgt spid="22538"/>
                                        </p:tgtEl>
                                        <p:attrNameLst>
                                          <p:attrName>ppt_w</p:attrName>
                                        </p:attrNameLst>
                                      </p:cBhvr>
                                      <p:tavLst>
                                        <p:tav tm="0">
                                          <p:val>
                                            <p:fltVal val="0"/>
                                          </p:val>
                                        </p:tav>
                                        <p:tav tm="100000">
                                          <p:val>
                                            <p:strVal val="#ppt_w"/>
                                          </p:val>
                                        </p:tav>
                                      </p:tavLst>
                                    </p:anim>
                                    <p:anim calcmode="lin" valueType="num">
                                      <p:cBhvr>
                                        <p:cTn id="44" dur="500" fill="hold"/>
                                        <p:tgtEl>
                                          <p:spTgt spid="22538"/>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22534"/>
                                        </p:tgtEl>
                                        <p:attrNameLst>
                                          <p:attrName>style.visibility</p:attrName>
                                        </p:attrNameLst>
                                      </p:cBhvr>
                                      <p:to>
                                        <p:strVal val="visible"/>
                                      </p:to>
                                    </p:set>
                                    <p:animEffect transition="in" filter="wipe(down)">
                                      <p:cBhvr>
                                        <p:cTn id="48" dur="500"/>
                                        <p:tgtEl>
                                          <p:spTgt spid="225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p:bldP spid="22534" grpId="0" animBg="1"/>
      <p:bldP spid="22535" grpId="0" animBg="1" autoUpdateAnimBg="0"/>
      <p:bldP spid="22536" grpId="0" animBg="1" autoUpdateAnimBg="0"/>
      <p:bldP spid="22537" grpId="0" animBg="1" autoUpdateAnimBg="0"/>
      <p:bldP spid="2253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神在大卫之约中重建了以色列的合一</a:t>
            </a:r>
            <a:r>
              <a:rPr lang="en-US" sz="2800" b="1" dirty="0">
                <a:solidFill>
                  <a:srgbClr val="FFFFFF"/>
                </a:solidFill>
                <a:effectLst>
                  <a:glow rad="127000">
                    <a:srgbClr val="000000"/>
                  </a:glow>
                </a:effectLst>
                <a:latin typeface="Arial" charset="0"/>
                <a:ea typeface="ＭＳ Ｐゴシック" charset="0"/>
                <a:cs typeface="ＭＳ Ｐゴシック" charset="0"/>
              </a:rPr>
              <a:t>(7:12-16)</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，此约应许大卫的后裔、王位、国度永远存在并且不以大卫的忠诚为条件</a:t>
            </a:r>
            <a:r>
              <a:rPr lang="en-US" sz="2800" b="1" dirty="0">
                <a:solidFill>
                  <a:srgbClr val="FFFFFF"/>
                </a:solidFill>
                <a:effectLst>
                  <a:glow rad="127000">
                    <a:srgbClr val="000000"/>
                  </a:glow>
                </a:effectLst>
                <a:latin typeface="Arial" charset="0"/>
                <a:ea typeface="ＭＳ Ｐゴシック" charset="0"/>
                <a:cs typeface="ＭＳ Ｐゴシック" charset="0"/>
              </a:rPr>
              <a:t>(11-24)</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429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447800" y="3505200"/>
            <a:ext cx="6096000"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a:solidFill>
                  <a:schemeClr val="bg1"/>
                </a:solidFill>
                <a:effectLst>
                  <a:outerShdw blurRad="38100" dist="38100" dir="2700000" algn="tl">
                    <a:srgbClr val="000000"/>
                  </a:outerShdw>
                </a:effectLst>
                <a:latin typeface="Arial" charset="0"/>
              </a:rPr>
              <a:t>行政之约</a:t>
            </a:r>
            <a:r>
              <a:rPr lang="en-US" altLang="zh-CN" sz="3600" b="1">
                <a:solidFill>
                  <a:schemeClr val="bg1"/>
                </a:solidFill>
                <a:effectLst>
                  <a:outerShdw blurRad="38100" dist="38100" dir="2700000" algn="tl">
                    <a:srgbClr val="000000"/>
                  </a:outerShdw>
                </a:effectLst>
                <a:latin typeface="Arial" charset="0"/>
              </a:rPr>
              <a:t> </a:t>
            </a:r>
          </a:p>
          <a:p>
            <a:pPr algn="ctr" eaLnBrk="1" hangingPunct="1">
              <a:defRPr/>
            </a:pPr>
            <a:r>
              <a:rPr lang="zh-CN" altLang="en-US" sz="3600" b="1" i="1">
                <a:solidFill>
                  <a:schemeClr val="bg1"/>
                </a:solidFill>
                <a:effectLst>
                  <a:outerShdw blurRad="38100" dist="38100" dir="2700000" algn="tl">
                    <a:srgbClr val="000000"/>
                  </a:outerShdw>
                </a:effectLst>
                <a:latin typeface="Arial" charset="0"/>
              </a:rPr>
              <a:t>如何体验祝福</a:t>
            </a:r>
            <a:endParaRPr lang="en-US" altLang="zh-CN" sz="3600" b="1" i="1">
              <a:solidFill>
                <a:schemeClr val="bg1"/>
              </a:solidFill>
              <a:effectLst>
                <a:outerShdw blurRad="38100" dist="38100" dir="2700000" algn="tl">
                  <a:srgbClr val="000000"/>
                </a:outerShdw>
              </a:effectLst>
              <a:latin typeface="Arial" charset="0"/>
            </a:endParaRPr>
          </a:p>
        </p:txBody>
      </p:sp>
      <p:sp>
        <p:nvSpPr>
          <p:cNvPr id="3076" name="AutoShape 4"/>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77" name="AutoShape 5"/>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78" name="Text Box 6"/>
          <p:cNvSpPr txBox="1">
            <a:spLocks noChangeArrowheads="1"/>
          </p:cNvSpPr>
          <p:nvPr/>
        </p:nvSpPr>
        <p:spPr bwMode="auto">
          <a:xfrm>
            <a:off x="152400" y="2543175"/>
            <a:ext cx="3124200" cy="641350"/>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亚伯拉罕之约</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3079" name="Text Box 7"/>
          <p:cNvSpPr txBox="1">
            <a:spLocks noChangeArrowheads="1"/>
          </p:cNvSpPr>
          <p:nvPr/>
        </p:nvSpPr>
        <p:spPr bwMode="auto">
          <a:xfrm>
            <a:off x="5657850" y="2559050"/>
            <a:ext cx="3105150" cy="64135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大卫之约</a:t>
            </a:r>
            <a:endParaRPr lang="en-US" altLang="zh-CN" sz="3600" b="1">
              <a:solidFill>
                <a:schemeClr val="bg1"/>
              </a:solidFill>
              <a:effectLst>
                <a:outerShdw blurRad="38100" dist="38100" dir="2700000" algn="tl">
                  <a:srgbClr val="000000"/>
                </a:outerShdw>
              </a:effectLst>
              <a:latin typeface="Times New Roman" charset="0"/>
            </a:endParaRPr>
          </a:p>
        </p:txBody>
      </p:sp>
      <p:sp>
        <p:nvSpPr>
          <p:cNvPr id="3080" name="Text Box 8"/>
          <p:cNvSpPr txBox="1">
            <a:spLocks noChangeArrowheads="1"/>
          </p:cNvSpPr>
          <p:nvPr/>
        </p:nvSpPr>
        <p:spPr bwMode="auto">
          <a:xfrm>
            <a:off x="228600" y="5410200"/>
            <a:ext cx="4410075"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a:solidFill>
                  <a:schemeClr val="bg1"/>
                </a:solidFill>
                <a:effectLst>
                  <a:outerShdw blurRad="38100" dist="38100" dir="2700000" algn="tl">
                    <a:srgbClr val="000000"/>
                  </a:outerShdw>
                </a:effectLst>
                <a:latin typeface="Arial" charset="0"/>
              </a:rPr>
              <a:t>摩西之约</a:t>
            </a:r>
            <a:r>
              <a:rPr lang="en-US" altLang="zh-CN" sz="3600" b="1">
                <a:solidFill>
                  <a:schemeClr val="bg1"/>
                </a:solidFill>
                <a:effectLst>
                  <a:outerShdw blurRad="38100" dist="38100" dir="2700000" algn="tl">
                    <a:srgbClr val="000000"/>
                  </a:outerShdw>
                </a:effectLst>
                <a:latin typeface="Arial" charset="0"/>
              </a:rPr>
              <a:t>         </a:t>
            </a:r>
          </a:p>
          <a:p>
            <a:pPr algn="ctr" eaLnBrk="1" hangingPunct="1">
              <a:defRPr/>
            </a:pPr>
            <a:r>
              <a:rPr lang="zh-CN" altLang="en-US" sz="3600" b="1">
                <a:solidFill>
                  <a:schemeClr val="bg1"/>
                </a:solidFill>
                <a:effectLst>
                  <a:outerShdw blurRad="38100" dist="38100" dir="2700000" algn="tl">
                    <a:srgbClr val="000000"/>
                  </a:outerShdw>
                </a:effectLst>
                <a:latin typeface="Arial" charset="0"/>
              </a:rPr>
              <a:t>以色列所遵守的条例</a:t>
            </a:r>
            <a:endParaRPr lang="en-US" altLang="zh-CN" sz="3600" b="1">
              <a:solidFill>
                <a:schemeClr val="bg1"/>
              </a:solidFill>
              <a:effectLst>
                <a:outerShdw blurRad="38100" dist="38100" dir="2700000" algn="tl">
                  <a:srgbClr val="000000"/>
                </a:outerShdw>
              </a:effectLst>
              <a:latin typeface="Arial" charset="0"/>
            </a:endParaRPr>
          </a:p>
        </p:txBody>
      </p:sp>
      <p:sp>
        <p:nvSpPr>
          <p:cNvPr id="3081" name="Text Box 9"/>
          <p:cNvSpPr txBox="1">
            <a:spLocks noChangeArrowheads="1"/>
          </p:cNvSpPr>
          <p:nvPr/>
        </p:nvSpPr>
        <p:spPr bwMode="auto">
          <a:xfrm>
            <a:off x="4800600" y="5410200"/>
            <a:ext cx="4200525" cy="1190625"/>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600" b="1" i="1">
                <a:solidFill>
                  <a:schemeClr val="bg1"/>
                </a:solidFill>
                <a:effectLst>
                  <a:outerShdw blurRad="38100" dist="38100" dir="2700000" algn="tl">
                    <a:srgbClr val="000000"/>
                  </a:outerShdw>
                </a:effectLst>
                <a:latin typeface="Arial" charset="0"/>
              </a:rPr>
              <a:t>在弥赛亚之下</a:t>
            </a:r>
            <a:endParaRPr lang="en-US" altLang="zh-CN" sz="3600" b="1" i="1">
              <a:solidFill>
                <a:schemeClr val="bg1"/>
              </a:solidFill>
              <a:effectLst>
                <a:outerShdw blurRad="38100" dist="38100" dir="2700000" algn="tl">
                  <a:srgbClr val="000000"/>
                </a:outerShdw>
              </a:effectLst>
              <a:latin typeface="Arial" charset="0"/>
            </a:endParaRPr>
          </a:p>
          <a:p>
            <a:pPr algn="ctr" eaLnBrk="1" hangingPunct="1">
              <a:defRPr/>
            </a:pPr>
            <a:r>
              <a:rPr lang="zh-CN" altLang="en-US" sz="3600" b="1">
                <a:solidFill>
                  <a:schemeClr val="bg1"/>
                </a:solidFill>
                <a:effectLst>
                  <a:outerShdw blurRad="38100" dist="38100" dir="2700000" algn="tl">
                    <a:srgbClr val="000000"/>
                  </a:outerShdw>
                </a:effectLst>
                <a:latin typeface="Arial" charset="0"/>
              </a:rPr>
              <a:t>遵守新条例</a:t>
            </a:r>
            <a:endParaRPr lang="en-US" altLang="zh-CN" sz="3600" b="1">
              <a:solidFill>
                <a:schemeClr val="bg1"/>
              </a:solidFill>
              <a:effectLst>
                <a:outerShdw blurRad="38100" dist="38100" dir="2700000" algn="tl">
                  <a:srgbClr val="000000"/>
                </a:outerShdw>
              </a:effectLst>
              <a:latin typeface="Arial" charset="0"/>
            </a:endParaRPr>
          </a:p>
        </p:txBody>
      </p:sp>
      <p:sp>
        <p:nvSpPr>
          <p:cNvPr id="3082" name="Text Box 10"/>
          <p:cNvSpPr txBox="1">
            <a:spLocks noChangeArrowheads="1"/>
          </p:cNvSpPr>
          <p:nvPr/>
        </p:nvSpPr>
        <p:spPr bwMode="auto">
          <a:xfrm>
            <a:off x="1143000" y="533400"/>
            <a:ext cx="67056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ltLang="zh-CN" sz="2800" b="1">
                <a:solidFill>
                  <a:schemeClr val="bg1"/>
                </a:solidFill>
                <a:latin typeface="Times New Roman" pitchFamily="-112" charset="0"/>
                <a:ea typeface="宋体" pitchFamily="-112" charset="-122"/>
                <a:cs typeface="宋体" pitchFamily="-112" charset="-122"/>
              </a:rPr>
              <a:t>Walt Russell, </a:t>
            </a:r>
            <a:r>
              <a:rPr lang="en-US" altLang="zh-CN" sz="2800" b="1" u="sng">
                <a:solidFill>
                  <a:schemeClr val="bg1"/>
                </a:solidFill>
                <a:latin typeface="Times New Roman" pitchFamily="-112" charset="0"/>
                <a:ea typeface="宋体" pitchFamily="-112" charset="-122"/>
                <a:cs typeface="宋体" pitchFamily="-112" charset="-122"/>
              </a:rPr>
              <a:t>Playing with Fire</a:t>
            </a:r>
            <a:r>
              <a:rPr lang="en-US" altLang="zh-CN" sz="2800" b="1">
                <a:solidFill>
                  <a:schemeClr val="bg1"/>
                </a:solidFill>
                <a:latin typeface="Times New Roman" pitchFamily="-112" charset="0"/>
                <a:ea typeface="宋体" pitchFamily="-112" charset="-122"/>
                <a:cs typeface="宋体" pitchFamily="-112" charset="-122"/>
              </a:rPr>
              <a:t>, p. 121</a:t>
            </a:r>
          </a:p>
        </p:txBody>
      </p:sp>
      <p:sp>
        <p:nvSpPr>
          <p:cNvPr id="3083" name="AutoShape 11"/>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4" name="Text Box 12"/>
          <p:cNvSpPr txBox="1">
            <a:spLocks noChangeArrowheads="1"/>
          </p:cNvSpPr>
          <p:nvPr/>
        </p:nvSpPr>
        <p:spPr bwMode="auto">
          <a:xfrm>
            <a:off x="838200" y="350838"/>
            <a:ext cx="7207250" cy="823912"/>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4800" b="1">
                <a:solidFill>
                  <a:schemeClr val="bg1"/>
                </a:solidFill>
                <a:latin typeface="Times New Roman" charset="0"/>
              </a:rPr>
              <a:t>祝福</a:t>
            </a:r>
            <a:endParaRPr lang="en-US" altLang="zh-CN" sz="4800" b="1">
              <a:solidFill>
                <a:schemeClr val="bg1"/>
              </a:solidFill>
              <a:latin typeface="Times New Roman" charset="0"/>
            </a:endParaRPr>
          </a:p>
        </p:txBody>
      </p:sp>
      <p:sp>
        <p:nvSpPr>
          <p:cNvPr id="3085" name="AutoShape 13"/>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6" name="Text Box 14"/>
          <p:cNvSpPr txBox="1">
            <a:spLocks noChangeArrowheads="1"/>
          </p:cNvSpPr>
          <p:nvPr/>
        </p:nvSpPr>
        <p:spPr bwMode="auto">
          <a:xfrm>
            <a:off x="2895600" y="5035550"/>
            <a:ext cx="3200400" cy="366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1800" b="1">
                <a:solidFill>
                  <a:schemeClr val="bg1"/>
                </a:solidFill>
                <a:latin typeface="Arial" charset="0"/>
              </a:rPr>
              <a:t>被取代</a:t>
            </a:r>
            <a:endParaRPr lang="en-US" altLang="zh-CN" sz="1800" b="1">
              <a:solidFill>
                <a:schemeClr val="bg1"/>
              </a:solidFill>
              <a:latin typeface="Arial" charset="0"/>
            </a:endParaRPr>
          </a:p>
        </p:txBody>
      </p:sp>
      <p:sp>
        <p:nvSpPr>
          <p:cNvPr id="3087" name="AutoShape 15"/>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a:latin typeface="Lucida Console" pitchFamily="-112" charset="0"/>
              <a:ea typeface="宋体" pitchFamily="-112" charset="-122"/>
              <a:cs typeface="宋体" pitchFamily="-112" charset="-122"/>
            </a:endParaRPr>
          </a:p>
        </p:txBody>
      </p:sp>
      <p:sp>
        <p:nvSpPr>
          <p:cNvPr id="3088" name="Text Box 16"/>
          <p:cNvSpPr txBox="1">
            <a:spLocks noChangeArrowheads="1"/>
          </p:cNvSpPr>
          <p:nvPr/>
        </p:nvSpPr>
        <p:spPr bwMode="auto">
          <a:xfrm>
            <a:off x="3352800" y="2155825"/>
            <a:ext cx="2209800" cy="519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chemeClr val="bg1"/>
                </a:solidFill>
                <a:latin typeface="Times New Roman" charset="0"/>
              </a:rPr>
              <a:t>放大</a:t>
            </a:r>
            <a:endParaRPr lang="en-US" altLang="zh-CN" sz="2800" b="1">
              <a:solidFill>
                <a:schemeClr val="bg1"/>
              </a:solidFill>
              <a:latin typeface="Times New Roman" charset="0"/>
            </a:endParaRPr>
          </a:p>
        </p:txBody>
      </p:sp>
      <p:sp>
        <p:nvSpPr>
          <p:cNvPr id="3089" name="Text Box 17"/>
          <p:cNvSpPr txBox="1">
            <a:spLocks noChangeArrowheads="1"/>
          </p:cNvSpPr>
          <p:nvPr/>
        </p:nvSpPr>
        <p:spPr bwMode="auto">
          <a:xfrm>
            <a:off x="5438775" y="3190875"/>
            <a:ext cx="3505200" cy="519113"/>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defRPr/>
            </a:pPr>
            <a:r>
              <a:rPr lang="zh-CN" altLang="en-US" sz="2800" b="1">
                <a:solidFill>
                  <a:schemeClr val="bg1"/>
                </a:solidFill>
                <a:effectLst>
                  <a:outerShdw blurRad="38100" dist="38100" dir="2700000" algn="tl">
                    <a:srgbClr val="000000"/>
                  </a:outerShdw>
                </a:effectLst>
                <a:latin typeface="Times New Roman" charset="0"/>
              </a:rPr>
              <a:t>撒母耳记下</a:t>
            </a:r>
            <a:r>
              <a:rPr lang="en-US" altLang="zh-CN" sz="2800" b="1">
                <a:solidFill>
                  <a:schemeClr val="bg1"/>
                </a:solidFill>
                <a:effectLst>
                  <a:outerShdw blurRad="38100" dist="38100" dir="2700000" algn="tl">
                    <a:srgbClr val="000000"/>
                  </a:outerShdw>
                </a:effectLst>
                <a:latin typeface="Times New Roman" charset="0"/>
              </a:rPr>
              <a:t> 7:12-16</a:t>
            </a:r>
          </a:p>
        </p:txBody>
      </p:sp>
      <p:sp>
        <p:nvSpPr>
          <p:cNvPr id="3090" name="Rectangle 18"/>
          <p:cNvSpPr>
            <a:spLocks noGrp="1" noChangeArrowheads="1"/>
          </p:cNvSpPr>
          <p:nvPr>
            <p:ph type="title" idx="4294967295"/>
          </p:nvPr>
        </p:nvSpPr>
        <p:spPr>
          <a:xfrm>
            <a:off x="0" y="1263650"/>
            <a:ext cx="4876800" cy="641350"/>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3600" b="1">
                <a:solidFill>
                  <a:schemeClr val="bg1"/>
                </a:solidFill>
                <a:effectLst>
                  <a:outerShdw blurRad="38100" dist="38100" dir="2700000" algn="tl">
                    <a:srgbClr val="000000"/>
                  </a:outerShdw>
                </a:effectLst>
                <a:latin typeface="Times New Roman" charset="0"/>
              </a:rPr>
              <a:t>约的应许</a:t>
            </a:r>
            <a:endParaRPr lang="en-US" altLang="zh-CN" sz="3600" b="1">
              <a:solidFill>
                <a:schemeClr val="bg1"/>
              </a:solidFill>
              <a:effectLst>
                <a:outerShdw blurRad="38100" dist="38100" dir="2700000" algn="tl">
                  <a:srgbClr val="000000"/>
                </a:outerShdw>
              </a:effectLst>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3089"/>
                                        </p:tgtEl>
                                        <p:attrNameLst>
                                          <p:attrName>style.visibility</p:attrName>
                                        </p:attrNameLst>
                                      </p:cBhvr>
                                      <p:to>
                                        <p:strVal val="visible"/>
                                      </p:to>
                                    </p:set>
                                    <p:anim calcmode="lin" valueType="num">
                                      <p:cBhvr>
                                        <p:cTn id="7" dur="500" fill="hold"/>
                                        <p:tgtEl>
                                          <p:spTgt spid="3089"/>
                                        </p:tgtEl>
                                        <p:attrNameLst>
                                          <p:attrName>ppt_w</p:attrName>
                                        </p:attrNameLst>
                                      </p:cBhvr>
                                      <p:tavLst>
                                        <p:tav tm="0">
                                          <p:val>
                                            <p:fltVal val="0"/>
                                          </p:val>
                                        </p:tav>
                                        <p:tav tm="100000">
                                          <p:val>
                                            <p:strVal val="#ppt_w"/>
                                          </p:val>
                                        </p:tav>
                                      </p:tavLst>
                                    </p:anim>
                                    <p:anim calcmode="lin" valueType="num">
                                      <p:cBhvr>
                                        <p:cTn id="8" dur="500" fill="hold"/>
                                        <p:tgtEl>
                                          <p:spTgt spid="308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3079"/>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30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9" grpId="0" animBg="1" autoUpdateAnimBg="0"/>
      <p:bldP spid="3089"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0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被承诺的后裔</a:t>
            </a:r>
            <a:endPar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
        <p:nvSpPr>
          <p:cNvPr id="62466" name="Rectangle 3"/>
          <p:cNvSpPr>
            <a:spLocks noGrp="1" noChangeArrowheads="1"/>
          </p:cNvSpPr>
          <p:nvPr>
            <p:ph type="body" idx="1"/>
          </p:nvPr>
        </p:nvSpPr>
        <p:spPr>
          <a:xfrm>
            <a:off x="762000" y="1600200"/>
            <a:ext cx="7620000" cy="4530725"/>
          </a:xfrm>
        </p:spPr>
        <p:txBody>
          <a:bodyPr/>
          <a:lstStyle/>
          <a:p>
            <a:pPr eaLnBrk="1" hangingPunct="1">
              <a:buFontTx/>
              <a:buChar char="-"/>
              <a:defRPr/>
            </a:pP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大卫满足了犹大行的血统要求 </a:t>
            </a:r>
            <a:r>
              <a:rPr lang="en-US" altLang="ja-JP"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a:t>
            </a: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创世记</a:t>
            </a:r>
            <a:r>
              <a:rPr lang="en-US" altLang="ja-JP"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49:10;</a:t>
            </a:r>
            <a:r>
              <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 </a:t>
            </a:r>
            <a:r>
              <a:rPr lang="zh-CN" alt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民数记 </a:t>
            </a:r>
            <a:r>
              <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24:17)</a:t>
            </a:r>
          </a:p>
        </p:txBody>
      </p:sp>
    </p:spTree>
    <p:extLst>
      <p:ext uri="{BB962C8B-B14F-4D97-AF65-F5344CB8AC3E}">
        <p14:creationId xmlns:p14="http://schemas.microsoft.com/office/powerpoint/2010/main" val="323446343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亚伯拉罕</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81254" name="Group 100"/>
            <p:cNvGrpSpPr>
              <a:grpSpLocks/>
            </p:cNvGrpSpPr>
            <p:nvPr/>
          </p:nvGrpSpPr>
          <p:grpSpPr bwMode="auto">
            <a:xfrm>
              <a:off x="576" y="432"/>
              <a:ext cx="4068" cy="3890"/>
              <a:chOff x="576" y="432"/>
              <a:chExt cx="4068" cy="3890"/>
            </a:xfrm>
          </p:grpSpPr>
          <p:cxnSp>
            <p:nvCxnSpPr>
              <p:cNvPr id="181255"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以撒</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57"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雅各</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59"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犹大</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1"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法勒斯</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3"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希斯仑</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5"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亚兰</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7"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7" name="Text Box 20"/>
              <p:cNvSpPr txBox="1">
                <a:spLocks noChangeArrowheads="1"/>
              </p:cNvSpPr>
              <p:nvPr/>
            </p:nvSpPr>
            <p:spPr bwMode="auto">
              <a:xfrm>
                <a:off x="1776" y="2256"/>
                <a:ext cx="10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亚米拿达</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69"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拿顺</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1"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撒门</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3"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3" name="Text Box 26"/>
              <p:cNvSpPr txBox="1">
                <a:spLocks noChangeArrowheads="1"/>
              </p:cNvSpPr>
              <p:nvPr/>
            </p:nvSpPr>
            <p:spPr bwMode="auto">
              <a:xfrm>
                <a:off x="2640" y="3168"/>
                <a:ext cx="62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波阿斯</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5"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5" name="Text Box 28"/>
              <p:cNvSpPr txBox="1">
                <a:spLocks noChangeArrowheads="1"/>
              </p:cNvSpPr>
              <p:nvPr/>
            </p:nvSpPr>
            <p:spPr bwMode="auto">
              <a:xfrm>
                <a:off x="2736" y="3504"/>
                <a:ext cx="85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俄备得</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7"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耶西</a:t>
                </a:r>
                <a:endParaRPr kumimoji="0" lang="en-GB" sz="20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181279"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大卫</a:t>
                </a:r>
                <a:endParaRPr kumimoji="0" lang="en-GB" sz="2400" b="0" i="0" u="none" strike="noStrike" kern="1200" cap="none" spc="0" normalizeH="0" baseline="0" noProof="0" dirty="0">
                  <a:ln>
                    <a:noFill/>
                  </a:ln>
                  <a:solidFill>
                    <a:srgbClr val="FFCC00"/>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grpSp>
      </p:grpSp>
      <p:sp>
        <p:nvSpPr>
          <p:cNvPr id="197717" name="Text Box 85"/>
          <p:cNvSpPr txBox="1">
            <a:spLocks noChangeArrowheads="1"/>
          </p:cNvSpPr>
          <p:nvPr/>
        </p:nvSpPr>
        <p:spPr bwMode="auto">
          <a:xfrm>
            <a:off x="5902325" y="158750"/>
            <a:ext cx="184150" cy="519113"/>
          </a:xfrm>
          <a:prstGeom prst="rect">
            <a:avLst/>
          </a:prstGeom>
          <a:solidFill>
            <a:schemeClr val="bg1"/>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CC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zh-CN" altLang="en-US" sz="5400" b="1" dirty="0">
                <a:solidFill>
                  <a:schemeClr val="tx1"/>
                </a:solidFill>
                <a:effectLst>
                  <a:glow rad="241300">
                    <a:schemeClr val="bg1">
                      <a:alpha val="89000"/>
                    </a:schemeClr>
                  </a:glow>
                </a:effectLst>
                <a:latin typeface="arial" panose="020B0604020202020204" pitchFamily="34" charset="0"/>
                <a:cs typeface="arial" panose="020B0604020202020204" pitchFamily="34" charset="0"/>
              </a:rPr>
              <a:t>大卫的血统</a:t>
            </a:r>
            <a:endParaRPr lang="en-US" sz="5400" b="1" dirty="0">
              <a:solidFill>
                <a:schemeClr val="tx1"/>
              </a:solidFill>
              <a:effectLst>
                <a:glow rad="241300">
                  <a:schemeClr val="bg1">
                    <a:alpha val="8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975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4"/>
          <p:cNvSpPr>
            <a:spLocks noGrp="1" noChangeArrowheads="1"/>
          </p:cNvSpPr>
          <p:nvPr>
            <p:ph type="title" idx="4294967295"/>
          </p:nvPr>
        </p:nvSpPr>
        <p:spPr>
          <a:xfrm>
            <a:off x="2133600" y="609600"/>
            <a:ext cx="6324600" cy="1066800"/>
          </a:xfrm>
        </p:spPr>
        <p:txBody>
          <a:bodyPr/>
          <a:lstStyle/>
          <a:p>
            <a:pPr eaLnBrk="1" hangingPunct="1"/>
            <a:r>
              <a:rPr lang="zh-CN" altLang="en-US" sz="2800" b="1" dirty="0">
                <a:solidFill>
                  <a:srgbClr val="FFFF00"/>
                </a:solidFill>
                <a:latin typeface="Century Gothic" charset="0"/>
                <a:ea typeface="ＭＳ Ｐゴシック" charset="0"/>
                <a:cs typeface="ＭＳ Ｐゴシック" charset="0"/>
              </a:rPr>
              <a:t>拿单先知把上帝的应许传递给大卫王</a:t>
            </a:r>
            <a:r>
              <a:rPr lang="en-US" sz="2800" b="1" dirty="0">
                <a:solidFill>
                  <a:srgbClr val="FFFF00"/>
                </a:solidFill>
                <a:latin typeface="Century Gothic" charset="0"/>
                <a:ea typeface="ＭＳ Ｐゴシック" charset="0"/>
                <a:cs typeface="ＭＳ Ｐゴシック" charset="0"/>
              </a:rPr>
              <a:t> </a:t>
            </a:r>
            <a:r>
              <a:rPr lang="en-US" altLang="ja-JP" sz="2800" b="1" dirty="0">
                <a:solidFill>
                  <a:srgbClr val="FFFF00"/>
                </a:solidFill>
                <a:latin typeface="Century Gothic" charset="0"/>
                <a:ea typeface="ＭＳ Ｐゴシック" charset="0"/>
                <a:cs typeface="ＭＳ Ｐゴシック" charset="0"/>
              </a:rPr>
              <a:t>(</a:t>
            </a:r>
            <a:r>
              <a:rPr lang="zh-CN" altLang="en-US" sz="2800" b="1" dirty="0">
                <a:solidFill>
                  <a:srgbClr val="FFFF00"/>
                </a:solidFill>
                <a:latin typeface="Century Gothic" charset="0"/>
                <a:ea typeface="ＭＳ Ｐゴシック" charset="0"/>
                <a:cs typeface="ＭＳ Ｐゴシック" charset="0"/>
              </a:rPr>
              <a:t>撒下</a:t>
            </a:r>
            <a:r>
              <a:rPr lang="en-US" altLang="ja-JP" sz="2800" b="1" dirty="0">
                <a:solidFill>
                  <a:srgbClr val="FFFF00"/>
                </a:solidFill>
                <a:latin typeface="Century Gothic" charset="0"/>
                <a:ea typeface="ＭＳ Ｐゴシック" charset="0"/>
                <a:cs typeface="ＭＳ Ｐゴシック" charset="0"/>
              </a:rPr>
              <a:t> 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5647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152400" y="381000"/>
            <a:ext cx="3048000" cy="2111375"/>
          </a:xfrm>
        </p:spPr>
        <p:txBody>
          <a:bodyPr/>
          <a:lstStyle/>
          <a:p>
            <a:pPr algn="ctr" eaLnBrk="1" hangingPunct="1"/>
            <a:r>
              <a:rPr lang="zh-CN" altLang="en-US" sz="4000" dirty="0">
                <a:solidFill>
                  <a:schemeClr val="tx1"/>
                </a:solidFill>
                <a:latin typeface="arial" panose="020B0604020202020204" pitchFamily="34" charset="0"/>
                <a:cs typeface="arial" panose="020B0604020202020204" pitchFamily="34" charset="0"/>
              </a:rPr>
              <a:t>大卫的圣殿</a:t>
            </a:r>
            <a:endParaRPr lang="en-US" sz="3200" dirty="0">
              <a:solidFill>
                <a:schemeClr val="tx1"/>
              </a:solidFill>
              <a:latin typeface="arial" panose="020B0604020202020204" pitchFamily="34" charset="0"/>
              <a:cs typeface="arial" panose="020B0604020202020204" pitchFamily="34" charset="0"/>
            </a:endParaRPr>
          </a:p>
        </p:txBody>
      </p:sp>
      <p:pic>
        <p:nvPicPr>
          <p:cNvPr id="183298" name="Picture 4" descr="Man"/>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52800" y="1143000"/>
            <a:ext cx="4800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6"/>
          <p:cNvSpPr txBox="1">
            <a:spLocks noChangeArrowheads="1"/>
          </p:cNvSpPr>
          <p:nvPr/>
        </p:nvSpPr>
        <p:spPr bwMode="auto">
          <a:xfrm>
            <a:off x="1468082" y="5105400"/>
            <a:ext cx="398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大卫</a:t>
            </a:r>
            <a:endParaRPr kumimoji="0" lang="en-US" sz="2000" b="0"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pic>
        <p:nvPicPr>
          <p:cNvPr id="183301" name="Picture 7" descr="crown option A small"/>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514600" y="0"/>
            <a:ext cx="6629400" cy="6400800"/>
          </a:xfrm>
          <a:prstGeom prst="cloudCallout">
            <a:avLst>
              <a:gd name="adj1" fmla="val -64222"/>
              <a:gd name="adj2" fmla="val 2090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1580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611188" y="620713"/>
            <a:ext cx="7772400" cy="2182812"/>
          </a:xfrm>
        </p:spPr>
        <p:txBody>
          <a:bodyPr/>
          <a:lstStyle/>
          <a:p>
            <a:pPr algn="ctr" eaLnBrk="1" hangingPunct="1"/>
            <a:r>
              <a:rPr lang="zh-CN" altLang="en-US" sz="6000" dirty="0">
                <a:solidFill>
                  <a:srgbClr val="FFFFFF"/>
                </a:solidFill>
                <a:latin typeface="arial" panose="020B0604020202020204" pitchFamily="34" charset="0"/>
                <a:cs typeface="arial" panose="020B0604020202020204" pitchFamily="34" charset="0"/>
              </a:rPr>
              <a:t>但谁会建造圣殿？</a:t>
            </a:r>
            <a:endParaRPr lang="en-US" sz="6000" dirty="0">
              <a:solidFill>
                <a:srgbClr val="FFFFFF"/>
              </a:solidFill>
              <a:latin typeface="arial" panose="020B0604020202020204" pitchFamily="34" charset="0"/>
              <a:cs typeface="arial" panose="020B0604020202020204" pitchFamily="34" charset="0"/>
            </a:endParaRPr>
          </a:p>
        </p:txBody>
      </p:sp>
      <p:pic>
        <p:nvPicPr>
          <p:cNvPr id="1843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708275"/>
            <a:ext cx="5715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670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zh-CN" altLang="en-US" sz="4000" b="1" dirty="0">
                <a:solidFill>
                  <a:schemeClr val="bg1"/>
                </a:solidFill>
                <a:effectLst>
                  <a:glow rad="177800">
                    <a:schemeClr val="tx1"/>
                  </a:glow>
                </a:effectLst>
                <a:ea typeface="ＭＳ Ｐゴシック" charset="0"/>
                <a:cs typeface="Arial"/>
              </a:rPr>
              <a:t>关键经文</a:t>
            </a:r>
            <a:br>
              <a:rPr lang="en-US" sz="4000" b="1" dirty="0">
                <a:solidFill>
                  <a:schemeClr val="bg1"/>
                </a:solidFill>
                <a:effectLst>
                  <a:glow rad="177800">
                    <a:schemeClr val="tx1"/>
                  </a:glow>
                </a:effectLst>
                <a:latin typeface="Arial"/>
                <a:ea typeface="ＭＳ Ｐゴシック" charset="0"/>
                <a:cs typeface="Arial"/>
              </a:rPr>
            </a:br>
            <a:r>
              <a:rPr lang="zh-CN" altLang="en-US" sz="4000" b="1" dirty="0">
                <a:solidFill>
                  <a:schemeClr val="bg1"/>
                </a:solidFill>
                <a:effectLst>
                  <a:glow rad="177800">
                    <a:schemeClr val="tx1"/>
                  </a:glow>
                </a:effectLst>
                <a:latin typeface="Arial"/>
                <a:ea typeface="ＭＳ Ｐゴシック" charset="0"/>
                <a:cs typeface="Arial"/>
              </a:rPr>
              <a:t>撒母耳下 </a:t>
            </a:r>
            <a:r>
              <a:rPr lang="en-US" sz="4000" b="1" dirty="0">
                <a:solidFill>
                  <a:schemeClr val="bg1"/>
                </a:solidFill>
                <a:effectLst>
                  <a:glow rad="177800">
                    <a:schemeClr val="tx1"/>
                  </a:glow>
                </a:effectLst>
                <a:latin typeface="Arial"/>
                <a:ea typeface="ＭＳ Ｐゴシック" charset="0"/>
                <a:cs typeface="Arial"/>
              </a:rPr>
              <a:t>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你 </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大为</a:t>
            </a:r>
            <a:r>
              <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寿数满足、与你列祖同睡的时候， 我必使你的后裔接续你的位，我也必坚定他的国 。他必为我的名建造殿宇， 我必坚定他的国位，直到永远。</a:t>
            </a:r>
            <a:r>
              <a:rPr kumimoji="0" lang="ru-RU" altLang="ja-JP"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93284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zh-CN" altLang="en-US" sz="4000" b="1" dirty="0">
                <a:solidFill>
                  <a:srgbClr val="FFFFFF"/>
                </a:solidFill>
                <a:effectLst>
                  <a:glow rad="228600">
                    <a:schemeClr val="tx1"/>
                  </a:glow>
                </a:effectLst>
                <a:latin typeface="Arial" charset="0"/>
                <a:ea typeface="ＭＳ Ｐゴシック" charset="0"/>
                <a:cs typeface="ＭＳ Ｐゴシック" charset="0"/>
              </a:rPr>
              <a:t>大卫之约的应许</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zh-CN" altLang="en-US" sz="2800" b="1" dirty="0">
                <a:solidFill>
                  <a:srgbClr val="FFFFFF"/>
                </a:solidFill>
                <a:effectLst>
                  <a:glow rad="228600">
                    <a:schemeClr val="tx1"/>
                  </a:glow>
                </a:effectLst>
                <a:latin typeface="Arial" charset="0"/>
                <a:ea typeface="ＭＳ Ｐゴシック" charset="0"/>
                <a:cs typeface="ＭＳ Ｐゴシック" charset="0"/>
              </a:rPr>
              <a:t>神在撒母耳记下</a:t>
            </a:r>
            <a:r>
              <a:rPr lang="en-US" altLang="zh-CN" sz="2800" b="1" dirty="0">
                <a:solidFill>
                  <a:srgbClr val="FFFFFF"/>
                </a:solidFill>
                <a:effectLst>
                  <a:glow rad="228600">
                    <a:schemeClr val="tx1"/>
                  </a:glow>
                </a:effectLst>
                <a:latin typeface="Arial" charset="0"/>
                <a:ea typeface="ＭＳ Ｐゴシック" charset="0"/>
                <a:cs typeface="ＭＳ Ｐゴシック" charset="0"/>
              </a:rPr>
              <a:t>7:12-16</a:t>
            </a:r>
            <a:r>
              <a:rPr lang="zh-CN" altLang="en-US" sz="2800" b="1" dirty="0">
                <a:solidFill>
                  <a:srgbClr val="FFFFFF"/>
                </a:solidFill>
                <a:effectLst>
                  <a:glow rad="228600">
                    <a:schemeClr val="tx1"/>
                  </a:glow>
                </a:effectLst>
                <a:latin typeface="Arial" charset="0"/>
                <a:ea typeface="ＭＳ Ｐゴシック" charset="0"/>
                <a:cs typeface="ＭＳ Ｐゴシック" charset="0"/>
              </a:rPr>
              <a:t>给大卫什么允诺呢？</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22</a:t>
            </a:r>
            <a:endParaRPr lang="en-US" sz="1800">
              <a:solidFill>
                <a:srgbClr val="000000"/>
              </a:solidFill>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b="1" dirty="0">
                <a:solidFill>
                  <a:srgbClr val="FFFFFF"/>
                </a:solidFill>
                <a:latin typeface="Arial" charset="0"/>
                <a:ea typeface="ＭＳ Ｐゴシック" charset="0"/>
              </a:rPr>
              <a:t>新王朝</a:t>
            </a:r>
            <a:br>
              <a:rPr lang="zh-CN" altLang="en-US" sz="3200" b="1" dirty="0">
                <a:solidFill>
                  <a:srgbClr val="FFFFFF"/>
                </a:solidFill>
                <a:latin typeface="Arial" charset="0"/>
                <a:ea typeface="ＭＳ Ｐゴシック" charset="0"/>
              </a:rPr>
            </a:br>
            <a:r>
              <a:rPr lang="en-US" altLang="zh-CN" sz="3200" b="1" dirty="0">
                <a:solidFill>
                  <a:srgbClr val="FFFFFF"/>
                </a:solidFill>
                <a:latin typeface="Arial" charset="0"/>
                <a:ea typeface="ＭＳ Ｐゴシック" charset="0"/>
              </a:rPr>
              <a:t>(</a:t>
            </a:r>
            <a:r>
              <a:rPr lang="zh-CN" altLang="en-US" sz="3200" b="1" dirty="0">
                <a:solidFill>
                  <a:srgbClr val="FFFFFF"/>
                </a:solidFill>
                <a:latin typeface="Arial" charset="0"/>
                <a:ea typeface="ＭＳ Ｐゴシック" charset="0"/>
              </a:rPr>
              <a:t>撒下 </a:t>
            </a:r>
            <a:r>
              <a:rPr lang="en-US" altLang="zh-CN" sz="3200" b="1" dirty="0">
                <a:solidFill>
                  <a:srgbClr val="FFFFFF"/>
                </a:solidFill>
                <a:latin typeface="Arial" charset="0"/>
                <a:ea typeface="ＭＳ Ｐゴシック" charset="0"/>
              </a:rPr>
              <a:t>7)</a:t>
            </a:r>
          </a:p>
        </p:txBody>
      </p:sp>
    </p:spTree>
    <p:extLst>
      <p:ext uri="{BB962C8B-B14F-4D97-AF65-F5344CB8AC3E}">
        <p14:creationId xmlns:p14="http://schemas.microsoft.com/office/powerpoint/2010/main" val="4263656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a:xfrm>
            <a:off x="38100" y="-26988"/>
            <a:ext cx="8997950" cy="1462088"/>
          </a:xfrm>
        </p:spPr>
        <p:txBody>
          <a:bodyPr/>
          <a:lstStyle/>
          <a:p>
            <a:pPr algn="ctr" eaLnBrk="1" hangingPunct="1"/>
            <a:r>
              <a:rPr lang="zh-CN" altLang="en-US" sz="4800" b="1" dirty="0">
                <a:solidFill>
                  <a:schemeClr val="tx1"/>
                </a:solidFill>
                <a:latin typeface="Arial" charset="0"/>
              </a:rPr>
              <a:t>大卫之约</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0" y="1195388"/>
            <a:ext cx="8997950" cy="6194425"/>
          </a:xfrm>
        </p:spPr>
        <p:txBody>
          <a:bodyPr/>
          <a:lstStyle/>
          <a:p>
            <a:pPr algn="ctr" eaLnBrk="1" hangingPunct="1">
              <a:lnSpc>
                <a:spcPct val="80000"/>
              </a:lnSpc>
              <a:buFontTx/>
              <a:buNone/>
            </a:pPr>
            <a:r>
              <a:rPr lang="zh-CN" altLang="en-US" sz="2400" b="1" dirty="0">
                <a:latin typeface="arial" panose="020B0604020202020204" pitchFamily="34" charset="0"/>
                <a:ea typeface="SimSun" panose="02010600030101010101" pitchFamily="2" charset="-122"/>
                <a:cs typeface="arial" panose="020B0604020202020204" pitchFamily="34" charset="0"/>
              </a:rPr>
              <a:t>撒母耳记下 </a:t>
            </a:r>
            <a:r>
              <a:rPr lang="en-US" sz="2400" b="1" dirty="0">
                <a:latin typeface="arial" panose="020B0604020202020204" pitchFamily="34" charset="0"/>
                <a:ea typeface="SimSun" panose="02010600030101010101" pitchFamily="2" charset="-122"/>
                <a:cs typeface="arial" panose="020B0604020202020204" pitchFamily="34" charset="0"/>
              </a:rPr>
              <a:t>7:12-16 CNV</a:t>
            </a:r>
          </a:p>
          <a:p>
            <a:pPr algn="ctr" eaLnBrk="1" hangingPunct="1">
              <a:lnSpc>
                <a:spcPct val="80000"/>
              </a:lnSpc>
              <a:buFontTx/>
              <a:buNone/>
            </a:pPr>
            <a:endParaRPr lang="en-US" sz="2400" b="1" dirty="0">
              <a:latin typeface="arial" panose="020B0604020202020204" pitchFamily="34" charset="0"/>
              <a:ea typeface="SimSun" panose="02010600030101010101" pitchFamily="2" charset="-122"/>
              <a:cs typeface="arial" panose="020B0604020202020204" pitchFamily="34" charset="0"/>
            </a:endParaRPr>
          </a:p>
          <a:p>
            <a:pPr marL="0" indent="0" algn="ctr">
              <a:buNone/>
            </a:pPr>
            <a:r>
              <a:rPr lang="zh-CN" altLang="en-US" sz="2400" dirty="0">
                <a:latin typeface="arial" panose="020B0604020202020204" pitchFamily="34" charset="0"/>
                <a:cs typeface="arial" panose="020B0604020202020204" pitchFamily="34" charset="0"/>
              </a:rPr>
              <a:t>到了你的寿数满足，你与你的列祖一起长眠的时候，我必兴起你亲生的</a:t>
            </a:r>
            <a:r>
              <a:rPr lang="zh-CN" altLang="en-US" sz="2400" dirty="0">
                <a:solidFill>
                  <a:schemeClr val="tx2"/>
                </a:solidFill>
                <a:latin typeface="arial" panose="020B0604020202020204" pitchFamily="34" charset="0"/>
                <a:cs typeface="arial" panose="020B0604020202020204" pitchFamily="34" charset="0"/>
              </a:rPr>
              <a:t>后裔</a:t>
            </a:r>
            <a:r>
              <a:rPr lang="zh-CN" altLang="en-US" sz="2400" dirty="0">
                <a:latin typeface="arial" panose="020B0604020202020204" pitchFamily="34" charset="0"/>
                <a:cs typeface="arial" panose="020B0604020202020204" pitchFamily="34" charset="0"/>
              </a:rPr>
              <a:t>接替你，并且我要坚固</a:t>
            </a:r>
            <a:r>
              <a:rPr lang="zh-CN" altLang="en-US" sz="2400" dirty="0">
                <a:solidFill>
                  <a:schemeClr val="tx2"/>
                </a:solidFill>
                <a:latin typeface="arial" panose="020B0604020202020204" pitchFamily="34" charset="0"/>
                <a:cs typeface="arial" panose="020B0604020202020204" pitchFamily="34" charset="0"/>
              </a:rPr>
              <a:t>他的国</a:t>
            </a:r>
            <a:r>
              <a:rPr lang="zh-CN" altLang="en-US" sz="2400" dirty="0">
                <a:latin typeface="arial" panose="020B0604020202020204" pitchFamily="34" charset="0"/>
                <a:cs typeface="arial" panose="020B0604020202020204" pitchFamily="34" charset="0"/>
              </a:rPr>
              <a:t>。</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latin typeface="arial" panose="020B0604020202020204" pitchFamily="34" charset="0"/>
                <a:cs typeface="arial" panose="020B0604020202020204" pitchFamily="34" charset="0"/>
              </a:rPr>
              <a:t> </a:t>
            </a:r>
            <a:r>
              <a:rPr lang="zh-CN" altLang="en-US" sz="2400" dirty="0">
                <a:solidFill>
                  <a:schemeClr val="tx2"/>
                </a:solidFill>
                <a:latin typeface="arial" panose="020B0604020202020204" pitchFamily="34" charset="0"/>
                <a:cs typeface="arial" panose="020B0604020202020204" pitchFamily="34" charset="0"/>
              </a:rPr>
              <a:t>他必为我的名建造一座殿宇</a:t>
            </a:r>
            <a:r>
              <a:rPr lang="zh-CN" altLang="en-US" sz="2400" dirty="0">
                <a:latin typeface="arial" panose="020B0604020202020204" pitchFamily="34" charset="0"/>
                <a:cs typeface="arial" panose="020B0604020202020204" pitchFamily="34" charset="0"/>
              </a:rPr>
              <a:t>，我要</a:t>
            </a:r>
            <a:r>
              <a:rPr lang="zh-CN" altLang="en-US" sz="2400" dirty="0">
                <a:solidFill>
                  <a:schemeClr val="tx2"/>
                </a:solidFill>
                <a:latin typeface="arial" panose="020B0604020202020204" pitchFamily="34" charset="0"/>
                <a:cs typeface="arial" panose="020B0604020202020204" pitchFamily="34" charset="0"/>
              </a:rPr>
              <a:t>永远</a:t>
            </a:r>
            <a:r>
              <a:rPr lang="zh-CN" altLang="en-US" sz="2400" dirty="0">
                <a:latin typeface="arial" panose="020B0604020202020204" pitchFamily="34" charset="0"/>
                <a:cs typeface="arial" panose="020B0604020202020204" pitchFamily="34" charset="0"/>
              </a:rPr>
              <a:t>坚固</a:t>
            </a:r>
            <a:r>
              <a:rPr lang="zh-CN" altLang="en-US" sz="2400" dirty="0">
                <a:solidFill>
                  <a:schemeClr val="tx2"/>
                </a:solidFill>
                <a:latin typeface="arial" panose="020B0604020202020204" pitchFamily="34" charset="0"/>
                <a:cs typeface="arial" panose="020B0604020202020204" pitchFamily="34" charset="0"/>
              </a:rPr>
              <a:t>他的国位</a:t>
            </a:r>
            <a:r>
              <a:rPr lang="zh-CN" altLang="en-US" sz="2400" dirty="0">
                <a:latin typeface="arial" panose="020B0604020202020204" pitchFamily="34" charset="0"/>
                <a:cs typeface="arial" panose="020B0604020202020204" pitchFamily="34" charset="0"/>
              </a:rPr>
              <a:t>。</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solidFill>
                  <a:schemeClr val="tx2"/>
                </a:solidFill>
                <a:latin typeface="arial" panose="020B0604020202020204" pitchFamily="34" charset="0"/>
                <a:cs typeface="arial" panose="020B0604020202020204" pitchFamily="34" charset="0"/>
              </a:rPr>
              <a:t> </a:t>
            </a:r>
            <a:r>
              <a:rPr lang="zh-CN" altLang="en-US" sz="2400" dirty="0">
                <a:solidFill>
                  <a:schemeClr val="tx2"/>
                </a:solidFill>
                <a:latin typeface="arial" panose="020B0604020202020204" pitchFamily="34" charset="0"/>
                <a:cs typeface="arial" panose="020B0604020202020204" pitchFamily="34" charset="0"/>
              </a:rPr>
              <a:t>我要作他的父亲，他要作我的儿子，</a:t>
            </a:r>
            <a:r>
              <a:rPr lang="zh-CN" altLang="en-US" sz="2400" dirty="0">
                <a:latin typeface="arial" panose="020B0604020202020204" pitchFamily="34" charset="0"/>
                <a:cs typeface="arial" panose="020B0604020202020204" pitchFamily="34" charset="0"/>
              </a:rPr>
              <a:t>他若是犯了罪，我要用人的刑杖、用世人的鞭子纠正他。</a:t>
            </a:r>
            <a:endParaRPr lang="en-SG" altLang="zh-CN" sz="2400" dirty="0">
              <a:latin typeface="arial" panose="020B0604020202020204" pitchFamily="34" charset="0"/>
              <a:cs typeface="arial" panose="020B0604020202020204" pitchFamily="34" charset="0"/>
            </a:endParaRPr>
          </a:p>
          <a:p>
            <a:pPr marL="0" indent="0" algn="ctr">
              <a:buNone/>
            </a:pPr>
            <a:endParaRPr lang="en-SG" altLang="zh-CN" sz="2400" b="1" baseline="30000" dirty="0">
              <a:latin typeface="arial" panose="020B0604020202020204" pitchFamily="34" charset="0"/>
              <a:cs typeface="arial" panose="020B0604020202020204" pitchFamily="34" charset="0"/>
            </a:endParaRPr>
          </a:p>
          <a:p>
            <a:pPr marL="0" indent="0" algn="ctr">
              <a:buNone/>
            </a:pPr>
            <a:r>
              <a:rPr lang="en-US" altLang="zh-CN" sz="2400" b="1" baseline="30000" dirty="0">
                <a:latin typeface="arial" panose="020B0604020202020204" pitchFamily="34" charset="0"/>
                <a:cs typeface="arial" panose="020B0604020202020204" pitchFamily="34" charset="0"/>
              </a:rPr>
              <a:t> </a:t>
            </a:r>
            <a:r>
              <a:rPr lang="zh-CN" altLang="en-US" sz="2400" dirty="0">
                <a:latin typeface="arial" panose="020B0604020202020204" pitchFamily="34" charset="0"/>
                <a:cs typeface="arial" panose="020B0604020202020204" pitchFamily="34" charset="0"/>
              </a:rPr>
              <a:t>但我的慈爱</a:t>
            </a:r>
            <a:r>
              <a:rPr lang="zh-CN" altLang="en-US" sz="2400" dirty="0">
                <a:solidFill>
                  <a:schemeClr val="tx2"/>
                </a:solidFill>
                <a:latin typeface="arial" panose="020B0604020202020204" pitchFamily="34" charset="0"/>
                <a:cs typeface="arial" panose="020B0604020202020204" pitchFamily="34" charset="0"/>
              </a:rPr>
              <a:t>必不离开</a:t>
            </a:r>
            <a:r>
              <a:rPr lang="zh-CN" altLang="en-US" sz="2400" dirty="0">
                <a:latin typeface="arial" panose="020B0604020202020204" pitchFamily="34" charset="0"/>
                <a:cs typeface="arial" panose="020B0604020202020204" pitchFamily="34" charset="0"/>
              </a:rPr>
              <a:t>他，像离开在你面前的扫罗一样。 </a:t>
            </a:r>
            <a:endParaRPr lang="en-US" altLang="zh-CN" sz="2400" b="1" baseline="30000" dirty="0">
              <a:latin typeface="arial" panose="020B0604020202020204" pitchFamily="34" charset="0"/>
              <a:cs typeface="arial" panose="020B0604020202020204" pitchFamily="34" charset="0"/>
            </a:endParaRPr>
          </a:p>
          <a:p>
            <a:pPr marL="0" indent="0" algn="ctr">
              <a:buNone/>
            </a:pPr>
            <a:endParaRPr lang="en-US" altLang="zh-CN" sz="2400" b="1" baseline="30000" dirty="0">
              <a:latin typeface="arial" panose="020B0604020202020204" pitchFamily="34" charset="0"/>
              <a:cs typeface="arial" panose="020B0604020202020204" pitchFamily="34" charset="0"/>
            </a:endParaRPr>
          </a:p>
          <a:p>
            <a:pPr marL="0" indent="0" algn="ctr">
              <a:buNone/>
            </a:pPr>
            <a:r>
              <a:rPr lang="zh-CN" altLang="en-US" sz="2400" dirty="0">
                <a:latin typeface="arial" panose="020B0604020202020204" pitchFamily="34" charset="0"/>
                <a:cs typeface="arial" panose="020B0604020202020204" pitchFamily="34" charset="0"/>
              </a:rPr>
              <a:t>你的家和你的王国，也必在你的面前永远坚定，</a:t>
            </a:r>
            <a:r>
              <a:rPr lang="zh-CN" altLang="en-US" sz="2400" dirty="0">
                <a:solidFill>
                  <a:schemeClr val="tx2"/>
                </a:solidFill>
                <a:latin typeface="arial" panose="020B0604020202020204" pitchFamily="34" charset="0"/>
                <a:cs typeface="arial" panose="020B0604020202020204" pitchFamily="34" charset="0"/>
              </a:rPr>
              <a:t>你的王位</a:t>
            </a:r>
            <a:r>
              <a:rPr lang="zh-CN" altLang="en-US" sz="2400" dirty="0">
                <a:latin typeface="arial" panose="020B0604020202020204" pitchFamily="34" charset="0"/>
                <a:cs typeface="arial" panose="020B0604020202020204" pitchFamily="34" charset="0"/>
              </a:rPr>
              <a:t>也必</a:t>
            </a:r>
            <a:r>
              <a:rPr lang="zh-CN" altLang="en-US" sz="2400" dirty="0">
                <a:solidFill>
                  <a:schemeClr val="tx2"/>
                </a:solidFill>
                <a:latin typeface="arial" panose="020B0604020202020204" pitchFamily="34" charset="0"/>
                <a:cs typeface="arial" panose="020B0604020202020204" pitchFamily="34" charset="0"/>
              </a:rPr>
              <a:t>永远坚立</a:t>
            </a:r>
            <a:r>
              <a:rPr lang="zh-CN" altLang="en-US" sz="2400" dirty="0">
                <a:latin typeface="arial" panose="020B0604020202020204" pitchFamily="34" charset="0"/>
                <a:cs typeface="arial" panose="020B0604020202020204" pitchFamily="34" charset="0"/>
              </a:rPr>
              <a:t>。</a:t>
            </a:r>
            <a:endParaRPr lang="en-US" sz="2400" b="1"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964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10" end="10"/>
                                            </p:txEl>
                                          </p:spTgt>
                                        </p:tgtEl>
                                        <p:attrNameLst>
                                          <p:attrName>style.visibility</p:attrName>
                                        </p:attrNameLst>
                                      </p:cBhvr>
                                      <p:to>
                                        <p:strVal val="visible"/>
                                      </p:to>
                                    </p:set>
                                    <p:animEffect transition="in" filter="box(in)">
                                      <p:cBhvr>
                                        <p:cTn id="27" dur="500"/>
                                        <p:tgtEl>
                                          <p:spTgt spid="2693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zh-CN" altLang="en-US" sz="6000" b="1" dirty="0">
                <a:solidFill>
                  <a:schemeClr val="tx1"/>
                </a:solidFill>
                <a:effectLst>
                  <a:glow rad="406400">
                    <a:schemeClr val="bg1">
                      <a:alpha val="92000"/>
                    </a:schemeClr>
                  </a:glow>
                </a:effectLst>
                <a:latin typeface="arial" panose="020B0604020202020204" pitchFamily="34" charset="0"/>
                <a:cs typeface="arial" panose="020B0604020202020204" pitchFamily="34" charset="0"/>
              </a:rPr>
              <a:t>大卫之约是。。。</a:t>
            </a:r>
            <a:endParaRPr lang="en-US" sz="6000" b="1" dirty="0">
              <a:solidFill>
                <a:schemeClr val="tx1"/>
              </a:solidFill>
              <a:effectLst>
                <a:glow rad="406400">
                  <a:schemeClr val="bg1">
                    <a:alpha val="92000"/>
                  </a:schemeClr>
                </a:glow>
              </a:effectLst>
              <a:latin typeface="arial" panose="020B0604020202020204" pitchFamily="34" charset="0"/>
              <a:cs typeface="arial" panose="020B0604020202020204" pitchFamily="34" charset="0"/>
            </a:endParaRPr>
          </a:p>
        </p:txBody>
      </p:sp>
      <p:sp>
        <p:nvSpPr>
          <p:cNvPr id="70658" name="Rectangle 3"/>
          <p:cNvSpPr>
            <a:spLocks noGrp="1" noChangeArrowheads="1"/>
          </p:cNvSpPr>
          <p:nvPr>
            <p:ph type="body" idx="1"/>
          </p:nvPr>
        </p:nvSpPr>
        <p:spPr>
          <a:xfrm>
            <a:off x="152400" y="1906488"/>
            <a:ext cx="8763000" cy="4114800"/>
          </a:xfrm>
        </p:spPr>
        <p:txBody>
          <a:bodyPr/>
          <a:lstStyle/>
          <a:p>
            <a:pPr algn="ctr" eaLnBrk="1" hangingPunct="1">
              <a:buFontTx/>
              <a:buNone/>
              <a:defRPr/>
            </a:pPr>
            <a:r>
              <a:rPr lang="zh-CN" alt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延续亚伯拉罕圣约中的后裔方面，也是延续国王来自亚伯拉罕的应许</a:t>
            </a:r>
            <a:endParaRPr lang="en-SG" altLang="zh-CN"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endParaRPr>
          </a:p>
          <a:p>
            <a:pPr algn="ctr" eaLnBrk="1" hangingPunct="1">
              <a:buFontTx/>
              <a:buNone/>
              <a:defRPr/>
            </a:pPr>
            <a:r>
              <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a:t>
            </a:r>
            <a:r>
              <a:rPr lang="zh-CN" alt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创世记</a:t>
            </a:r>
            <a:r>
              <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rPr>
              <a:t>17:6-7)</a:t>
            </a:r>
          </a:p>
          <a:p>
            <a:pPr eaLnBrk="1" hangingPunct="1">
              <a:defRPr/>
            </a:pPr>
            <a:endParaRPr lang="en-US" sz="4800" b="1" dirty="0">
              <a:effectLst>
                <a:glow rad="406400">
                  <a:schemeClr val="bg1">
                    <a:alpha val="92000"/>
                  </a:schemeClr>
                </a:glow>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9114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大卫描绘了被神拣选作王施行公义永久统治的耶稣基督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太</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12:23; 21:15;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1:32, 69;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7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7" name="Group 2"/>
          <p:cNvGrpSpPr>
            <a:grpSpLocks/>
          </p:cNvGrpSpPr>
          <p:nvPr/>
        </p:nvGrpSpPr>
        <p:grpSpPr bwMode="auto">
          <a:xfrm>
            <a:off x="1292225" y="357188"/>
            <a:ext cx="7110413" cy="1797050"/>
            <a:chOff x="814" y="225"/>
            <a:chExt cx="4479" cy="1132"/>
          </a:xfrm>
        </p:grpSpPr>
        <p:sp>
          <p:nvSpPr>
            <p:cNvPr id="668675" name="Rectangle 3"/>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2800" b="1">
                  <a:solidFill>
                    <a:srgbClr val="FAFD00"/>
                  </a:solidFill>
                  <a:latin typeface="Arial" charset="0"/>
                </a:rPr>
                <a:t>创世记 </a:t>
              </a:r>
              <a:r>
                <a:rPr lang="en-US" altLang="zh-CN" sz="2800" b="1">
                  <a:solidFill>
                    <a:srgbClr val="FAFD00"/>
                  </a:solidFill>
                  <a:latin typeface="Arial" charset="0"/>
                </a:rPr>
                <a:t>12</a:t>
              </a:r>
            </a:p>
            <a:p>
              <a:pPr algn="ctr" eaLnBrk="0" hangingPunct="0">
                <a:defRPr/>
              </a:pPr>
              <a:r>
                <a:rPr lang="en-US" altLang="zh-CN" sz="2800" b="1">
                  <a:solidFill>
                    <a:srgbClr val="FAFD00"/>
                  </a:solidFill>
                  <a:latin typeface="Arial" charset="0"/>
                  <a:ea typeface="ＭＳ Ｐゴシック" charset="0"/>
                </a:rPr>
                <a:t>	</a:t>
              </a:r>
              <a:r>
                <a:rPr lang="zh-CN" altLang="en-US" sz="2800" b="1">
                  <a:solidFill>
                    <a:srgbClr val="FAFD00"/>
                  </a:solidFill>
                  <a:latin typeface="Arial" charset="0"/>
                  <a:ea typeface="ＭＳ Ｐゴシック" charset="0"/>
                </a:rPr>
                <a:t>耶和华对亚伯兰说： </a:t>
              </a:r>
            </a:p>
            <a:p>
              <a:pPr algn="ctr" eaLnBrk="0" hangingPunct="0">
                <a:defRPr/>
              </a:pPr>
              <a:r>
                <a:rPr lang="zh-CN" altLang="en-US" sz="2800" b="1">
                  <a:solidFill>
                    <a:srgbClr val="FAFD00"/>
                  </a:solidFill>
                  <a:latin typeface="Arial" charset="0"/>
                  <a:ea typeface="ＭＳ Ｐゴシック" charset="0"/>
                </a:rPr>
                <a:t>        “你要离开本地、本族、</a:t>
              </a:r>
            </a:p>
            <a:p>
              <a:pPr algn="ctr" eaLnBrk="0" hangingPunct="0">
                <a:defRPr/>
              </a:pPr>
              <a:r>
                <a:rPr lang="zh-CN" altLang="en-US" sz="2800" b="1">
                  <a:solidFill>
                    <a:srgbClr val="FAFD00"/>
                  </a:solidFill>
                  <a:latin typeface="Arial" charset="0"/>
                  <a:ea typeface="ＭＳ Ｐゴシック" charset="0"/>
                </a:rPr>
                <a:t>父家，到我指示你的</a:t>
              </a:r>
              <a:r>
                <a:rPr lang="zh-CN" altLang="en-US" sz="2800" b="1">
                  <a:solidFill>
                    <a:srgbClr val="00DFCA"/>
                  </a:solidFill>
                  <a:latin typeface="Arial" charset="0"/>
                  <a:ea typeface="ＭＳ Ｐゴシック" charset="0"/>
                </a:rPr>
                <a:t>地方</a:t>
              </a:r>
              <a:r>
                <a:rPr lang="zh-CN" altLang="en-US" sz="2800" b="1">
                  <a:solidFill>
                    <a:srgbClr val="FAFD00"/>
                  </a:solidFill>
                  <a:latin typeface="Arial" charset="0"/>
                  <a:ea typeface="ＭＳ Ｐゴシック" charset="0"/>
                </a:rPr>
                <a:t>去。</a:t>
              </a:r>
              <a:endParaRPr lang="en-US" altLang="zh-CN" sz="2800" b="1">
                <a:solidFill>
                  <a:srgbClr val="FAFD00"/>
                </a:solidFill>
                <a:latin typeface="Arial" charset="0"/>
                <a:ea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1</a:t>
              </a:r>
            </a:p>
          </p:txBody>
        </p:sp>
      </p:grpSp>
      <p:grpSp>
        <p:nvGrpSpPr>
          <p:cNvPr id="449538"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endParaRPr lang="zh-CN" altLang="en-US" sz="2800" b="1">
                <a:solidFill>
                  <a:srgbClr val="FAFD00"/>
                </a:solidFill>
                <a:latin typeface="Times" charset="0"/>
              </a:endParaRPr>
            </a:p>
            <a:p>
              <a:pPr eaLnBrk="0" hangingPunct="0">
                <a:defRPr/>
              </a:pPr>
              <a:r>
                <a:rPr lang="zh-CN" altLang="en-US" sz="2800" b="1">
                  <a:solidFill>
                    <a:srgbClr val="FAFD00"/>
                  </a:solidFill>
                  <a:latin typeface="Times" charset="0"/>
                </a:rPr>
                <a:t>	 </a:t>
              </a:r>
              <a:r>
                <a:rPr lang="zh-CN" altLang="en-US" sz="2800" b="1">
                  <a:solidFill>
                    <a:srgbClr val="FAFD00"/>
                  </a:solidFill>
                  <a:latin typeface="Arial" charset="0"/>
                </a:rPr>
                <a:t>“我必使你成为</a:t>
              </a:r>
              <a:r>
                <a:rPr lang="zh-CN" altLang="en-US" sz="2800" b="1">
                  <a:solidFill>
                    <a:srgbClr val="00DFCA"/>
                  </a:solidFill>
                  <a:latin typeface="Arial" charset="0"/>
                </a:rPr>
                <a:t>大国</a:t>
              </a:r>
              <a:r>
                <a:rPr lang="zh-CN" altLang="en-US" sz="2800" b="1">
                  <a:solidFill>
                    <a:srgbClr val="FAFD00"/>
                  </a:solidFill>
                  <a:latin typeface="Arial" charset="0"/>
                </a:rPr>
                <a:t>，</a:t>
              </a:r>
            </a:p>
            <a:p>
              <a:pPr eaLnBrk="0" hangingPunct="0">
                <a:defRPr/>
              </a:pPr>
              <a:r>
                <a:rPr lang="zh-CN" altLang="en-US" sz="2800" b="1">
                  <a:solidFill>
                    <a:srgbClr val="FAFD00"/>
                  </a:solidFill>
                  <a:latin typeface="Arial" charset="0"/>
                </a:rPr>
                <a:t>	      赐福给你</a:t>
              </a:r>
              <a:r>
                <a:rPr lang="en-US" altLang="zh-CN" sz="2800" b="1">
                  <a:solidFill>
                    <a:srgbClr val="FAFD00"/>
                  </a:solidFill>
                  <a:latin typeface="Arial" charset="0"/>
                </a:rPr>
                <a:t>;</a:t>
              </a:r>
            </a:p>
            <a:p>
              <a:pPr eaLnBrk="0" hangingPunct="0">
                <a:defRPr/>
              </a:pPr>
              <a:r>
                <a:rPr lang="en-US" altLang="zh-CN" sz="2800" b="1">
                  <a:solidFill>
                    <a:srgbClr val="FAFD00"/>
                  </a:solidFill>
                  <a:latin typeface="Arial" charset="0"/>
                </a:rPr>
                <a:t>	   </a:t>
              </a:r>
              <a:r>
                <a:rPr lang="zh-CN" altLang="en-US" sz="2800" b="1">
                  <a:solidFill>
                    <a:srgbClr val="FAFD00"/>
                  </a:solidFill>
                  <a:latin typeface="Arial" charset="0"/>
                </a:rPr>
                <a:t>我必使你的名为大</a:t>
              </a:r>
              <a:r>
                <a:rPr lang="en-US" altLang="zh-CN" sz="2800" b="1">
                  <a:solidFill>
                    <a:srgbClr val="FAFD00"/>
                  </a:solidFill>
                  <a:latin typeface="Arial" charset="0"/>
                </a:rPr>
                <a:t>,</a:t>
              </a:r>
            </a:p>
            <a:p>
              <a:pPr eaLnBrk="0" hangingPunct="0">
                <a:defRPr/>
              </a:pPr>
              <a:r>
                <a:rPr lang="en-US" altLang="zh-CN" sz="2800" b="1">
                  <a:solidFill>
                    <a:srgbClr val="FAFD00"/>
                  </a:solidFill>
                  <a:latin typeface="Arial" charset="0"/>
                </a:rPr>
                <a:t>	      </a:t>
              </a:r>
              <a:r>
                <a:rPr lang="zh-CN" altLang="en-US" sz="2800" b="1">
                  <a:solidFill>
                    <a:srgbClr val="FAFD00"/>
                  </a:solidFill>
                  <a:latin typeface="Arial" charset="0"/>
                </a:rPr>
                <a:t>你也必使别人得福。</a:t>
              </a:r>
              <a:endParaRPr lang="en-US" altLang="zh-CN" sz="2800" b="1">
                <a:solidFill>
                  <a:srgbClr val="FAFD00"/>
                </a:solidFill>
                <a:latin typeface="Arial"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2</a:t>
              </a:r>
            </a:p>
          </p:txBody>
        </p:sp>
      </p:grpSp>
      <p:grpSp>
        <p:nvGrpSpPr>
          <p:cNvPr id="449539"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endParaRPr lang="zh-CN" altLang="en-US" sz="2800" b="1">
                <a:solidFill>
                  <a:srgbClr val="FAFD00"/>
                </a:solidFill>
                <a:latin typeface="Times" charset="0"/>
              </a:endParaRPr>
            </a:p>
            <a:p>
              <a:pPr algn="ctr" eaLnBrk="0" hangingPunct="0">
                <a:defRPr/>
              </a:pPr>
              <a:r>
                <a:rPr lang="zh-CN" altLang="en-US" sz="2800" b="1">
                  <a:solidFill>
                    <a:srgbClr val="FAFD00"/>
                  </a:solidFill>
                  <a:latin typeface="Arial" charset="0"/>
                  <a:ea typeface="ＭＳ Ｐゴシック" charset="0"/>
                </a:rPr>
                <a:t>给你祝福的，我必赐福给他</a:t>
              </a:r>
              <a:r>
                <a:rPr lang="en-US" altLang="zh-CN" sz="2800" b="1">
                  <a:solidFill>
                    <a:srgbClr val="FAFD00"/>
                  </a:solidFill>
                  <a:latin typeface="Arial" charset="0"/>
                  <a:ea typeface="ＭＳ Ｐゴシック" charset="0"/>
                </a:rPr>
                <a:t>,</a:t>
              </a:r>
            </a:p>
            <a:p>
              <a:pPr algn="ctr" eaLnBrk="0" hangingPunct="0">
                <a:defRPr/>
              </a:pPr>
              <a:r>
                <a:rPr lang="en-US" altLang="zh-CN" sz="2800" b="1">
                  <a:solidFill>
                    <a:srgbClr val="FAFD00"/>
                  </a:solidFill>
                  <a:latin typeface="Arial" charset="0"/>
                  <a:ea typeface="ＭＳ Ｐゴシック" charset="0"/>
                </a:rPr>
                <a:t>	    </a:t>
              </a:r>
              <a:r>
                <a:rPr lang="zh-CN" altLang="en-US" sz="2800" b="1">
                  <a:solidFill>
                    <a:srgbClr val="FAFD00"/>
                  </a:solidFill>
                  <a:latin typeface="Arial" charset="0"/>
                  <a:ea typeface="ＭＳ Ｐゴシック" charset="0"/>
                </a:rPr>
                <a:t>咒诅你的，我必咒诅他； 		    </a:t>
              </a:r>
            </a:p>
            <a:p>
              <a:pPr algn="ctr" eaLnBrk="0" hangingPunct="0">
                <a:defRPr/>
              </a:pPr>
              <a:endParaRPr lang="zh-CN" altLang="en-US" sz="2800" b="1">
                <a:solidFill>
                  <a:srgbClr val="00DFCA"/>
                </a:solidFill>
                <a:latin typeface="Arial" charset="0"/>
                <a:ea typeface="ＭＳ Ｐゴシック" charset="0"/>
              </a:endParaRPr>
            </a:p>
            <a:p>
              <a:pPr algn="ctr" eaLnBrk="0" hangingPunct="0">
                <a:defRPr/>
              </a:pPr>
              <a:r>
                <a:rPr lang="zh-CN" altLang="en-US" sz="2800" b="1">
                  <a:solidFill>
                    <a:srgbClr val="00DFCA"/>
                  </a:solidFill>
                  <a:latin typeface="Arial" charset="0"/>
                  <a:ea typeface="ＭＳ Ｐゴシック" charset="0"/>
                </a:rPr>
                <a:t>地上的万族，都必因你得福。</a:t>
              </a:r>
              <a:r>
                <a:rPr lang="zh-CN" altLang="en-US" sz="2800" b="1">
                  <a:solidFill>
                    <a:srgbClr val="FAFD00"/>
                  </a:solidFill>
                  <a:latin typeface="Arial" charset="0"/>
                  <a:ea typeface="ＭＳ Ｐゴシック" charset="0"/>
                </a:rPr>
                <a:t>”</a:t>
              </a:r>
              <a:endParaRPr lang="en-US" altLang="zh-CN" sz="2800" b="1">
                <a:solidFill>
                  <a:srgbClr val="FAFD00"/>
                </a:solidFill>
                <a:latin typeface="Arial" charset="0"/>
                <a:ea typeface="ＭＳ Ｐゴシック" charset="0"/>
              </a:endParaRPr>
            </a:p>
            <a:p>
              <a:pPr algn="ctr" eaLnBrk="0" hangingPunct="0">
                <a:defRPr/>
              </a:pPr>
              <a:endParaRPr lang="en-US" altLang="zh-CN" sz="2800" b="1">
                <a:solidFill>
                  <a:srgbClr val="00DFCA"/>
                </a:solidFill>
                <a:latin typeface="Times"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zh-CN" altLang="en-US" sz="2800" b="1">
                <a:solidFill>
                  <a:srgbClr val="FAFD00"/>
                </a:solidFill>
                <a:latin typeface="Times" pitchFamily="-112" charset="0"/>
                <a:ea typeface="SimSun" pitchFamily="2" charset="-128"/>
                <a:cs typeface="SimSun" pitchFamily="2" charset="-128"/>
              </a:rPr>
              <a:t>                            </a:t>
            </a:r>
          </a:p>
        </p:txBody>
      </p:sp>
      <p:grpSp>
        <p:nvGrpSpPr>
          <p:cNvPr id="5" name="Group 12"/>
          <p:cNvGrpSpPr>
            <a:grpSpLocks/>
          </p:cNvGrpSpPr>
          <p:nvPr/>
        </p:nvGrpSpPr>
        <p:grpSpPr bwMode="auto">
          <a:xfrm>
            <a:off x="3775075" y="5084763"/>
            <a:ext cx="3306763"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52" y="3147"/>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zh-CN" altLang="en-US" sz="2800" dirty="0">
                  <a:solidFill>
                    <a:srgbClr val="FFFFFF"/>
                  </a:solidFill>
                  <a:latin typeface="Times" charset="0"/>
                </a:rPr>
                <a:t>     祝福</a:t>
              </a:r>
            </a:p>
          </p:txBody>
        </p:sp>
      </p:grpSp>
      <p:grpSp>
        <p:nvGrpSpPr>
          <p:cNvPr id="6" name="Group 15"/>
          <p:cNvGrpSpPr>
            <a:grpSpLocks/>
          </p:cNvGrpSpPr>
          <p:nvPr/>
        </p:nvGrpSpPr>
        <p:grpSpPr bwMode="auto">
          <a:xfrm>
            <a:off x="4997450" y="2133600"/>
            <a:ext cx="2166938" cy="582613"/>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389" y="1268"/>
              <a:ext cx="63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zh-CN" altLang="en-US" sz="3200" dirty="0">
                  <a:solidFill>
                    <a:srgbClr val="FFFFFF"/>
                  </a:solidFill>
                  <a:latin typeface="Times" charset="0"/>
                </a:rPr>
                <a:t>后裔</a:t>
              </a:r>
            </a:p>
          </p:txBody>
        </p:sp>
      </p:grpSp>
      <p:grpSp>
        <p:nvGrpSpPr>
          <p:cNvPr id="7" name="Group 18"/>
          <p:cNvGrpSpPr>
            <a:grpSpLocks/>
          </p:cNvGrpSpPr>
          <p:nvPr/>
        </p:nvGrpSpPr>
        <p:grpSpPr bwMode="auto">
          <a:xfrm>
            <a:off x="6711950" y="1052513"/>
            <a:ext cx="2252663" cy="534987"/>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68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zh-CN" altLang="en-US" sz="2800" dirty="0">
                  <a:solidFill>
                    <a:srgbClr val="FFFFFF"/>
                  </a:solidFill>
                  <a:latin typeface="Times" charset="0"/>
                </a:rPr>
                <a:t> 土地</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4954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4954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4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4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5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49553" name="Rectangle 30"/>
          <p:cNvSpPr>
            <a:spLocks noChangeArrowheads="1"/>
          </p:cNvSpPr>
          <p:nvPr/>
        </p:nvSpPr>
        <p:spPr bwMode="auto">
          <a:xfrm>
            <a:off x="8027988" y="3832225"/>
            <a:ext cx="90805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Helvetica" charset="0"/>
              </a:rPr>
              <a:t>地 </a:t>
            </a:r>
            <a:r>
              <a:rPr lang="en-US" altLang="zh-CN" sz="1100" b="1">
                <a:solidFill>
                  <a:srgbClr val="000000"/>
                </a:solidFill>
                <a:latin typeface="Helvetica" charset="0"/>
              </a:rPr>
              <a:t>– </a:t>
            </a:r>
            <a:r>
              <a:rPr lang="zh-CN" altLang="en-US" sz="1100" b="1">
                <a:solidFill>
                  <a:srgbClr val="000000"/>
                </a:solidFill>
                <a:latin typeface="Helvetica" charset="0"/>
              </a:rPr>
              <a:t>裔 </a:t>
            </a:r>
            <a:r>
              <a:rPr lang="en-US" altLang="zh-CN" sz="1100" b="1">
                <a:solidFill>
                  <a:srgbClr val="000000"/>
                </a:solidFill>
                <a:latin typeface="Helvetica" charset="0"/>
              </a:rPr>
              <a:t>– </a:t>
            </a:r>
            <a:r>
              <a:rPr lang="zh-CN" altLang="en-US" sz="1100" b="1">
                <a:solidFill>
                  <a:srgbClr val="000000"/>
                </a:solidFill>
                <a:latin typeface="Helvetica" charset="0"/>
              </a:rPr>
              <a:t>福</a:t>
            </a:r>
          </a:p>
        </p:txBody>
      </p:sp>
      <p:sp>
        <p:nvSpPr>
          <p:cNvPr id="449554" name="Rectangle 31"/>
          <p:cNvSpPr>
            <a:spLocks noChangeArrowheads="1"/>
          </p:cNvSpPr>
          <p:nvPr/>
        </p:nvSpPr>
        <p:spPr bwMode="auto">
          <a:xfrm>
            <a:off x="8175625" y="3644900"/>
            <a:ext cx="5746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Helvetica" charset="0"/>
              </a:rPr>
              <a:t>   呼召</a:t>
            </a:r>
          </a:p>
        </p:txBody>
      </p:sp>
      <p:sp>
        <p:nvSpPr>
          <p:cNvPr id="449555" name="Rectangle 32"/>
          <p:cNvSpPr>
            <a:spLocks noChangeArrowheads="1"/>
          </p:cNvSpPr>
          <p:nvPr/>
        </p:nvSpPr>
        <p:spPr bwMode="auto">
          <a:xfrm>
            <a:off x="8004175" y="3432175"/>
            <a:ext cx="7397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100" b="1">
                <a:solidFill>
                  <a:srgbClr val="000000"/>
                </a:solidFill>
                <a:latin typeface="Chicago" charset="0"/>
              </a:rPr>
              <a:t>亚伯拉罕</a:t>
            </a:r>
          </a:p>
        </p:txBody>
      </p:sp>
      <p:sp>
        <p:nvSpPr>
          <p:cNvPr id="44955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4955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44956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a:solidFill>
                  <a:srgbClr val="FFFFFF"/>
                </a:solidFill>
                <a:ea typeface="SimSun" charset="0"/>
                <a:cs typeface="SimSun"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14</a:t>
            </a:r>
          </a:p>
        </p:txBody>
      </p:sp>
      <p:sp>
        <p:nvSpPr>
          <p:cNvPr id="44956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三个基本要素</a:t>
            </a:r>
          </a:p>
        </p:txBody>
      </p:sp>
    </p:spTree>
    <p:extLst>
      <p:ext uri="{BB962C8B-B14F-4D97-AF65-F5344CB8AC3E}">
        <p14:creationId xmlns:p14="http://schemas.microsoft.com/office/powerpoint/2010/main" val="166778592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939800" y="4151313"/>
            <a:ext cx="6945313" cy="1981200"/>
            <a:chOff x="658" y="2615"/>
            <a:chExt cx="4375" cy="1248"/>
          </a:xfrm>
        </p:grpSpPr>
        <p:sp>
          <p:nvSpPr>
            <p:cNvPr id="1182728" name="Rectangle 8"/>
            <p:cNvSpPr>
              <a:spLocks noChangeArrowheads="1"/>
            </p:cNvSpPr>
            <p:nvPr/>
          </p:nvSpPr>
          <p:spPr bwMode="auto">
            <a:xfrm>
              <a:off x="658" y="2617"/>
              <a:ext cx="847"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altLang="zh-CN" sz="4400" b="1" i="1">
                  <a:solidFill>
                    <a:srgbClr val="66FF66"/>
                  </a:solidFill>
                  <a:latin typeface="Times" charset="0"/>
                </a:rPr>
                <a:t>12: 1</a:t>
              </a:r>
            </a:p>
            <a:p>
              <a:pPr eaLnBrk="0" hangingPunct="0">
                <a:defRPr/>
              </a:pPr>
              <a:endParaRPr lang="zh-CN" altLang="en-US" sz="4400" b="1" i="1">
                <a:solidFill>
                  <a:srgbClr val="66FF66"/>
                </a:solidFill>
                <a:latin typeface="Times" charset="0"/>
              </a:endParaRPr>
            </a:p>
          </p:txBody>
        </p:sp>
        <p:sp>
          <p:nvSpPr>
            <p:cNvPr id="1182729" name="Rectangle 9"/>
            <p:cNvSpPr>
              <a:spLocks noChangeArrowheads="1"/>
            </p:cNvSpPr>
            <p:nvPr/>
          </p:nvSpPr>
          <p:spPr bwMode="auto">
            <a:xfrm>
              <a:off x="2455" y="2616"/>
              <a:ext cx="861"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altLang="zh-CN" sz="4400" b="1" i="1">
                  <a:solidFill>
                    <a:srgbClr val="66FF66"/>
                  </a:solidFill>
                  <a:latin typeface="Times" charset="0"/>
                </a:rPr>
                <a:t>12: 2</a:t>
              </a:r>
            </a:p>
            <a:p>
              <a:pPr algn="ctr" eaLnBrk="0" hangingPunct="0">
                <a:defRPr/>
              </a:pPr>
              <a:endParaRPr lang="zh-CN" altLang="en-US" sz="4400" b="1" i="1">
                <a:solidFill>
                  <a:srgbClr val="66FF66"/>
                </a:solidFill>
                <a:latin typeface="Times" charset="0"/>
              </a:endParaRPr>
            </a:p>
          </p:txBody>
        </p:sp>
        <p:sp>
          <p:nvSpPr>
            <p:cNvPr id="1182730" name="Rectangle 10"/>
            <p:cNvSpPr>
              <a:spLocks noChangeArrowheads="1"/>
            </p:cNvSpPr>
            <p:nvPr/>
          </p:nvSpPr>
          <p:spPr bwMode="auto">
            <a:xfrm>
              <a:off x="4172" y="2615"/>
              <a:ext cx="861" cy="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altLang="zh-CN" sz="4400" b="1" i="1">
                  <a:solidFill>
                    <a:srgbClr val="66FF66"/>
                  </a:solidFill>
                  <a:latin typeface="Times" charset="0"/>
                </a:rPr>
                <a:t>12: 3</a:t>
              </a:r>
            </a:p>
            <a:p>
              <a:pPr algn="ctr" eaLnBrk="0" hangingPunct="0">
                <a:defRPr/>
              </a:pPr>
              <a:endParaRPr lang="zh-CN" altLang="en-US" sz="4400" b="1" i="1">
                <a:solidFill>
                  <a:srgbClr val="66FF66"/>
                </a:solidFill>
                <a:latin typeface="Times" charset="0"/>
              </a:endParaRPr>
            </a:p>
          </p:txBody>
        </p:sp>
        <p:sp>
          <p:nvSpPr>
            <p:cNvPr id="1182731" name="Rectangle 11"/>
            <p:cNvSpPr>
              <a:spLocks noChangeArrowheads="1"/>
            </p:cNvSpPr>
            <p:nvPr/>
          </p:nvSpPr>
          <p:spPr bwMode="auto">
            <a:xfrm>
              <a:off x="1682" y="3039"/>
              <a:ext cx="3172" cy="8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zh-CN" altLang="en-US" sz="8000" i="1">
                  <a:solidFill>
                    <a:srgbClr val="66FF66"/>
                  </a:solidFill>
                  <a:latin typeface="Times" charset="0"/>
                </a:rPr>
                <a:t>“地</a:t>
              </a:r>
              <a:r>
                <a:rPr lang="en-US" altLang="zh-CN" sz="8000" i="1">
                  <a:solidFill>
                    <a:srgbClr val="66FF66"/>
                  </a:solidFill>
                  <a:latin typeface="Times" charset="0"/>
                </a:rPr>
                <a:t>-</a:t>
              </a:r>
              <a:r>
                <a:rPr lang="zh-CN" altLang="en-US" sz="8000" i="1">
                  <a:solidFill>
                    <a:srgbClr val="66FF66"/>
                  </a:solidFill>
                  <a:latin typeface="Times" charset="0"/>
                </a:rPr>
                <a:t>裔</a:t>
              </a:r>
              <a:r>
                <a:rPr lang="en-US" altLang="zh-CN" sz="8000" i="1">
                  <a:solidFill>
                    <a:srgbClr val="66FF66"/>
                  </a:solidFill>
                  <a:latin typeface="Times" charset="0"/>
                </a:rPr>
                <a:t>-</a:t>
              </a:r>
              <a:r>
                <a:rPr lang="zh-CN" altLang="en-US" sz="8000" i="1">
                  <a:solidFill>
                    <a:srgbClr val="66FF66"/>
                  </a:solidFill>
                  <a:latin typeface="Times" charset="0"/>
                </a:rPr>
                <a:t>福”</a:t>
              </a: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5400" b="1" dirty="0">
                <a:solidFill>
                  <a:srgbClr val="FAFD00"/>
                </a:solidFill>
                <a:latin typeface="Times" charset="0"/>
              </a:rPr>
              <a:t>亚伯拉罕之约</a:t>
            </a:r>
          </a:p>
          <a:p>
            <a:pPr algn="ctr" eaLnBrk="0" hangingPunct="0">
              <a:defRPr/>
            </a:pPr>
            <a:r>
              <a:rPr lang="zh-CN" altLang="en-US" sz="4400" b="1" i="1" dirty="0">
                <a:solidFill>
                  <a:srgbClr val="00FF00"/>
                </a:solidFill>
                <a:latin typeface="Times" charset="0"/>
              </a:rPr>
              <a:t>创</a:t>
            </a:r>
            <a:r>
              <a:rPr lang="en-US" altLang="zh-CN" sz="4400" b="1" i="1" dirty="0">
                <a:solidFill>
                  <a:srgbClr val="00FF00"/>
                </a:solidFill>
                <a:latin typeface="Times" charset="0"/>
              </a:rPr>
              <a:t>. 12:1-3</a:t>
            </a: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600" dirty="0">
              <a:solidFill>
                <a:srgbClr val="00DFCA"/>
              </a:solidFill>
              <a:latin typeface="Times" charset="0"/>
            </a:endParaRPr>
          </a:p>
          <a:p>
            <a:pPr eaLnBrk="0" hangingPunct="0">
              <a:defRPr/>
            </a:pPr>
            <a:r>
              <a:rPr lang="en-US" altLang="zh-CN" sz="3600" dirty="0">
                <a:solidFill>
                  <a:srgbClr val="FAFD00"/>
                </a:solidFill>
                <a:latin typeface="Times" charset="0"/>
              </a:rPr>
              <a:t>         </a:t>
            </a:r>
            <a:r>
              <a:rPr lang="zh-CN" altLang="en-US" sz="3600" b="1" dirty="0">
                <a:solidFill>
                  <a:srgbClr val="FAFD00"/>
                </a:solidFill>
                <a:latin typeface="Times" charset="0"/>
              </a:rPr>
              <a:t>土地        后裔        祝福</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55691"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55692"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3"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4"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696"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69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5698"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1000" b="1">
                <a:solidFill>
                  <a:srgbClr val="000000"/>
                </a:solidFill>
                <a:latin typeface="Helvetica" charset="0"/>
              </a:rPr>
              <a:t>L - S - B</a:t>
            </a:r>
          </a:p>
        </p:txBody>
      </p:sp>
      <p:sp>
        <p:nvSpPr>
          <p:cNvPr id="455699"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The CALL</a:t>
            </a:r>
          </a:p>
        </p:txBody>
      </p:sp>
      <p:sp>
        <p:nvSpPr>
          <p:cNvPr id="455700"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ABRAHAM</a:t>
            </a:r>
          </a:p>
        </p:txBody>
      </p:sp>
      <p:sp>
        <p:nvSpPr>
          <p:cNvPr id="455701"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2"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3"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5704"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15</a:t>
            </a:r>
          </a:p>
        </p:txBody>
      </p:sp>
      <p:sp>
        <p:nvSpPr>
          <p:cNvPr id="455708"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a:solidFill>
                  <a:srgbClr val="FFFFFF"/>
                </a:solidFill>
                <a:latin typeface="Tahoma" pitchFamily="-108" charset="-52"/>
                <a:ea typeface="SimSun" pitchFamily="2" charset="-128"/>
                <a:cs typeface="SimSun" pitchFamily="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范围扩大</a:t>
            </a:r>
          </a:p>
        </p:txBody>
      </p:sp>
    </p:spTree>
    <p:extLst>
      <p:ext uri="{BB962C8B-B14F-4D97-AF65-F5344CB8AC3E}">
        <p14:creationId xmlns:p14="http://schemas.microsoft.com/office/powerpoint/2010/main" val="110530473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5400" b="1" dirty="0">
                <a:solidFill>
                  <a:srgbClr val="FAFD00"/>
                </a:solidFill>
                <a:latin typeface="Times" charset="0"/>
              </a:rPr>
              <a:t>亚伯拉罕之约</a:t>
            </a:r>
          </a:p>
          <a:p>
            <a:pPr algn="ctr" eaLnBrk="0" hangingPunct="0">
              <a:defRPr/>
            </a:pPr>
            <a:r>
              <a:rPr lang="zh-CN" altLang="en-US" sz="4400" b="1" i="1" dirty="0">
                <a:solidFill>
                  <a:srgbClr val="00FF00"/>
                </a:solidFill>
                <a:latin typeface="Times" charset="0"/>
              </a:rPr>
              <a:t>创</a:t>
            </a:r>
            <a:r>
              <a:rPr lang="en-US" altLang="zh-CN" sz="4400" b="1" i="1" dirty="0">
                <a:solidFill>
                  <a:srgbClr val="00FF00"/>
                </a:solidFill>
                <a:latin typeface="Times" charset="0"/>
              </a:rPr>
              <a:t>. 12:1-3</a:t>
            </a: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200" i="1" dirty="0">
              <a:solidFill>
                <a:srgbClr val="00FF00"/>
              </a:solidFill>
              <a:latin typeface="Times" charset="0"/>
            </a:endParaRPr>
          </a:p>
          <a:p>
            <a:pPr algn="ctr" eaLnBrk="0" hangingPunct="0">
              <a:defRPr/>
            </a:pPr>
            <a:endParaRPr lang="en-US" altLang="zh-CN" sz="3600" dirty="0">
              <a:solidFill>
                <a:srgbClr val="00DFCA"/>
              </a:solidFill>
              <a:latin typeface="Times" charset="0"/>
            </a:endParaRPr>
          </a:p>
          <a:p>
            <a:pPr eaLnBrk="0" hangingPunct="0">
              <a:defRPr/>
            </a:pPr>
            <a:r>
              <a:rPr lang="en-US" altLang="zh-CN" sz="3600" dirty="0">
                <a:solidFill>
                  <a:srgbClr val="FAFD00"/>
                </a:solidFill>
                <a:latin typeface="Times" charset="0"/>
              </a:rPr>
              <a:t>          </a:t>
            </a:r>
            <a:r>
              <a:rPr lang="zh-CN" altLang="en-US" sz="3600" b="1" dirty="0">
                <a:solidFill>
                  <a:srgbClr val="FAFD00"/>
                </a:solidFill>
                <a:latin typeface="Times" charset="0"/>
              </a:rPr>
              <a:t>土地     后裔      祝福</a:t>
            </a:r>
          </a:p>
        </p:txBody>
      </p:sp>
      <p:sp>
        <p:nvSpPr>
          <p:cNvPr id="1184771"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2"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3"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4"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84775"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nvGrpSpPr>
          <p:cNvPr id="457735" name="Group 8"/>
          <p:cNvGrpSpPr>
            <a:grpSpLocks/>
          </p:cNvGrpSpPr>
          <p:nvPr/>
        </p:nvGrpSpPr>
        <p:grpSpPr bwMode="auto">
          <a:xfrm>
            <a:off x="620713" y="160338"/>
            <a:ext cx="739775" cy="1430337"/>
            <a:chOff x="391" y="101"/>
            <a:chExt cx="466" cy="901"/>
          </a:xfrm>
        </p:grpSpPr>
        <p:sp>
          <p:nvSpPr>
            <p:cNvPr id="1184777"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1184778"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grpSp>
      <p:sp>
        <p:nvSpPr>
          <p:cNvPr id="1184779" name="Text Box 11"/>
          <p:cNvSpPr txBox="1">
            <a:spLocks noChangeArrowheads="1"/>
          </p:cNvSpPr>
          <p:nvPr/>
        </p:nvSpPr>
        <p:spPr bwMode="auto">
          <a:xfrm>
            <a:off x="3851275" y="5759450"/>
            <a:ext cx="48355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defRPr/>
            </a:pPr>
            <a:r>
              <a:rPr lang="en-US" altLang="zh-CN" sz="3600" b="1">
                <a:solidFill>
                  <a:srgbClr val="00FF00"/>
                </a:solidFill>
                <a:latin typeface="Times" charset="0"/>
                <a:ea typeface="SimSun" charset="0"/>
                <a:cs typeface="SimSun" charset="0"/>
              </a:rPr>
              <a:t>               • </a:t>
            </a:r>
            <a:r>
              <a:rPr lang="zh-CN" altLang="en-US" sz="3600" b="1">
                <a:solidFill>
                  <a:srgbClr val="00FF00"/>
                </a:solidFill>
                <a:latin typeface="Times" charset="0"/>
                <a:ea typeface="SimSun" charset="0"/>
                <a:cs typeface="SimSun" charset="0"/>
              </a:rPr>
              <a:t>无条件的</a:t>
            </a:r>
          </a:p>
        </p:txBody>
      </p:sp>
      <p:sp>
        <p:nvSpPr>
          <p:cNvPr id="1184780" name="Text Box 12"/>
          <p:cNvSpPr txBox="1">
            <a:spLocks noChangeArrowheads="1"/>
          </p:cNvSpPr>
          <p:nvPr/>
        </p:nvSpPr>
        <p:spPr bwMode="auto">
          <a:xfrm>
            <a:off x="2976563" y="4997450"/>
            <a:ext cx="28194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defRPr/>
            </a:pPr>
            <a:r>
              <a:rPr lang="en-US" altLang="zh-CN" sz="3600" b="1">
                <a:solidFill>
                  <a:srgbClr val="00FF00"/>
                </a:solidFill>
                <a:latin typeface="Times" charset="0"/>
                <a:ea typeface="SimSun" charset="0"/>
                <a:cs typeface="SimSun" charset="0"/>
              </a:rPr>
              <a:t>   • </a:t>
            </a:r>
            <a:r>
              <a:rPr lang="zh-CN" altLang="en-US" sz="3600" b="1">
                <a:solidFill>
                  <a:srgbClr val="00FF00"/>
                </a:solidFill>
                <a:latin typeface="Times" charset="0"/>
                <a:ea typeface="SimSun" charset="0"/>
                <a:cs typeface="SimSun" charset="0"/>
              </a:rPr>
              <a:t>永恒的</a:t>
            </a:r>
          </a:p>
        </p:txBody>
      </p:sp>
      <p:sp>
        <p:nvSpPr>
          <p:cNvPr id="1184781" name="Rectangle 13"/>
          <p:cNvSpPr>
            <a:spLocks noChangeArrowheads="1"/>
          </p:cNvSpPr>
          <p:nvPr/>
        </p:nvSpPr>
        <p:spPr bwMode="auto">
          <a:xfrm>
            <a:off x="836613" y="4267200"/>
            <a:ext cx="183515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a:spAutoFit/>
          </a:bodyPr>
          <a:lstStyle/>
          <a:p>
            <a:pPr eaLnBrk="0" hangingPunct="0">
              <a:defRPr/>
            </a:pPr>
            <a:r>
              <a:rPr lang="en-US" altLang="zh-CN" sz="3600" b="1">
                <a:solidFill>
                  <a:srgbClr val="00FF00"/>
                </a:solidFill>
                <a:latin typeface="Times" charset="0"/>
              </a:rPr>
              <a:t>• </a:t>
            </a:r>
            <a:r>
              <a:rPr lang="zh-CN" altLang="en-US" sz="3600" b="1">
                <a:solidFill>
                  <a:srgbClr val="00FF00"/>
                </a:solidFill>
                <a:latin typeface="Times" charset="0"/>
              </a:rPr>
              <a:t>实在的</a:t>
            </a:r>
          </a:p>
        </p:txBody>
      </p:sp>
      <p:sp>
        <p:nvSpPr>
          <p:cNvPr id="45773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endParaRPr lang="zh-CN" altLang="en-US" sz="1600">
              <a:solidFill>
                <a:srgbClr val="FFFFFF"/>
              </a:solidFill>
              <a:latin typeface="Comic Sans MS" charset="0"/>
              <a:ea typeface="SimSun" charset="0"/>
              <a:cs typeface="SimSun" charset="0"/>
            </a:endParaRPr>
          </a:p>
        </p:txBody>
      </p:sp>
      <p:sp>
        <p:nvSpPr>
          <p:cNvPr id="1184783" name="Text Box 15"/>
          <p:cNvSpPr txBox="1">
            <a:spLocks noChangeArrowheads="1"/>
          </p:cNvSpPr>
          <p:nvPr/>
        </p:nvSpPr>
        <p:spPr bwMode="auto">
          <a:xfrm>
            <a:off x="57912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altLang="zh-CN" sz="1200" b="1">
                <a:solidFill>
                  <a:srgbClr val="FFFFFF"/>
                </a:solidFill>
                <a:latin typeface="Comic Sans MS" pitchFamily="-128" charset="0"/>
                <a:ea typeface="SimSun" pitchFamily="2" charset="-128"/>
                <a:cs typeface="SimSun" pitchFamily="2" charset="-128"/>
              </a:rPr>
              <a:t>Gen. 13:15; Gen. 15</a:t>
            </a:r>
          </a:p>
        </p:txBody>
      </p:sp>
      <p:pic>
        <p:nvPicPr>
          <p:cNvPr id="457741" name="Picture 16"/>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5774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2000">
              <a:solidFill>
                <a:srgbClr val="FFFFFF"/>
              </a:solidFill>
              <a:latin typeface="Arial" charset="0"/>
              <a:ea typeface="ＭＳ Ｐゴシック" charset="0"/>
            </a:endParaRPr>
          </a:p>
        </p:txBody>
      </p:sp>
      <p:sp>
        <p:nvSpPr>
          <p:cNvPr id="45774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5774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4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48" name="Rectangle 24"/>
          <p:cNvSpPr>
            <a:spLocks noChangeArrowheads="1"/>
          </p:cNvSpPr>
          <p:nvPr/>
        </p:nvSpPr>
        <p:spPr bwMode="auto">
          <a:xfrm>
            <a:off x="8186738" y="3832225"/>
            <a:ext cx="7794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1000" b="1">
                <a:solidFill>
                  <a:srgbClr val="000000"/>
                </a:solidFill>
                <a:latin typeface="Helvetica" charset="0"/>
              </a:rPr>
              <a:t>地</a:t>
            </a:r>
            <a:r>
              <a:rPr lang="en-US" altLang="zh-CN" sz="1000" b="1">
                <a:solidFill>
                  <a:srgbClr val="000000"/>
                </a:solidFill>
                <a:latin typeface="Helvetica" charset="0"/>
              </a:rPr>
              <a:t>- </a:t>
            </a:r>
            <a:r>
              <a:rPr lang="zh-CN" altLang="en-US" sz="1000" b="1">
                <a:solidFill>
                  <a:srgbClr val="000000"/>
                </a:solidFill>
                <a:latin typeface="Helvetica" charset="0"/>
              </a:rPr>
              <a:t>裔 </a:t>
            </a:r>
            <a:r>
              <a:rPr lang="en-US" altLang="zh-CN" sz="1000" b="1">
                <a:solidFill>
                  <a:srgbClr val="000000"/>
                </a:solidFill>
                <a:latin typeface="Helvetica" charset="0"/>
              </a:rPr>
              <a:t>– </a:t>
            </a:r>
            <a:r>
              <a:rPr lang="zh-CN" altLang="en-US" sz="1000" b="1">
                <a:solidFill>
                  <a:srgbClr val="000000"/>
                </a:solidFill>
                <a:latin typeface="Helvetica" charset="0"/>
              </a:rPr>
              <a:t>福</a:t>
            </a:r>
          </a:p>
        </p:txBody>
      </p:sp>
      <p:sp>
        <p:nvSpPr>
          <p:cNvPr id="457749" name="Rectangle 25"/>
          <p:cNvSpPr>
            <a:spLocks noChangeArrowheads="1"/>
          </p:cNvSpPr>
          <p:nvPr/>
        </p:nvSpPr>
        <p:spPr bwMode="auto">
          <a:xfrm>
            <a:off x="8172450" y="3644900"/>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The CALL</a:t>
            </a:r>
          </a:p>
        </p:txBody>
      </p:sp>
      <p:sp>
        <p:nvSpPr>
          <p:cNvPr id="457750"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ABRAHAM</a:t>
            </a:r>
          </a:p>
        </p:txBody>
      </p:sp>
      <p:sp>
        <p:nvSpPr>
          <p:cNvPr id="457751"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2"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3"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00">
              <a:solidFill>
                <a:srgbClr val="FFFFFF"/>
              </a:solidFill>
              <a:latin typeface="Arial" charset="0"/>
              <a:ea typeface="ＭＳ Ｐゴシック" charset="0"/>
            </a:endParaRPr>
          </a:p>
        </p:txBody>
      </p:sp>
      <p:sp>
        <p:nvSpPr>
          <p:cNvPr id="45775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zh-CN" altLang="en-US">
              <a:solidFill>
                <a:srgbClr val="FFA27C"/>
              </a:solidFill>
              <a:latin typeface="B VAG Rounded Bold" charset="0"/>
              <a:ea typeface="SimSun" charset="0"/>
              <a:cs typeface="SimSun" charset="0"/>
            </a:endParaRPr>
          </a:p>
        </p:txBody>
      </p:sp>
      <p:sp>
        <p:nvSpPr>
          <p:cNvPr id="457755"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a:solidFill>
                  <a:srgbClr val="FFFFFF"/>
                </a:solidFill>
                <a:ea typeface="SimSun" charset="0"/>
                <a:cs typeface="SimSun" charset="0"/>
              </a:rPr>
              <a:t>3</a:t>
            </a:r>
          </a:p>
        </p:txBody>
      </p:sp>
      <p:sp>
        <p:nvSpPr>
          <p:cNvPr id="1184800"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rPr>
              <a:t>16</a:t>
            </a:r>
          </a:p>
        </p:txBody>
      </p:sp>
      <p:sp>
        <p:nvSpPr>
          <p:cNvPr id="457757"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1200" b="1">
                <a:solidFill>
                  <a:srgbClr val="FFFFFF"/>
                </a:solidFill>
                <a:ea typeface="SimSun" charset="0"/>
                <a:cs typeface="SimSun" charset="0"/>
              </a:rPr>
              <a:t>Handbook pg. 19-24</a:t>
            </a:r>
          </a:p>
        </p:txBody>
      </p:sp>
      <p:sp>
        <p:nvSpPr>
          <p:cNvPr id="1184802" name="Text Box 34"/>
          <p:cNvSpPr txBox="1">
            <a:spLocks noChangeArrowheads="1"/>
          </p:cNvSpPr>
          <p:nvPr/>
        </p:nvSpPr>
        <p:spPr bwMode="auto">
          <a:xfrm>
            <a:off x="8496300" y="33338"/>
            <a:ext cx="573088"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a:solidFill>
                  <a:srgbClr val="FFFFFF"/>
                </a:solidFill>
                <a:latin typeface="Tahoma" pitchFamily="-108" charset="-52"/>
                <a:ea typeface="SimSun" pitchFamily="2" charset="-128"/>
                <a:cs typeface="SimSun" pitchFamily="2" charset="-128"/>
              </a:rPr>
              <a:t>60</a:t>
            </a:r>
          </a:p>
        </p:txBody>
      </p:sp>
      <p:sp>
        <p:nvSpPr>
          <p:cNvPr id="1184803" name="Rectangle 35"/>
          <p:cNvSpPr>
            <a:spLocks noGrp="1" noChangeArrowheads="1"/>
          </p:cNvSpPr>
          <p:nvPr>
            <p:ph type="title" idx="4294967295"/>
          </p:nvPr>
        </p:nvSpPr>
        <p:spPr bwMode="auto">
          <a:xfrm>
            <a:off x="0" y="-76200"/>
            <a:ext cx="52197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实在的 </a:t>
            </a:r>
            <a:r>
              <a:rPr lang="en-US" altLang="zh-CN" sz="2800">
                <a:latin typeface="Times" charset="0"/>
                <a:ea typeface="SimSun" charset="0"/>
                <a:cs typeface="SimSun" charset="0"/>
              </a:rPr>
              <a:t>- </a:t>
            </a:r>
            <a:r>
              <a:rPr lang="zh-CN" altLang="en-US" sz="2800">
                <a:latin typeface="Times" charset="0"/>
                <a:ea typeface="SimSun" charset="0"/>
                <a:cs typeface="SimSun" charset="0"/>
              </a:rPr>
              <a:t>永恒的 </a:t>
            </a:r>
            <a:r>
              <a:rPr lang="en-US" altLang="zh-CN" sz="2800">
                <a:latin typeface="Times" charset="0"/>
                <a:ea typeface="SimSun" charset="0"/>
                <a:cs typeface="SimSun" charset="0"/>
              </a:rPr>
              <a:t>– </a:t>
            </a:r>
            <a:r>
              <a:rPr lang="zh-CN" altLang="en-US" sz="2800">
                <a:latin typeface="Times" charset="0"/>
                <a:ea typeface="SimSun" charset="0"/>
                <a:cs typeface="SimSun" charset="0"/>
              </a:rPr>
              <a:t>无附加条件</a:t>
            </a:r>
          </a:p>
        </p:txBody>
      </p:sp>
    </p:spTree>
    <p:extLst>
      <p:ext uri="{BB962C8B-B14F-4D97-AF65-F5344CB8AC3E}">
        <p14:creationId xmlns:p14="http://schemas.microsoft.com/office/powerpoint/2010/main" val="155207331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84781">
                                            <p:txEl>
                                              <p:pRg st="0" end="0"/>
                                            </p:txEl>
                                          </p:spTgt>
                                        </p:tgtEl>
                                        <p:attrNameLst>
                                          <p:attrName>style.visibility</p:attrName>
                                        </p:attrNameLst>
                                      </p:cBhvr>
                                      <p:to>
                                        <p:strVal val="visible"/>
                                      </p:to>
                                    </p:set>
                                    <p:animEffect transition="in" filter="box(out)">
                                      <p:cBhvr>
                                        <p:cTn id="7" dur="500"/>
                                        <p:tgtEl>
                                          <p:spTgt spid="1184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84780">
                                            <p:txEl>
                                              <p:pRg st="0" end="0"/>
                                            </p:txEl>
                                          </p:spTgt>
                                        </p:tgtEl>
                                        <p:attrNameLst>
                                          <p:attrName>style.visibility</p:attrName>
                                        </p:attrNameLst>
                                      </p:cBhvr>
                                      <p:to>
                                        <p:strVal val="visible"/>
                                      </p:to>
                                    </p:set>
                                    <p:animEffect transition="in" filter="box(out)">
                                      <p:cBhvr>
                                        <p:cTn id="12" dur="500"/>
                                        <p:tgtEl>
                                          <p:spTgt spid="11847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84779">
                                            <p:txEl>
                                              <p:pRg st="0" end="0"/>
                                            </p:txEl>
                                          </p:spTgt>
                                        </p:tgtEl>
                                        <p:attrNameLst>
                                          <p:attrName>style.visibility</p:attrName>
                                        </p:attrNameLst>
                                      </p:cBhvr>
                                      <p:to>
                                        <p:strVal val="visible"/>
                                      </p:to>
                                    </p:set>
                                    <p:animEffect transition="in" filter="box(out)">
                                      <p:cBhvr>
                                        <p:cTn id="17" dur="500"/>
                                        <p:tgtEl>
                                          <p:spTgt spid="11847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9" grpId="0" build="p" autoUpdateAnimBg="0"/>
      <p:bldP spid="1184780" grpId="0" build="p" autoUpdateAnimBg="0"/>
      <p:bldP spid="1184781"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a:latin typeface="Arial" charset="0"/>
                <a:ea typeface="SimSun" charset="0"/>
                <a:cs typeface="SimSun" charset="0"/>
              </a:rPr>
              <a:t>无条件契约的各层面</a:t>
            </a:r>
            <a:endParaRPr lang="en-US" altLang="zh-CN">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000">
                <a:solidFill>
                  <a:srgbClr val="FFFFFF"/>
                </a:solidFill>
                <a:latin typeface="Arial" charset="0"/>
                <a:ea typeface="ＭＳ Ｐゴシック" charset="0"/>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a:r>
                <a:rPr lang="zh-CN" altLang="en-US" sz="3200" b="1">
                  <a:solidFill>
                    <a:srgbClr val="FFFFFF"/>
                  </a:solidFill>
                  <a:latin typeface="Arial"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148827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zh-CN" altLang="en-US" sz="5400" dirty="0">
                <a:solidFill>
                  <a:srgbClr val="FFFFFF"/>
                </a:solidFill>
                <a:latin typeface="Tahoma" charset="0"/>
              </a:rPr>
              <a:t>大卫之约跟耶稣有什么关系</a:t>
            </a:r>
            <a:r>
              <a:rPr lang="en-US" sz="5400" dirty="0">
                <a:solidFill>
                  <a:srgbClr val="FFFFFF"/>
                </a:solidFill>
                <a:latin typeface="Tahoma" charset="0"/>
              </a:rPr>
              <a:t>?</a:t>
            </a:r>
          </a:p>
        </p:txBody>
      </p:sp>
    </p:spTree>
    <p:extLst>
      <p:ext uri="{BB962C8B-B14F-4D97-AF65-F5344CB8AC3E}">
        <p14:creationId xmlns:p14="http://schemas.microsoft.com/office/powerpoint/2010/main" val="34904195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zh-CN" altLang="en-US" sz="4000" b="1" dirty="0">
                <a:solidFill>
                  <a:srgbClr val="FFFFFF"/>
                </a:solidFill>
                <a:effectLst>
                  <a:glow rad="317500">
                    <a:schemeClr val="bg1">
                      <a:alpha val="90000"/>
                    </a:schemeClr>
                  </a:glow>
                </a:effectLst>
                <a:latin typeface="Arial "/>
              </a:rPr>
              <a:t>耶稣是大卫的应许之子</a:t>
            </a:r>
            <a:endParaRPr lang="en-US" b="1" dirty="0">
              <a:solidFill>
                <a:srgbClr val="FFFFFF"/>
              </a:solidFill>
              <a:effectLst>
                <a:glow rad="317500">
                  <a:schemeClr val="bg1">
                    <a:alpha val="90000"/>
                  </a:schemeClr>
                </a:glow>
              </a:effectLst>
              <a:latin typeface="Arial "/>
            </a:endParaRP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zh-CN" altLang="en-US" b="1" dirty="0">
                <a:solidFill>
                  <a:srgbClr val="FFFFFF"/>
                </a:solidFill>
                <a:effectLst>
                  <a:glow rad="317500">
                    <a:schemeClr val="bg1">
                      <a:alpha val="90000"/>
                    </a:schemeClr>
                  </a:glow>
                </a:effectLst>
                <a:latin typeface="Arial "/>
              </a:rPr>
              <a:t>在马太福音中，耶稣有九次被称为“大卫的子孙” （相比之下，马克福音和路加福音有两次，而约翰福音则没有）。大卫在新约中被提到</a:t>
            </a:r>
            <a:r>
              <a:rPr lang="en-US" altLang="zh-CN" b="1" dirty="0">
                <a:solidFill>
                  <a:srgbClr val="FFFFFF"/>
                </a:solidFill>
                <a:effectLst>
                  <a:glow rad="317500">
                    <a:schemeClr val="bg1">
                      <a:alpha val="90000"/>
                    </a:schemeClr>
                  </a:glow>
                </a:effectLst>
                <a:latin typeface="Arial "/>
              </a:rPr>
              <a:t>59</a:t>
            </a:r>
            <a:r>
              <a:rPr lang="zh-CN" altLang="en-US" b="1" dirty="0">
                <a:solidFill>
                  <a:srgbClr val="FFFFFF"/>
                </a:solidFill>
                <a:effectLst>
                  <a:glow rad="317500">
                    <a:schemeClr val="bg1">
                      <a:alpha val="90000"/>
                    </a:schemeClr>
                  </a:glow>
                </a:effectLst>
                <a:latin typeface="Arial "/>
              </a:rPr>
              <a:t>此 。</a:t>
            </a:r>
            <a:endParaRPr lang="en-US" b="1" dirty="0">
              <a:solidFill>
                <a:srgbClr val="FFFFFF"/>
              </a:solidFill>
              <a:effectLst>
                <a:glow rad="317500">
                  <a:schemeClr val="bg1">
                    <a:alpha val="90000"/>
                  </a:schemeClr>
                </a:glow>
              </a:effectLst>
              <a:latin typeface="Arial "/>
            </a:endParaRPr>
          </a:p>
          <a:p>
            <a:pPr eaLnBrk="1" hangingPunct="1">
              <a:defRPr/>
            </a:pPr>
            <a:r>
              <a:rPr lang="zh-CN" altLang="en-US" b="1" dirty="0">
                <a:solidFill>
                  <a:srgbClr val="FFFFFF"/>
                </a:solidFill>
                <a:effectLst>
                  <a:glow rad="317500">
                    <a:schemeClr val="bg1">
                      <a:alpha val="90000"/>
                    </a:schemeClr>
                  </a:glow>
                </a:effectLst>
                <a:latin typeface="Arial "/>
              </a:rPr>
              <a:t>耶稣的出生之地，伯利恒，被召回为“大卫之城” </a:t>
            </a:r>
            <a:r>
              <a:rPr lang="en-US" b="1" dirty="0">
                <a:solidFill>
                  <a:srgbClr val="FFFFFF"/>
                </a:solidFill>
                <a:effectLst>
                  <a:glow rad="317500">
                    <a:schemeClr val="bg1">
                      <a:alpha val="90000"/>
                    </a:schemeClr>
                  </a:glow>
                </a:effectLst>
                <a:latin typeface="Arial "/>
              </a:rPr>
              <a:t>(</a:t>
            </a:r>
            <a:r>
              <a:rPr lang="zh-CN" altLang="en-US" b="1" dirty="0">
                <a:solidFill>
                  <a:srgbClr val="FFFFFF"/>
                </a:solidFill>
                <a:effectLst>
                  <a:glow rad="317500">
                    <a:schemeClr val="bg1">
                      <a:alpha val="90000"/>
                    </a:schemeClr>
                  </a:glow>
                </a:effectLst>
                <a:latin typeface="Arial "/>
              </a:rPr>
              <a:t>马太福音</a:t>
            </a:r>
            <a:r>
              <a:rPr lang="en-US" b="1" dirty="0">
                <a:solidFill>
                  <a:srgbClr val="FFFFFF"/>
                </a:solidFill>
                <a:effectLst>
                  <a:glow rad="317500">
                    <a:schemeClr val="bg1">
                      <a:alpha val="90000"/>
                    </a:schemeClr>
                  </a:glow>
                </a:effectLst>
                <a:latin typeface="Arial "/>
              </a:rPr>
              <a:t>2:1; </a:t>
            </a:r>
            <a:r>
              <a:rPr lang="zh-CN" altLang="en-US" b="1" dirty="0">
                <a:solidFill>
                  <a:srgbClr val="FFFFFF"/>
                </a:solidFill>
                <a:effectLst>
                  <a:glow rad="317500">
                    <a:schemeClr val="bg1">
                      <a:alpha val="90000"/>
                    </a:schemeClr>
                  </a:glow>
                </a:effectLst>
                <a:latin typeface="Arial "/>
              </a:rPr>
              <a:t>撒母耳记上</a:t>
            </a:r>
            <a:r>
              <a:rPr lang="en-US" b="1" dirty="0">
                <a:solidFill>
                  <a:srgbClr val="FFFFFF"/>
                </a:solidFill>
                <a:effectLst>
                  <a:glow rad="317500">
                    <a:schemeClr val="bg1">
                      <a:alpha val="90000"/>
                    </a:schemeClr>
                  </a:glow>
                </a:effectLst>
                <a:latin typeface="Arial "/>
              </a:rPr>
              <a:t>20:6)</a:t>
            </a:r>
            <a:endParaRPr lang="en-US" sz="2000" b="1" dirty="0">
              <a:solidFill>
                <a:srgbClr val="FFFFFF"/>
              </a:solidFill>
              <a:effectLst>
                <a:glow rad="317500">
                  <a:schemeClr val="bg1">
                    <a:alpha val="90000"/>
                  </a:schemeClr>
                </a:glow>
              </a:effectLst>
              <a:latin typeface="Arial "/>
            </a:endParaRPr>
          </a:p>
        </p:txBody>
      </p:sp>
    </p:spTree>
    <p:extLst>
      <p:ext uri="{BB962C8B-B14F-4D97-AF65-F5344CB8AC3E}">
        <p14:creationId xmlns:p14="http://schemas.microsoft.com/office/powerpoint/2010/main" val="1534368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zh-CN" altLang="en-US">
              <a:solidFill>
                <a:srgbClr val="FFFFFF"/>
              </a:solidFill>
              <a:latin typeface="Times New Roman" charset="0"/>
              <a:ea typeface="ＭＳ Ｐゴシック"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亚当与神同掌权（</a:t>
            </a:r>
            <a:r>
              <a:rPr lang="en-US" altLang="zh-CN" sz="1000">
                <a:solidFill>
                  <a:srgbClr val="FFFFFF"/>
                </a:solidFill>
                <a:latin typeface="Times New Roman" charset="0"/>
              </a:rPr>
              <a:t> </a:t>
            </a:r>
            <a:r>
              <a:rPr lang="zh-CN" altLang="en-US" sz="1000">
                <a:solidFill>
                  <a:srgbClr val="FFFFFF"/>
                </a:solidFill>
                <a:latin typeface="Times New Roman" charset="0"/>
              </a:rPr>
              <a:t>创</a:t>
            </a:r>
            <a:r>
              <a:rPr lang="en-US" altLang="zh-CN" sz="1000">
                <a:solidFill>
                  <a:srgbClr val="FFFFFF"/>
                </a:solidFill>
                <a:latin typeface="Times New Roman" charset="0"/>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撒旦自以为神统治着这个世界</a:t>
            </a:r>
            <a:r>
              <a:rPr lang="en-US" altLang="zh-CN" sz="1000">
                <a:solidFill>
                  <a:srgbClr val="FFFFFF"/>
                </a:solidFill>
                <a:latin typeface="Times New Roman" charset="0"/>
              </a:rPr>
              <a:t> (</a:t>
            </a:r>
            <a:r>
              <a:rPr lang="zh-CN" altLang="en-US" sz="1000">
                <a:solidFill>
                  <a:srgbClr val="FFFFFF"/>
                </a:solidFill>
                <a:latin typeface="Times New Roman" charset="0"/>
              </a:rPr>
              <a:t>创</a:t>
            </a:r>
            <a:r>
              <a:rPr lang="en-US" altLang="zh-CN" sz="800">
                <a:solidFill>
                  <a:srgbClr val="FFFFFF"/>
                </a:solidFill>
                <a:latin typeface="Times New Roman" charset="0"/>
              </a:rPr>
              <a:t>. 3:15; </a:t>
            </a:r>
          </a:p>
          <a:p>
            <a:pPr algn="ctr" eaLnBrk="0" hangingPunct="0"/>
            <a:r>
              <a:rPr lang="en-US" altLang="zh-CN" sz="800">
                <a:solidFill>
                  <a:srgbClr val="FFFFFF"/>
                </a:solidFill>
                <a:latin typeface="Times New Roma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a:solidFill>
                  <a:srgbClr val="FFFFFF"/>
                </a:solidFill>
                <a:effectLst>
                  <a:outerShdw blurRad="38100" dist="38100" dir="2700000" algn="tl">
                    <a:srgbClr val="000000"/>
                  </a:outerShdw>
                </a:effectLst>
                <a:latin typeface="Kosher-Normal" charset="0"/>
                <a:ea typeface="ＭＳ Ｐゴシック" charset="0"/>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2000">
                <a:solidFill>
                  <a:srgbClr val="FFFFFF"/>
                </a:solidFill>
                <a:effectLst>
                  <a:outerShdw blurRad="38100" dist="38100" dir="2700000" algn="tl">
                    <a:srgbClr val="000000"/>
                  </a:outerShdw>
                </a:effectLst>
                <a:latin typeface="Kosher-Normal" charset="0"/>
                <a:ea typeface="ＭＳ Ｐゴシック" charset="0"/>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2000" dirty="0">
                <a:solidFill>
                  <a:srgbClr val="FFFFFF"/>
                </a:solidFill>
                <a:latin typeface="Kosher-Normal" charset="0"/>
                <a:ea typeface="ＭＳ Ｐゴシック" charset="0"/>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zh-CN" altLang="en-US" sz="1000">
                <a:solidFill>
                  <a:srgbClr val="FFFFFF"/>
                </a:solidFill>
                <a:latin typeface="Arial" charset="0"/>
              </a:rPr>
              <a:t>神与亚伯拉罕立约透过以色列成为“祭司的国度”重新建立人的统治权</a:t>
            </a:r>
          </a:p>
          <a:p>
            <a:pPr eaLnBrk="0" hangingPunct="0"/>
            <a:r>
              <a:rPr lang="en-US" altLang="zh-CN" sz="1000">
                <a:solidFill>
                  <a:srgbClr val="FFFFFF"/>
                </a:solidFill>
                <a:latin typeface="Arial" charset="0"/>
              </a:rPr>
              <a:t>(</a:t>
            </a:r>
            <a:r>
              <a:rPr lang="zh-CN" altLang="en-US" sz="1000">
                <a:solidFill>
                  <a:srgbClr val="FFFFFF"/>
                </a:solidFill>
                <a:latin typeface="Arial" charset="0"/>
              </a:rPr>
              <a:t>创</a:t>
            </a:r>
            <a:r>
              <a:rPr lang="en-US" altLang="zh-CN" sz="1000">
                <a:solidFill>
                  <a:srgbClr val="FFFFFF"/>
                </a:solidFill>
                <a:latin typeface="Arial" charset="0"/>
              </a:rPr>
              <a:t>. 12:1-3; </a:t>
            </a:r>
            <a:r>
              <a:rPr lang="zh-CN" altLang="en-US" sz="1000">
                <a:solidFill>
                  <a:srgbClr val="FFFFFF"/>
                </a:solidFill>
                <a:latin typeface="Arial" charset="0"/>
              </a:rPr>
              <a:t>出</a:t>
            </a:r>
            <a:r>
              <a:rPr lang="en-US" altLang="zh-CN" sz="1000">
                <a:solidFill>
                  <a:srgbClr val="FFFFFF"/>
                </a:solidFill>
                <a:latin typeface="Arial" charset="0"/>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200" b="1">
                <a:solidFill>
                  <a:srgbClr val="FFA040"/>
                </a:solidFill>
                <a:effectLst>
                  <a:outerShdw blurRad="38100" dist="38100" dir="2700000" algn="tl">
                    <a:srgbClr val="000000"/>
                  </a:outerShdw>
                </a:effectLst>
                <a:latin typeface="Scholar" charset="0"/>
              </a:rPr>
              <a:t>国度概念的教导</a:t>
            </a:r>
            <a:r>
              <a:rPr lang="en-US" altLang="zh-CN" sz="1200" b="1">
                <a:solidFill>
                  <a:srgbClr val="FFA040"/>
                </a:solidFill>
                <a:effectLst>
                  <a:outerShdw blurRad="38100" dist="38100" dir="2700000" algn="tl">
                    <a:srgbClr val="000000"/>
                  </a:outerShdw>
                </a:effectLst>
                <a:latin typeface="Scholar" charset="0"/>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sz="2000">
              <a:solidFill>
                <a:srgbClr val="FFFFFF"/>
              </a:solidFill>
              <a:latin typeface="Arial" charset="0"/>
              <a:ea typeface="ＭＳ Ｐゴシック" charset="0"/>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Times New Roman" charset="0"/>
              </a:rPr>
              <a:t>人的堕落 </a:t>
            </a:r>
            <a:r>
              <a:rPr lang="en-US" altLang="zh-CN" sz="1000">
                <a:solidFill>
                  <a:srgbClr val="FFFFFF"/>
                </a:solidFill>
                <a:latin typeface="Times New Roman" charset="0"/>
              </a:rPr>
              <a:t>(</a:t>
            </a:r>
            <a:r>
              <a:rPr lang="zh-CN" altLang="en-US" sz="1000">
                <a:solidFill>
                  <a:srgbClr val="FFFFFF"/>
                </a:solidFill>
                <a:latin typeface="Times New Roman" charset="0"/>
              </a:rPr>
              <a:t>创</a:t>
            </a:r>
            <a:r>
              <a:rPr lang="en-US" altLang="zh-CN" sz="1000">
                <a:solidFill>
                  <a:srgbClr val="FFFFFF"/>
                </a:solidFill>
                <a:latin typeface="Times New Roman" charset="0"/>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以色列失去祭司国度的见证，于是被掳受外邦统治</a:t>
            </a:r>
            <a:r>
              <a:rPr lang="zh-CN" altLang="en-US" sz="1000">
                <a:solidFill>
                  <a:srgbClr val="FFFFFF"/>
                </a:solidFill>
                <a:latin typeface="Arial" charset="0"/>
                <a:ea typeface="ＭＳ Ｐゴシック" charset="0"/>
              </a:rPr>
              <a:t> </a:t>
            </a:r>
            <a:endParaRPr lang="en-US" altLang="zh-CN" sz="1000">
              <a:solidFill>
                <a:srgbClr val="FFFFFF"/>
              </a:solidFill>
              <a:latin typeface="Arial" charset="0"/>
              <a:ea typeface="ＭＳ Ｐゴシック" charset="0"/>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900">
                <a:solidFill>
                  <a:srgbClr val="FFFFFF"/>
                </a:solidFill>
                <a:latin typeface="Arial" charset="0"/>
              </a:rPr>
              <a:t>耶利米书</a:t>
            </a:r>
            <a:r>
              <a:rPr lang="en-US" altLang="zh-CN" sz="900">
                <a:solidFill>
                  <a:srgbClr val="FFFFFF"/>
                </a:solidFill>
                <a:latin typeface="Arial" charset="0"/>
              </a:rPr>
              <a:t>31:31-34 </a:t>
            </a:r>
            <a:r>
              <a:rPr lang="zh-CN" altLang="en-US" sz="900">
                <a:solidFill>
                  <a:srgbClr val="FFFFFF"/>
                </a:solidFill>
                <a:latin typeface="Arial" charset="0"/>
              </a:rPr>
              <a:t>应许</a:t>
            </a:r>
            <a:r>
              <a:rPr lang="en-US" altLang="zh-CN" sz="900">
                <a:solidFill>
                  <a:srgbClr val="FFFFFF"/>
                </a:solidFill>
                <a:latin typeface="Arial" charset="0"/>
              </a:rPr>
              <a:t>:</a:t>
            </a:r>
          </a:p>
          <a:p>
            <a:pPr eaLnBrk="0" hangingPunct="0">
              <a:buFontTx/>
              <a:buChar char="•"/>
              <a:defRPr/>
            </a:pPr>
            <a:r>
              <a:rPr lang="zh-CN" altLang="en-US" sz="900">
                <a:solidFill>
                  <a:srgbClr val="FFFFFF"/>
                </a:solidFill>
                <a:latin typeface="Arial" charset="0"/>
              </a:rPr>
              <a:t>赦免</a:t>
            </a:r>
          </a:p>
          <a:p>
            <a:pPr eaLnBrk="0" hangingPunct="0">
              <a:buFontTx/>
              <a:buChar char="•"/>
              <a:defRPr/>
            </a:pPr>
            <a:r>
              <a:rPr lang="zh-CN" altLang="en-US" sz="900">
                <a:solidFill>
                  <a:srgbClr val="FFFFFF"/>
                </a:solidFill>
                <a:latin typeface="Arial" charset="0"/>
              </a:rPr>
              <a:t>圣灵内住</a:t>
            </a:r>
          </a:p>
          <a:p>
            <a:pPr eaLnBrk="0" hangingPunct="0">
              <a:buFontTx/>
              <a:buChar char="•"/>
              <a:defRPr/>
            </a:pPr>
            <a:r>
              <a:rPr lang="zh-CN" altLang="en-US" sz="900">
                <a:solidFill>
                  <a:srgbClr val="FFFFFF"/>
                </a:solidFill>
                <a:latin typeface="Arial" charset="0"/>
              </a:rPr>
              <a:t>新心，新人，新思想 </a:t>
            </a:r>
          </a:p>
          <a:p>
            <a:pPr eaLnBrk="0" hangingPunct="0">
              <a:buFontTx/>
              <a:buChar char="•"/>
              <a:defRPr/>
            </a:pPr>
            <a:r>
              <a:rPr lang="zh-CN" altLang="en-US" sz="900">
                <a:solidFill>
                  <a:srgbClr val="FFFFFF"/>
                </a:solidFill>
                <a:latin typeface="Arial" charset="0"/>
              </a:rPr>
              <a:t>以色列与犹大重新统一</a:t>
            </a:r>
          </a:p>
          <a:p>
            <a:pPr eaLnBrk="0" hangingPunct="0">
              <a:buFontTx/>
              <a:buChar char="•"/>
              <a:defRPr/>
            </a:pPr>
            <a:r>
              <a:rPr lang="zh-CN" altLang="en-US" sz="900">
                <a:solidFill>
                  <a:srgbClr val="FFFFFF"/>
                </a:solidFill>
                <a:latin typeface="Arial" charset="0"/>
              </a:rPr>
              <a:t>不需要传福音</a:t>
            </a:r>
            <a:r>
              <a:rPr lang="zh-CN" altLang="en-US" sz="900">
                <a:solidFill>
                  <a:srgbClr val="FFFFFF"/>
                </a:solidFill>
                <a:latin typeface="Arial" charset="0"/>
                <a:ea typeface="ＭＳ Ｐゴシック" charset="0"/>
              </a:rPr>
              <a:t> </a:t>
            </a:r>
            <a:endParaRPr lang="en-US" altLang="zh-CN" sz="900">
              <a:solidFill>
                <a:srgbClr val="FFFFFF"/>
              </a:solidFill>
              <a:latin typeface="Arial" charset="0"/>
              <a:ea typeface="ＭＳ Ｐゴシック" charset="0"/>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000">
                <a:solidFill>
                  <a:srgbClr val="FFFFFF"/>
                </a:solidFill>
                <a:latin typeface="Arial" pitchFamily="-128" charset="0"/>
                <a:ea typeface="SimSun" pitchFamily="2" charset="-128"/>
                <a:cs typeface="SimSun" pitchFamily="2" charset="-128"/>
              </a:rPr>
              <a:t>撒母耳下</a:t>
            </a:r>
            <a:r>
              <a:rPr lang="en-US" altLang="zh-CN" sz="1000">
                <a:solidFill>
                  <a:srgbClr val="FFFFFF"/>
                </a:solidFill>
                <a:latin typeface="Arial" pitchFamily="-128" charset="0"/>
                <a:ea typeface="SimSun" pitchFamily="2" charset="-128"/>
                <a:cs typeface="SimSun" pitchFamily="2" charset="-128"/>
              </a:rPr>
              <a:t>7:12-16 </a:t>
            </a:r>
            <a:r>
              <a:rPr lang="zh-CN" altLang="en-US" sz="1000">
                <a:solidFill>
                  <a:srgbClr val="FFFFFF"/>
                </a:solidFill>
                <a:latin typeface="Arial" pitchFamily="-128" charset="0"/>
                <a:ea typeface="SimSun" pitchFamily="2" charset="-128"/>
                <a:cs typeface="SimSun" pitchFamily="2" charset="-128"/>
              </a:rPr>
              <a:t>永久的应许</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儿子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家室”永不遭废弃</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国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政治王朝</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宝座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后裔接续掌权</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圣殿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儿子来建造</a:t>
            </a:r>
            <a:r>
              <a:rPr lang="en-US" altLang="zh-CN" sz="1000">
                <a:solidFill>
                  <a:srgbClr val="FFFFFF"/>
                </a:solidFill>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1000">
                <a:solidFill>
                  <a:srgbClr val="FFFFFF"/>
                </a:solidFill>
                <a:latin typeface="Arial" pitchFamily="-128" charset="0"/>
                <a:ea typeface="SimSun" pitchFamily="2" charset="-128"/>
                <a:cs typeface="SimSun" pitchFamily="2" charset="-128"/>
              </a:rPr>
              <a:t>创世记 </a:t>
            </a:r>
            <a:r>
              <a:rPr lang="en-US" altLang="zh-CN" sz="1000">
                <a:solidFill>
                  <a:srgbClr val="FFFFFF"/>
                </a:solidFill>
                <a:latin typeface="Arial" pitchFamily="-128" charset="0"/>
                <a:ea typeface="SimSun" pitchFamily="2" charset="-128"/>
                <a:cs typeface="SimSun" pitchFamily="2" charset="-128"/>
              </a:rPr>
              <a:t>15:18 (</a:t>
            </a:r>
            <a:r>
              <a:rPr lang="zh-CN" altLang="en-US" sz="1000">
                <a:solidFill>
                  <a:srgbClr val="FFFFFF"/>
                </a:solidFill>
                <a:latin typeface="Arial" pitchFamily="-128" charset="0"/>
                <a:ea typeface="SimSun" pitchFamily="2" charset="-128"/>
                <a:cs typeface="SimSun" pitchFamily="2" charset="-128"/>
              </a:rPr>
              <a:t>参：申</a:t>
            </a:r>
            <a:r>
              <a:rPr lang="en-US" altLang="zh-CN" sz="1000">
                <a:solidFill>
                  <a:srgbClr val="FFFFFF"/>
                </a:solidFill>
                <a:latin typeface="Arial" pitchFamily="-128" charset="0"/>
                <a:ea typeface="SimSun" pitchFamily="2" charset="-128"/>
                <a:cs typeface="SimSun" pitchFamily="2" charset="-128"/>
              </a:rPr>
              <a:t>30:1-10)</a:t>
            </a:r>
            <a:r>
              <a:rPr lang="zh-CN" altLang="en-US" sz="1000">
                <a:solidFill>
                  <a:srgbClr val="FFFFFF"/>
                </a:solidFill>
                <a:latin typeface="Arial" pitchFamily="-128" charset="0"/>
                <a:ea typeface="SimSun" pitchFamily="2" charset="-128"/>
                <a:cs typeface="SimSun" pitchFamily="2" charset="-128"/>
              </a:rPr>
              <a:t>的应许</a:t>
            </a:r>
            <a:r>
              <a:rPr lang="en-US" altLang="zh-CN" sz="1000">
                <a:solidFill>
                  <a:srgbClr val="FFFFFF"/>
                </a:solidFill>
                <a:latin typeface="Arial" pitchFamily="-128" charset="0"/>
                <a:ea typeface="SimSun" pitchFamily="2" charset="-128"/>
                <a:cs typeface="SimSun" pitchFamily="2" charset="-128"/>
              </a:rPr>
              <a:t>:</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从埃及哇地至幼发拉底河流域</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27:12)</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被掳归回／重建之后，土地永久占有权</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创</a:t>
            </a:r>
            <a:r>
              <a:rPr lang="en-US" altLang="zh-CN" sz="1000">
                <a:solidFill>
                  <a:srgbClr val="FFFFFF"/>
                </a:solidFill>
                <a:latin typeface="Arial" pitchFamily="-128" charset="0"/>
                <a:ea typeface="SimSun" pitchFamily="2" charset="-128"/>
                <a:cs typeface="SimSun" pitchFamily="2" charset="-128"/>
              </a:rPr>
              <a:t>17:8) </a:t>
            </a:r>
          </a:p>
          <a:p>
            <a:pPr eaLnBrk="0" hangingPunct="0">
              <a:buFontTx/>
              <a:buChar char="•"/>
              <a:defRPr/>
            </a:pPr>
            <a:r>
              <a:rPr lang="zh-CN" altLang="en-US" sz="1000">
                <a:solidFill>
                  <a:srgbClr val="FFFFFF"/>
                </a:solidFill>
                <a:latin typeface="Arial" pitchFamily="-128" charset="0"/>
                <a:ea typeface="SimSun" pitchFamily="2" charset="-128"/>
                <a:cs typeface="SimSun" pitchFamily="2" charset="-128"/>
              </a:rPr>
              <a:t>因着巴勒斯坦地全世界蒙祝福 </a:t>
            </a:r>
            <a:r>
              <a:rPr lang="en-US" altLang="zh-CN" sz="1000">
                <a:solidFill>
                  <a:srgbClr val="FFFFFF"/>
                </a:solidFill>
                <a:latin typeface="Arial" pitchFamily="-128" charset="0"/>
                <a:ea typeface="SimSun" pitchFamily="2" charset="-128"/>
                <a:cs typeface="SimSun" pitchFamily="2" charset="-128"/>
              </a:rPr>
              <a:t>(</a:t>
            </a:r>
            <a:r>
              <a:rPr lang="zh-CN" altLang="en-US" sz="1000">
                <a:solidFill>
                  <a:srgbClr val="FFFFFF"/>
                </a:solidFill>
                <a:latin typeface="Arial" pitchFamily="-128" charset="0"/>
                <a:ea typeface="SimSun" pitchFamily="2" charset="-128"/>
                <a:cs typeface="SimSun" pitchFamily="2" charset="-128"/>
              </a:rPr>
              <a:t>赛</a:t>
            </a:r>
            <a:r>
              <a:rPr lang="en-US" altLang="zh-CN" sz="1000">
                <a:solidFill>
                  <a:srgbClr val="FFFFFF"/>
                </a:solidFill>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耶稣藉着教会以神奇的方式扩展张他的国度（太</a:t>
            </a:r>
            <a:r>
              <a:rPr lang="en-US" altLang="zh-CN" sz="1000">
                <a:solidFill>
                  <a:srgbClr val="FFFFFF"/>
                </a:solidFill>
                <a:latin typeface="Arial" charset="0"/>
              </a:rPr>
              <a:t>.13</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b="1">
                <a:solidFill>
                  <a:srgbClr val="FFFFFF"/>
                </a:solidFill>
                <a:latin typeface="Arial" charset="0"/>
              </a:rPr>
              <a:t>以</a:t>
            </a:r>
            <a:r>
              <a:rPr lang="zh-CN" altLang="en-US" sz="1000">
                <a:solidFill>
                  <a:srgbClr val="FFFFFF"/>
                </a:solidFill>
                <a:latin typeface="Arial" charset="0"/>
              </a:rPr>
              <a:t>色列拒绝弥赛亚国度的邀请</a:t>
            </a:r>
            <a:r>
              <a:rPr lang="en-US" altLang="zh-CN" sz="1000">
                <a:solidFill>
                  <a:srgbClr val="FFFFFF"/>
                </a:solidFill>
                <a:latin typeface="Arial" charset="0"/>
              </a:rPr>
              <a:t>(</a:t>
            </a:r>
            <a:r>
              <a:rPr lang="zh-CN" altLang="en-US" sz="1000">
                <a:solidFill>
                  <a:srgbClr val="FFFFFF"/>
                </a:solidFill>
                <a:latin typeface="Arial" charset="0"/>
              </a:rPr>
              <a:t>太</a:t>
            </a:r>
            <a:r>
              <a:rPr lang="en-US" altLang="zh-CN" sz="1000">
                <a:solidFill>
                  <a:srgbClr val="FFFFFF"/>
                </a:solidFill>
                <a:latin typeface="Arial" charset="0"/>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基督得胜以色列的仇敌，以色列全家都要得救（罗</a:t>
            </a:r>
            <a:r>
              <a:rPr lang="en-US" altLang="zh-CN" sz="1000">
                <a:solidFill>
                  <a:srgbClr val="FFFFFF"/>
                </a:solidFill>
                <a:latin typeface="Arial" charset="0"/>
              </a:rPr>
              <a:t>11:26-27</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以色列因着拒绝弥赛亚受审判被赶逐出应许之地 长达</a:t>
            </a:r>
            <a:r>
              <a:rPr lang="en-US" altLang="zh-CN" sz="1000">
                <a:solidFill>
                  <a:srgbClr val="FFFFFF"/>
                </a:solidFill>
                <a:latin typeface="Arial" charset="0"/>
              </a:rPr>
              <a:t>19</a:t>
            </a:r>
            <a:r>
              <a:rPr lang="zh-CN" altLang="en-US" sz="1000">
                <a:solidFill>
                  <a:srgbClr val="FFFFFF"/>
                </a:solidFill>
                <a:latin typeface="Arial" charset="0"/>
              </a:rPr>
              <a:t>世纪（主后</a:t>
            </a:r>
            <a:r>
              <a:rPr lang="en-US" altLang="zh-CN" sz="1000">
                <a:solidFill>
                  <a:srgbClr val="FFFFFF"/>
                </a:solidFill>
                <a:latin typeface="Arial" charset="0"/>
              </a:rPr>
              <a:t>70</a:t>
            </a:r>
            <a:r>
              <a:rPr lang="zh-CN" altLang="en-US" sz="1000">
                <a:solidFill>
                  <a:srgbClr val="FFFFFF"/>
                </a:solidFill>
                <a:latin typeface="Arial" charset="0"/>
              </a:rPr>
              <a:t>－</a:t>
            </a:r>
            <a:r>
              <a:rPr lang="en-US" altLang="zh-CN" sz="1000">
                <a:solidFill>
                  <a:srgbClr val="FFFFFF"/>
                </a:solidFill>
                <a:latin typeface="Arial" charset="0"/>
              </a:rPr>
              <a:t>1948</a:t>
            </a:r>
            <a:r>
              <a:rPr lang="zh-CN" altLang="en-US" sz="1000">
                <a:solidFill>
                  <a:srgbClr val="FFFFFF"/>
                </a:solidFill>
                <a:latin typeface="Arial" charset="0"/>
              </a:rPr>
              <a:t>）现在部分恢复（结</a:t>
            </a:r>
            <a:r>
              <a:rPr lang="en-US" altLang="zh-CN" sz="1000">
                <a:solidFill>
                  <a:srgbClr val="FFFFFF"/>
                </a:solidFill>
                <a:latin typeface="Arial" charset="0"/>
              </a:rPr>
              <a:t>37:1-7</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基督是教会的头，教会是属灵的圣殿（</a:t>
            </a:r>
            <a:r>
              <a:rPr lang="en-US" altLang="zh-CN" sz="1000">
                <a:solidFill>
                  <a:srgbClr val="FFFFFF"/>
                </a:solidFill>
                <a:latin typeface="Arial" charset="0"/>
              </a:rPr>
              <a:t>2:19-22; </a:t>
            </a:r>
            <a:r>
              <a:rPr lang="zh-CN" altLang="en-US" sz="1000">
                <a:solidFill>
                  <a:srgbClr val="FFFFFF"/>
                </a:solidFill>
                <a:latin typeface="Arial" charset="0"/>
              </a:rPr>
              <a:t>林后</a:t>
            </a:r>
            <a:r>
              <a:rPr lang="en-US" altLang="zh-CN" sz="1000">
                <a:solidFill>
                  <a:srgbClr val="FFFFFF"/>
                </a:solidFill>
                <a:latin typeface="Arial" charset="0"/>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000A0D"/>
                </a:solidFill>
                <a:latin typeface="Arial" charset="0"/>
              </a:rPr>
              <a:t>新约前三项取代摩西律法（路</a:t>
            </a:r>
            <a:r>
              <a:rPr lang="en-US" altLang="zh-CN" sz="1000">
                <a:solidFill>
                  <a:srgbClr val="000A0D"/>
                </a:solidFill>
                <a:latin typeface="Arial" charset="0"/>
              </a:rPr>
              <a:t>22:20; </a:t>
            </a:r>
            <a:r>
              <a:rPr lang="zh-CN" altLang="en-US" sz="1000">
                <a:solidFill>
                  <a:srgbClr val="000A0D"/>
                </a:solidFill>
                <a:latin typeface="Arial" charset="0"/>
              </a:rPr>
              <a:t>林后</a:t>
            </a:r>
            <a:r>
              <a:rPr lang="en-US" altLang="zh-CN" sz="1000">
                <a:solidFill>
                  <a:srgbClr val="000A0D"/>
                </a:solidFill>
                <a:latin typeface="Arial" charset="0"/>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900">
                <a:solidFill>
                  <a:srgbClr val="FFFFFF"/>
                </a:solidFill>
                <a:latin typeface="Arial" charset="0"/>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千禧年永恒</a:t>
            </a:r>
            <a:endParaRPr lang="en-US" altLang="zh-CN" sz="1000">
              <a:solidFill>
                <a:srgbClr val="FFFFFF"/>
              </a:solidFill>
              <a:latin typeface="Arial" charset="0"/>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完全恢复（结</a:t>
            </a:r>
            <a:r>
              <a:rPr lang="en-US" altLang="zh-CN" sz="1000">
                <a:solidFill>
                  <a:srgbClr val="FFFFFF"/>
                </a:solidFill>
                <a:latin typeface="Arial" charset="0"/>
              </a:rPr>
              <a:t>37:8-28) </a:t>
            </a:r>
            <a:r>
              <a:rPr lang="zh-CN" altLang="en-US" sz="1000">
                <a:solidFill>
                  <a:srgbClr val="FFFFFF"/>
                </a:solidFill>
                <a:latin typeface="Arial" charset="0"/>
              </a:rPr>
              <a:t>耶路撒冷世界的首府</a:t>
            </a:r>
            <a:r>
              <a:rPr lang="en-US" altLang="zh-CN" sz="1000">
                <a:solidFill>
                  <a:srgbClr val="FFFFFF"/>
                </a:solidFill>
                <a:latin typeface="Arial" charset="0"/>
              </a:rPr>
              <a:t>(</a:t>
            </a:r>
            <a:r>
              <a:rPr lang="zh-CN" altLang="en-US" sz="1000">
                <a:solidFill>
                  <a:srgbClr val="FFFFFF"/>
                </a:solidFill>
                <a:latin typeface="Arial" charset="0"/>
              </a:rPr>
              <a:t>赛 </a:t>
            </a:r>
            <a:r>
              <a:rPr lang="en-US" altLang="zh-CN" sz="1000">
                <a:solidFill>
                  <a:srgbClr val="FFFFFF"/>
                </a:solidFill>
                <a:latin typeface="Arial" charset="0"/>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新耶路撒冷</a:t>
            </a:r>
          </a:p>
          <a:p>
            <a:pPr algn="ctr" eaLnBrk="0" hangingPunct="0"/>
            <a:r>
              <a:rPr lang="en-US" altLang="zh-CN" sz="1000">
                <a:solidFill>
                  <a:srgbClr val="FFFFFF"/>
                </a:solidFill>
                <a:latin typeface="Arial" charset="0"/>
              </a:rPr>
              <a:t>(</a:t>
            </a:r>
            <a:r>
              <a:rPr lang="zh-CN" altLang="en-US" sz="1000">
                <a:solidFill>
                  <a:srgbClr val="FFFFFF"/>
                </a:solidFill>
                <a:latin typeface="Arial" charset="0"/>
              </a:rPr>
              <a:t>启</a:t>
            </a:r>
            <a:r>
              <a:rPr lang="en-US" altLang="zh-CN" sz="1000">
                <a:solidFill>
                  <a:srgbClr val="FFFFFF"/>
                </a:solidFill>
                <a:latin typeface="Arial" charset="0"/>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基督作王与众圣徒统治全世界</a:t>
            </a:r>
            <a:endParaRPr lang="en-US" altLang="zh-CN" sz="1000">
              <a:solidFill>
                <a:srgbClr val="FFFFFF"/>
              </a:solidFill>
              <a:latin typeface="Arial" charset="0"/>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基督与众圣徒一同掌权（弗</a:t>
            </a:r>
            <a:r>
              <a:rPr lang="en-US" altLang="zh-CN" sz="1000">
                <a:solidFill>
                  <a:srgbClr val="FFFFFF"/>
                </a:solidFill>
                <a:latin typeface="Arial" charset="0"/>
              </a:rPr>
              <a:t>1:9-10; </a:t>
            </a:r>
            <a:r>
              <a:rPr lang="zh-CN" altLang="en-US" sz="1000">
                <a:solidFill>
                  <a:srgbClr val="FFFFFF"/>
                </a:solidFill>
                <a:latin typeface="Arial" charset="0"/>
              </a:rPr>
              <a:t>启</a:t>
            </a:r>
            <a:r>
              <a:rPr lang="en-US" altLang="zh-CN" sz="1000">
                <a:solidFill>
                  <a:srgbClr val="FFFFFF"/>
                </a:solidFill>
                <a:latin typeface="Arial" charset="0"/>
              </a:rPr>
              <a:t>20:1-6; 22:5</a:t>
            </a:r>
            <a:r>
              <a:rPr lang="zh-CN" altLang="en-US" sz="1000">
                <a:solidFill>
                  <a:srgbClr val="FFFFFF"/>
                </a:solidFill>
                <a:latin typeface="Arial" charset="0"/>
              </a:rPr>
              <a:t>下）</a:t>
            </a:r>
            <a:endParaRPr lang="en-US" altLang="zh-CN" sz="1000">
              <a:solidFill>
                <a:srgbClr val="FFFFFF"/>
              </a:solidFill>
              <a:latin typeface="Arial" charset="0"/>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600" b="1">
                <a:solidFill>
                  <a:srgbClr val="FFFFFF"/>
                </a:solidFill>
                <a:latin typeface="Nadianne" charset="0"/>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1000" b="1">
                <a:solidFill>
                  <a:srgbClr val="FFFFFF"/>
                </a:solidFill>
                <a:latin typeface="Arial" charset="0"/>
              </a:rPr>
              <a:t>创世记 </a:t>
            </a:r>
            <a:r>
              <a:rPr lang="en-US" altLang="zh-CN" sz="1000" b="1">
                <a:solidFill>
                  <a:srgbClr val="FFFFFF"/>
                </a:solidFill>
                <a:latin typeface="Arial" charset="0"/>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altLang="zh-CN" sz="1000">
                <a:solidFill>
                  <a:srgbClr val="FFFFFF"/>
                </a:solidFill>
                <a:latin typeface="Arial" charset="0"/>
                <a:ea typeface="ＭＳ Ｐゴシック" charset="0"/>
              </a:rPr>
              <a:t> </a:t>
            </a:r>
            <a:r>
              <a:rPr lang="zh-CN" altLang="en-US" sz="1000">
                <a:solidFill>
                  <a:srgbClr val="FFFFFF"/>
                </a:solidFill>
                <a:latin typeface="Arial" charset="0"/>
              </a:rPr>
              <a:t>基督将国度呈递给天父（林前</a:t>
            </a:r>
            <a:r>
              <a:rPr lang="en-US" altLang="zh-CN" sz="1000">
                <a:solidFill>
                  <a:srgbClr val="FFFFFF"/>
                </a:solidFill>
                <a:latin typeface="Arial" charset="0"/>
              </a:rPr>
              <a:t>15:24</a:t>
            </a:r>
            <a:r>
              <a:rPr lang="zh-CN" altLang="en-US" sz="1000">
                <a:solidFill>
                  <a:srgbClr val="FFFFFF"/>
                </a:solidFill>
                <a:latin typeface="Arial" charset="0"/>
              </a:rPr>
              <a:t>）</a:t>
            </a:r>
            <a:endParaRPr lang="en-US" altLang="zh-CN" sz="1000">
              <a:solidFill>
                <a:srgbClr val="FFFFFF"/>
              </a:solidFill>
              <a:latin typeface="Arial" charset="0"/>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sz="2000">
                <a:solidFill>
                  <a:srgbClr val="FFFFFF"/>
                </a:solidFill>
                <a:latin typeface="Arial" charset="0"/>
                <a:ea typeface="ＭＳ Ｐゴシック" charset="0"/>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r>
              <a:rPr lang="zh-CN" altLang="en-US" sz="1000">
                <a:solidFill>
                  <a:srgbClr val="FFFFFF"/>
                </a:solidFill>
                <a:latin typeface="Arial" charset="0"/>
              </a:rPr>
              <a:t>经文突出强调双重国度之约。以色列的角色从亚伯拉罕到基督其内涵延伸至教会（继续中），而教会并非指“新以色列人”（不连续）以便取代以色列民族。</a:t>
            </a:r>
          </a:p>
          <a:p>
            <a:pPr algn="ctr" eaLnBrk="0" hangingPunct="0"/>
            <a:r>
              <a:rPr lang="zh-CN" altLang="en-US" sz="1000">
                <a:solidFill>
                  <a:srgbClr val="FFFFFF"/>
                </a:solidFill>
                <a:latin typeface="Arial" charset="0"/>
              </a:rPr>
              <a:t>以色列将在基督第二次降临时信靠基督从而再现其世界显赫地位。</a:t>
            </a:r>
            <a:endParaRPr lang="en-US" altLang="zh-CN" sz="1000">
              <a:solidFill>
                <a:srgbClr val="FFFFFF"/>
              </a:solidFill>
              <a:latin typeface="Arial" charset="0"/>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a:solidFill>
                  <a:srgbClr val="FFFFFF"/>
                </a:solidFill>
                <a:latin typeface="Arial" charset="0"/>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zh-CN" altLang="en-US" sz="900">
                <a:solidFill>
                  <a:srgbClr val="FFFFFF"/>
                </a:solidFill>
                <a:latin typeface="Arial" charset="0"/>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zh-CN" altLang="en-US" sz="800">
                <a:solidFill>
                  <a:srgbClr val="FFFFFF"/>
                </a:solidFill>
                <a:latin typeface="Arial" charset="0"/>
              </a:rPr>
              <a:t>民族的焦点</a:t>
            </a:r>
            <a:r>
              <a:rPr lang="en-US" altLang="zh-CN" sz="800">
                <a:solidFill>
                  <a:srgbClr val="FFFFFF"/>
                </a:solidFill>
                <a:latin typeface="Arial" charset="0"/>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altLang="zh-CN" sz="1000">
                <a:solidFill>
                  <a:srgbClr val="FFFFFF"/>
                </a:solidFill>
                <a:latin typeface="Arial" charset="0"/>
                <a:ea typeface="ＭＳ Ｐゴシック" charset="0"/>
              </a:rPr>
              <a:t>“</a:t>
            </a:r>
            <a:r>
              <a:rPr lang="zh-CN" altLang="en-US" sz="1000">
                <a:solidFill>
                  <a:srgbClr val="FFFFFF"/>
                </a:solidFill>
                <a:latin typeface="Arial" charset="0"/>
                <a:ea typeface="ＭＳ Ｐゴシック" charset="0"/>
              </a:rPr>
              <a:t>新人” </a:t>
            </a:r>
            <a:r>
              <a:rPr lang="en-US" altLang="zh-CN" sz="1000">
                <a:solidFill>
                  <a:srgbClr val="FFFFFF"/>
                </a:solidFill>
                <a:latin typeface="Arial" charset="0"/>
                <a:ea typeface="ＭＳ Ｐゴシック" charset="0"/>
              </a:rPr>
              <a:t>(</a:t>
            </a:r>
            <a:r>
              <a:rPr lang="zh-CN" altLang="en-US" sz="1000">
                <a:solidFill>
                  <a:srgbClr val="FFFFFF"/>
                </a:solidFill>
                <a:latin typeface="Arial" charset="0"/>
                <a:ea typeface="ＭＳ Ｐゴシック" charset="0"/>
              </a:rPr>
              <a:t>弗</a:t>
            </a:r>
            <a:r>
              <a:rPr lang="en-US" altLang="zh-CN" sz="1000">
                <a:solidFill>
                  <a:srgbClr val="FFFFFF"/>
                </a:solidFill>
                <a:latin typeface="Arial" charset="0"/>
                <a:ea typeface="ＭＳ Ｐゴシック" charset="0"/>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r>
              <a:rPr lang="zh-CN" altLang="en-US" sz="1000">
                <a:solidFill>
                  <a:srgbClr val="FFFFFF"/>
                </a:solidFill>
                <a:latin typeface="Arial" charset="0"/>
              </a:rPr>
              <a:t>第五版</a:t>
            </a:r>
          </a:p>
          <a:p>
            <a:pPr algn="just" eaLnBrk="0" hangingPunct="0"/>
            <a:r>
              <a:rPr lang="en-US" altLang="zh-CN" sz="1000">
                <a:solidFill>
                  <a:srgbClr val="FFFFFF"/>
                </a:solidFill>
                <a:latin typeface="Arial" charset="0"/>
              </a:rPr>
              <a:t>2015</a:t>
            </a:r>
            <a:r>
              <a:rPr lang="zh-CN" altLang="en-US" sz="1000">
                <a:solidFill>
                  <a:srgbClr val="FFFFFF"/>
                </a:solidFill>
                <a:latin typeface="Arial" charset="0"/>
              </a:rPr>
              <a:t>年</a:t>
            </a:r>
            <a:r>
              <a:rPr lang="en-US" altLang="zh-CN" sz="1000">
                <a:solidFill>
                  <a:srgbClr val="FFFFFF"/>
                </a:solidFill>
                <a:latin typeface="Arial" charset="0"/>
              </a:rPr>
              <a:t>5</a:t>
            </a:r>
            <a:r>
              <a:rPr lang="zh-CN" altLang="en-US" sz="1000">
                <a:solidFill>
                  <a:srgbClr val="FFFFFF"/>
                </a:solidFill>
                <a:latin typeface="Arial" charset="0"/>
              </a:rPr>
              <a:t>月</a:t>
            </a:r>
            <a:r>
              <a:rPr lang="en-US" altLang="zh-CN" sz="1000">
                <a:solidFill>
                  <a:srgbClr val="FFFFFF"/>
                </a:solidFill>
                <a:latin typeface="Arial" charset="0"/>
              </a:rPr>
              <a:t>13</a:t>
            </a:r>
            <a:r>
              <a:rPr lang="zh-CN" altLang="en-US" sz="1000">
                <a:solidFill>
                  <a:srgbClr val="FFFFFF"/>
                </a:solidFill>
                <a:latin typeface="Arial" charset="0"/>
              </a:rPr>
              <a:t>日</a:t>
            </a:r>
            <a:endParaRPr lang="en-US" altLang="zh-CN" sz="1000">
              <a:solidFill>
                <a:srgbClr val="FFFFFF"/>
              </a:solidFill>
              <a:latin typeface="Arial" charset="0"/>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sz="2000">
                <a:solidFill>
                  <a:srgbClr val="FFFFFF"/>
                </a:solidFill>
                <a:latin typeface="Arial" charset="0"/>
                <a:ea typeface="ＭＳ Ｐゴシック" charset="0"/>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00">
                <a:solidFill>
                  <a:srgbClr val="FFFFFF"/>
                </a:solidFill>
                <a:latin typeface="Arial" charset="0"/>
                <a:ea typeface="ＭＳ Ｐゴシック" charset="0"/>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a typeface="ＭＳ Ｐゴシック" charset="0"/>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000A0D"/>
                </a:solidFill>
                <a:latin typeface="Arial" charset="0"/>
              </a:rPr>
              <a:t>在民族复兴之际，新约的五个内容均得以实现（亚</a:t>
            </a:r>
            <a:r>
              <a:rPr lang="en-US" altLang="zh-CN" sz="1000">
                <a:solidFill>
                  <a:srgbClr val="000A0D"/>
                </a:solidFill>
                <a:latin typeface="Arial" charset="0"/>
              </a:rPr>
              <a:t>8</a:t>
            </a:r>
            <a:r>
              <a:rPr lang="zh-CN" altLang="en-US" sz="1000">
                <a:solidFill>
                  <a:srgbClr val="000A0D"/>
                </a:solidFill>
                <a:latin typeface="Arial" charset="0"/>
              </a:rPr>
              <a:t>）</a:t>
            </a:r>
            <a:endParaRPr lang="en-US" altLang="zh-CN" sz="1000">
              <a:solidFill>
                <a:srgbClr val="000A0D"/>
              </a:solidFill>
              <a:latin typeface="Arial" charset="0"/>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eaLnBrk="0" hangingPunct="0">
              <a:defRPr/>
            </a:pPr>
            <a:r>
              <a:rPr lang="zh-CN" altLang="en-US" sz="1000" spc="-100" dirty="0">
                <a:solidFill>
                  <a:srgbClr val="000A0D"/>
                </a:solidFill>
                <a:latin typeface="Arial" charset="0"/>
              </a:rPr>
              <a:t>一切都更新了！</a:t>
            </a:r>
            <a:br>
              <a:rPr lang="en-US" altLang="zh-CN" sz="1000" spc="-100" dirty="0">
                <a:solidFill>
                  <a:srgbClr val="000A0D"/>
                </a:solidFill>
                <a:latin typeface="Arial" charset="0"/>
              </a:rPr>
            </a:br>
            <a:r>
              <a:rPr lang="zh-CN" altLang="en-US" sz="1000" spc="-100" dirty="0">
                <a:solidFill>
                  <a:srgbClr val="000A0D"/>
                </a:solidFill>
                <a:latin typeface="Arial" charset="0"/>
              </a:rPr>
              <a:t>（启</a:t>
            </a:r>
            <a:r>
              <a:rPr lang="en-US" altLang="zh-CN" sz="1000" spc="-100" dirty="0">
                <a:solidFill>
                  <a:srgbClr val="000A0D"/>
                </a:solidFill>
                <a:latin typeface="Arial" charset="0"/>
              </a:rPr>
              <a:t>21:5</a:t>
            </a:r>
            <a:r>
              <a:rPr lang="zh-CN" altLang="en-US" sz="1000" spc="-100" dirty="0">
                <a:solidFill>
                  <a:srgbClr val="000A0D"/>
                </a:solidFill>
                <a:latin typeface="Arial" charset="0"/>
              </a:rPr>
              <a:t>）</a:t>
            </a:r>
            <a:endParaRPr lang="en-US" altLang="zh-CN" sz="1000" spc="-100" dirty="0">
              <a:solidFill>
                <a:srgbClr val="000A0D"/>
              </a:solidFill>
              <a:latin typeface="Arial" charset="0"/>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1000">
                <a:solidFill>
                  <a:srgbClr val="FFFFFF"/>
                </a:solidFill>
                <a:latin typeface="Arial" charset="0"/>
              </a:rPr>
              <a:t>暂时的（加</a:t>
            </a:r>
            <a:r>
              <a:rPr lang="en-US" altLang="zh-CN" sz="1000">
                <a:solidFill>
                  <a:srgbClr val="FFFFFF"/>
                </a:solidFill>
                <a:latin typeface="Arial" charset="0"/>
              </a:rPr>
              <a:t>3:19</a:t>
            </a:r>
            <a:r>
              <a:rPr lang="zh-CN" altLang="en-US" sz="1000">
                <a:solidFill>
                  <a:srgbClr val="FFFFFF"/>
                </a:solidFill>
                <a:latin typeface="Arial" charset="0"/>
              </a:rPr>
              <a:t>）、有条件的，显明人的罪（罗</a:t>
            </a:r>
            <a:r>
              <a:rPr lang="en-US" altLang="zh-CN" sz="1000">
                <a:solidFill>
                  <a:srgbClr val="FFFFFF"/>
                </a:solidFill>
                <a:latin typeface="Arial" charset="0"/>
              </a:rPr>
              <a:t>7:7</a:t>
            </a:r>
            <a:r>
              <a:rPr lang="zh-CN" altLang="en-US" sz="1000">
                <a:solidFill>
                  <a:srgbClr val="FFFFFF"/>
                </a:solidFill>
                <a:latin typeface="Arial" charset="0"/>
              </a:rPr>
              <a:t>）并规范以色列人（加</a:t>
            </a:r>
            <a:r>
              <a:rPr lang="en-US" altLang="zh-CN" sz="1000">
                <a:solidFill>
                  <a:srgbClr val="FFFFFF"/>
                </a:solidFill>
                <a:latin typeface="Arial" charset="0"/>
              </a:rPr>
              <a:t>3:23-25</a:t>
            </a:r>
            <a:r>
              <a:rPr lang="zh-CN" altLang="en-US" sz="1000">
                <a:solidFill>
                  <a:srgbClr val="FFFFFF"/>
                </a:solidFill>
                <a:latin typeface="Arial" charset="0"/>
              </a:rPr>
              <a:t>）</a:t>
            </a:r>
            <a:endParaRPr lang="en-US" altLang="zh-CN" sz="1000">
              <a:solidFill>
                <a:srgbClr val="FFFFFF"/>
              </a:solidFill>
              <a:latin typeface="Arial" charset="0"/>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zh-CN" altLang="en-US" sz="1000">
                <a:solidFill>
                  <a:srgbClr val="FFFFFF"/>
                </a:solidFill>
                <a:latin typeface="Arial" charset="0"/>
              </a:rPr>
              <a:t>十字架废除、成就、取代了律法</a:t>
            </a:r>
            <a:r>
              <a:rPr lang="en-US" altLang="zh-CN" sz="1000">
                <a:solidFill>
                  <a:srgbClr val="FFFFFF"/>
                </a:solidFill>
                <a:latin typeface="Arial" charset="0"/>
              </a:rPr>
              <a:t>(</a:t>
            </a:r>
            <a:r>
              <a:rPr lang="zh-CN" altLang="en-US" sz="1000">
                <a:solidFill>
                  <a:srgbClr val="FFFFFF"/>
                </a:solidFill>
                <a:latin typeface="Arial" charset="0"/>
              </a:rPr>
              <a:t>罗</a:t>
            </a:r>
            <a:r>
              <a:rPr lang="en-US" altLang="zh-CN" sz="1000">
                <a:solidFill>
                  <a:srgbClr val="FFFFFF"/>
                </a:solidFill>
                <a:latin typeface="Arial" charset="0"/>
              </a:rPr>
              <a:t>7:1-6;1 </a:t>
            </a:r>
            <a:r>
              <a:rPr lang="zh-CN" altLang="en-US" sz="1000">
                <a:solidFill>
                  <a:srgbClr val="FFFFFF"/>
                </a:solidFill>
                <a:latin typeface="Arial" charset="0"/>
              </a:rPr>
              <a:t>林前</a:t>
            </a:r>
            <a:r>
              <a:rPr lang="en-US" altLang="zh-CN" sz="1000">
                <a:solidFill>
                  <a:srgbClr val="FFFFFF"/>
                </a:solidFill>
                <a:latin typeface="Arial" charset="0"/>
              </a:rPr>
              <a:t>9:19-21; </a:t>
            </a:r>
            <a:r>
              <a:rPr lang="zh-CN" altLang="en-US" sz="1000">
                <a:solidFill>
                  <a:srgbClr val="FFFFFF"/>
                </a:solidFill>
                <a:latin typeface="Arial" charset="0"/>
              </a:rPr>
              <a:t>希</a:t>
            </a:r>
            <a:r>
              <a:rPr lang="en-US" altLang="zh-CN" sz="1000">
                <a:solidFill>
                  <a:srgbClr val="FFFFFF"/>
                </a:solidFill>
                <a:latin typeface="Arial" charset="0"/>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eaLnBrk="0" hangingPunct="0">
              <a:defRPr/>
            </a:pPr>
            <a:r>
              <a:rPr lang="zh-CN" altLang="en-US" sz="1000" b="1" dirty="0">
                <a:solidFill>
                  <a:srgbClr val="FFFFFF"/>
                </a:solidFill>
                <a:effectLst>
                  <a:outerShdw blurRad="38100" dist="38100" dir="2700000" algn="tl">
                    <a:srgbClr val="000000"/>
                  </a:outerShdw>
                </a:effectLst>
                <a:latin typeface="Times New Roman" charset="0"/>
              </a:rPr>
              <a:t>创世记 </a:t>
            </a:r>
            <a:r>
              <a:rPr lang="en-US" altLang="zh-CN" sz="1000" b="1" dirty="0">
                <a:solidFill>
                  <a:srgbClr val="FFFFFF"/>
                </a:solidFill>
                <a:effectLst>
                  <a:outerShdw blurRad="38100" dist="38100" dir="2700000" algn="tl">
                    <a:srgbClr val="000000"/>
                  </a:outerShdw>
                </a:effectLst>
                <a:latin typeface="Times New Roman" charset="0"/>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111" charset="0"/>
                <a:ea typeface="ＭＳ Ｐゴシック" charset="0"/>
              </a:rPr>
              <a:t>22 &amp;</a:t>
            </a:r>
          </a:p>
          <a:p>
            <a:pPr algn="ctr">
              <a:defRPr/>
            </a:pPr>
            <a:r>
              <a:rPr lang="en-US" sz="2000" b="1" dirty="0">
                <a:solidFill>
                  <a:srgbClr val="FFFFFF"/>
                </a:solidFill>
                <a:latin typeface="Arial" pitchFamily="-111" charset="0"/>
                <a:ea typeface="ＭＳ Ｐゴシック" charset="0"/>
              </a:rPr>
              <a:t>337</a:t>
            </a:r>
          </a:p>
        </p:txBody>
      </p:sp>
    </p:spTree>
    <p:extLst>
      <p:ext uri="{BB962C8B-B14F-4D97-AF65-F5344CB8AC3E}">
        <p14:creationId xmlns:p14="http://schemas.microsoft.com/office/powerpoint/2010/main" val="27796362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zh-CN" altLang="en-US" sz="4000" b="1" dirty="0">
                <a:solidFill>
                  <a:srgbClr val="FFFFFF"/>
                </a:solidFill>
                <a:effectLst>
                  <a:glow rad="228600">
                    <a:schemeClr val="tx1"/>
                  </a:glow>
                </a:effectLst>
                <a:latin typeface="Arial" charset="0"/>
                <a:ea typeface="ＭＳ Ｐゴシック" charset="0"/>
                <a:cs typeface="ＭＳ Ｐゴシック" charset="0"/>
              </a:rPr>
              <a:t>应许与大卫所立的约</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effectLst>
                  <a:glow rad="101600">
                    <a:srgbClr val="FFFFFF">
                      <a:alpha val="75000"/>
                    </a:srgbClr>
                  </a:glow>
                </a:effectLst>
              </a:rPr>
              <a:t>22</a:t>
            </a:r>
            <a:endParaRPr lang="en-US" sz="1800">
              <a:solidFill>
                <a:srgbClr val="000000"/>
              </a:solidFill>
              <a:effectLst>
                <a:glow rad="101600">
                  <a:srgbClr val="FFFFFF">
                    <a:alpha val="75000"/>
                  </a:srgb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solidFill>
                  <a:srgbClr val="FFFFFF"/>
                </a:solidFill>
                <a:latin typeface="Arial" charset="0"/>
                <a:ea typeface="ＭＳ Ｐゴシック" charset="0"/>
              </a:rPr>
              <a:t>New Dynasty</a:t>
            </a:r>
            <a:br>
              <a:rPr lang="en-US" sz="3200" b="1">
                <a:solidFill>
                  <a:srgbClr val="FFFFFF"/>
                </a:solidFill>
                <a:latin typeface="Arial" charset="0"/>
                <a:ea typeface="ＭＳ Ｐゴシック" charset="0"/>
              </a:rPr>
            </a:br>
            <a:r>
              <a:rPr lang="en-US" b="1">
                <a:solidFill>
                  <a:srgbClr val="FFFFFF"/>
                </a:solidFill>
                <a:latin typeface="Arial" charset="0"/>
                <a:ea typeface="ＭＳ Ｐゴシック" charset="0"/>
              </a:rPr>
              <a:t>(2 Sam 7)</a:t>
            </a:r>
            <a:endParaRPr lang="en-US" sz="3200">
              <a:solidFill>
                <a:srgbClr val="FFFFFF"/>
              </a:solidFill>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spcBef>
                <a:spcPct val="20000"/>
              </a:spcBef>
              <a:defRPr/>
            </a:pPr>
            <a:r>
              <a:rPr lang="zh-CN" altLang="en-US" sz="2800" b="1" dirty="0">
                <a:solidFill>
                  <a:srgbClr val="FFFFFF"/>
                </a:solidFill>
                <a:effectLst>
                  <a:glow rad="228600">
                    <a:srgbClr val="000000"/>
                  </a:glow>
                </a:effectLst>
                <a:latin typeface="Arial" charset="0"/>
                <a:ea typeface="ＭＳ Ｐゴシック" charset="0"/>
              </a:rPr>
              <a:t>神在撒母耳记下 </a:t>
            </a:r>
            <a:r>
              <a:rPr lang="en-US" altLang="zh-CN" sz="2800" b="1" dirty="0">
                <a:solidFill>
                  <a:srgbClr val="FFFFFF"/>
                </a:solidFill>
                <a:effectLst>
                  <a:glow rad="228600">
                    <a:srgbClr val="000000"/>
                  </a:glow>
                </a:effectLst>
                <a:latin typeface="Arial" charset="0"/>
                <a:ea typeface="ＭＳ Ｐゴシック" charset="0"/>
              </a:rPr>
              <a:t>7:12-16 </a:t>
            </a:r>
            <a:r>
              <a:rPr lang="zh-CN" altLang="en-US" sz="2800" b="1" dirty="0">
                <a:solidFill>
                  <a:srgbClr val="FFFFFF"/>
                </a:solidFill>
                <a:effectLst>
                  <a:glow rad="228600">
                    <a:srgbClr val="000000"/>
                  </a:glow>
                </a:effectLst>
                <a:latin typeface="Arial" charset="0"/>
                <a:ea typeface="ＭＳ Ｐゴシック" charset="0"/>
              </a:rPr>
              <a:t>应许大卫什么呢？ </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后裔</a:t>
            </a:r>
            <a:r>
              <a:rPr lang="en-US" altLang="zh-CN" sz="2800" b="1" dirty="0">
                <a:solidFill>
                  <a:srgbClr val="FFFF00"/>
                </a:solidFill>
                <a:effectLst>
                  <a:glow rad="228600">
                    <a:srgbClr val="000000"/>
                  </a:glow>
                </a:effectLst>
                <a:latin typeface="Arial" charset="0"/>
                <a:ea typeface="ＭＳ Ｐゴシック" charset="0"/>
              </a:rPr>
              <a:t>: </a:t>
            </a:r>
            <a:r>
              <a:rPr lang="en-US" altLang="zh-CN" sz="2800" b="1" dirty="0">
                <a:solidFill>
                  <a:srgbClr val="FFFFFF"/>
                </a:solidFill>
                <a:effectLst>
                  <a:glow rad="228600">
                    <a:srgbClr val="000000"/>
                  </a:glow>
                </a:effectLst>
                <a:latin typeface="Arial" charset="0"/>
                <a:ea typeface="ＭＳ Ｐゴシック" charset="0"/>
              </a:rPr>
              <a:t>“</a:t>
            </a:r>
            <a:r>
              <a:rPr lang="zh-CN" altLang="en-US" sz="2800" b="1" dirty="0">
                <a:solidFill>
                  <a:srgbClr val="FFFFFF"/>
                </a:solidFill>
                <a:effectLst>
                  <a:glow rad="228600">
                    <a:srgbClr val="000000"/>
                  </a:glow>
                </a:effectLst>
                <a:latin typeface="Arial" charset="0"/>
                <a:ea typeface="ＭＳ Ｐゴシック" charset="0"/>
              </a:rPr>
              <a:t>家” 不被灭绝</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王朝</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政治王国 </a:t>
            </a:r>
            <a:r>
              <a:rPr lang="en-US" altLang="zh-CN" sz="2800" b="1" dirty="0">
                <a:solidFill>
                  <a:srgbClr val="FFFFFF"/>
                </a:solidFill>
                <a:effectLst>
                  <a:glow rad="228600">
                    <a:srgbClr val="000000"/>
                  </a:glow>
                </a:effectLst>
                <a:latin typeface="Arial" charset="0"/>
                <a:ea typeface="ＭＳ Ｐゴシック" charset="0"/>
              </a:rPr>
              <a:t>(</a:t>
            </a:r>
            <a:r>
              <a:rPr lang="zh-CN" altLang="en-US" sz="2800" b="1" dirty="0">
                <a:solidFill>
                  <a:srgbClr val="FFFFFF"/>
                </a:solidFill>
                <a:effectLst>
                  <a:glow rad="228600">
                    <a:srgbClr val="000000"/>
                  </a:glow>
                </a:effectLst>
                <a:latin typeface="Arial" charset="0"/>
                <a:ea typeface="ＭＳ Ｐゴシック" charset="0"/>
              </a:rPr>
              <a:t>耶路撒冷的每一位王将是他的后裔</a:t>
            </a:r>
            <a:r>
              <a:rPr lang="en-US" altLang="zh-CN" sz="2800" b="1" dirty="0">
                <a:solidFill>
                  <a:srgbClr val="FFFFFF"/>
                </a:solidFill>
                <a:effectLst>
                  <a:glow rad="228600">
                    <a:srgbClr val="000000"/>
                  </a:glow>
                </a:effectLst>
                <a:latin typeface="Arial" charset="0"/>
                <a:ea typeface="ＭＳ Ｐゴシック" charset="0"/>
              </a:rPr>
              <a:t>)</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宝座</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为永恒的约 </a:t>
            </a:r>
            <a:r>
              <a:rPr lang="en-US" altLang="zh-CN" sz="2800" b="1" dirty="0">
                <a:solidFill>
                  <a:srgbClr val="FFFFFF"/>
                </a:solidFill>
                <a:effectLst>
                  <a:glow rad="228600">
                    <a:srgbClr val="000000"/>
                  </a:glow>
                </a:effectLst>
                <a:latin typeface="Arial" charset="0"/>
                <a:ea typeface="ＭＳ Ｐゴシック" charset="0"/>
              </a:rPr>
              <a:t>(v. 16), </a:t>
            </a:r>
            <a:r>
              <a:rPr lang="zh-CN" altLang="en-US" sz="2800" b="1" dirty="0">
                <a:solidFill>
                  <a:srgbClr val="FFFFFF"/>
                </a:solidFill>
                <a:effectLst>
                  <a:glow rad="228600">
                    <a:srgbClr val="000000"/>
                  </a:glow>
                </a:effectLst>
                <a:latin typeface="Arial" charset="0"/>
                <a:ea typeface="ＭＳ Ｐゴシック" charset="0"/>
              </a:rPr>
              <a:t>他家族会拥有永远统治的权柄</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圣殿</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所罗门将会建造圣殿</a:t>
            </a:r>
          </a:p>
          <a:p>
            <a:pPr marL="461963" indent="-461963">
              <a:spcBef>
                <a:spcPct val="20000"/>
              </a:spcBef>
              <a:buFont typeface="Arial" panose="020B0604020202020204" pitchFamily="34" charset="0"/>
              <a:buChar char="•"/>
              <a:defRPr/>
            </a:pPr>
            <a:r>
              <a:rPr lang="zh-CN" altLang="en-US" sz="2800" b="1" dirty="0">
                <a:solidFill>
                  <a:srgbClr val="FFFF00"/>
                </a:solidFill>
                <a:effectLst>
                  <a:glow rad="228600">
                    <a:srgbClr val="000000"/>
                  </a:glow>
                </a:effectLst>
                <a:latin typeface="Arial" charset="0"/>
                <a:ea typeface="ＭＳ Ｐゴシック" charset="0"/>
              </a:rPr>
              <a:t>惩罚</a:t>
            </a:r>
            <a:r>
              <a:rPr lang="en-US" altLang="zh-CN" sz="2800" b="1" dirty="0">
                <a:solidFill>
                  <a:srgbClr val="FFFF00"/>
                </a:solidFill>
                <a:effectLst>
                  <a:glow rad="228600">
                    <a:srgbClr val="000000"/>
                  </a:glow>
                </a:effectLst>
                <a:latin typeface="Arial" charset="0"/>
                <a:ea typeface="ＭＳ Ｐゴシック" charset="0"/>
              </a:rPr>
              <a:t>: </a:t>
            </a:r>
            <a:r>
              <a:rPr lang="zh-CN" altLang="en-US" sz="2800" b="1" dirty="0">
                <a:solidFill>
                  <a:srgbClr val="FFFFFF"/>
                </a:solidFill>
                <a:effectLst>
                  <a:glow rad="228600">
                    <a:srgbClr val="000000"/>
                  </a:glow>
                </a:effectLst>
                <a:latin typeface="Arial" charset="0"/>
                <a:ea typeface="ＭＳ Ｐゴシック" charset="0"/>
              </a:rPr>
              <a:t>神虽会惩罚不服从的王，但却会毫无条件的守他所立的约</a:t>
            </a:r>
          </a:p>
        </p:txBody>
      </p:sp>
    </p:spTree>
    <p:extLst>
      <p:ext uri="{BB962C8B-B14F-4D97-AF65-F5344CB8AC3E}">
        <p14:creationId xmlns:p14="http://schemas.microsoft.com/office/powerpoint/2010/main" val="1736018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10000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extLst>
      <p:ext uri="{BB962C8B-B14F-4D97-AF65-F5344CB8AC3E}">
        <p14:creationId xmlns:p14="http://schemas.microsoft.com/office/powerpoint/2010/main" val="7539708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1307</TotalTime>
  <Words>12140</Words>
  <Application>Microsoft Macintosh PowerPoint</Application>
  <PresentationFormat>On-screen Show (4:3)</PresentationFormat>
  <Paragraphs>1628</Paragraphs>
  <Slides>219</Slides>
  <Notes>108</Notes>
  <HiddenSlides>74</HiddenSlides>
  <MMClips>0</MMClips>
  <ScaleCrop>false</ScaleCrop>
  <HeadingPairs>
    <vt:vector size="8" baseType="variant">
      <vt:variant>
        <vt:lpstr>Fonts Used</vt:lpstr>
      </vt:variant>
      <vt:variant>
        <vt:i4>39</vt:i4>
      </vt:variant>
      <vt:variant>
        <vt:lpstr>Theme</vt:lpstr>
      </vt:variant>
      <vt:variant>
        <vt:i4>62</vt:i4>
      </vt:variant>
      <vt:variant>
        <vt:lpstr>Embedded OLE Servers</vt:lpstr>
      </vt:variant>
      <vt:variant>
        <vt:i4>1</vt:i4>
      </vt:variant>
      <vt:variant>
        <vt:lpstr>Slide Titles</vt:lpstr>
      </vt:variant>
      <vt:variant>
        <vt:i4>219</vt:i4>
      </vt:variant>
    </vt:vector>
  </HeadingPairs>
  <TitlesOfParts>
    <vt:vector size="321" baseType="lpstr">
      <vt:lpstr>Arial </vt:lpstr>
      <vt:lpstr>B VAG Rounded Bold</vt:lpstr>
      <vt:lpstr>BONES</vt:lpstr>
      <vt:lpstr>Brush Script MT</vt:lpstr>
      <vt:lpstr>Chicago</vt:lpstr>
      <vt:lpstr>KaiTi</vt:lpstr>
      <vt:lpstr>Kosher-Normal</vt:lpstr>
      <vt:lpstr>ＭＳ Ｐゴシック</vt:lpstr>
      <vt:lpstr>ＭＳ Ｐゴシック</vt:lpstr>
      <vt:lpstr>MS Song</vt:lpstr>
      <vt:lpstr>Nadianne</vt:lpstr>
      <vt:lpstr>Scholar</vt:lpstr>
      <vt:lpstr>宋体</vt:lpstr>
      <vt:lpstr>宋体</vt:lpstr>
      <vt:lpstr>Times</vt:lpstr>
      <vt:lpstr>Ш砰</vt:lpstr>
      <vt:lpstr>Arial</vt:lpstr>
      <vt:lpstr>Arial</vt:lpstr>
      <vt:lpstr>Arial Black</vt:lpstr>
      <vt:lpstr>Arial Narrow</vt:lpstr>
      <vt:lpstr>Book Antiqua</vt:lpstr>
      <vt:lpstr>Bookman Old Style</vt:lpstr>
      <vt:lpstr>Braggadocio</vt:lpstr>
      <vt:lpstr>Calibri</vt:lpstr>
      <vt:lpstr>Century Gothic</vt:lpstr>
      <vt:lpstr>Comic Sans MS</vt:lpstr>
      <vt:lpstr>Copperplate Gothic Bold</vt:lpstr>
      <vt:lpstr>Curlz MT</vt:lpstr>
      <vt:lpstr>Garamond</vt:lpstr>
      <vt:lpstr>Helvetica</vt:lpstr>
      <vt:lpstr>Helvetica Neue Black Condensed</vt:lpstr>
      <vt:lpstr>Impact</vt:lpstr>
      <vt:lpstr>Lucida Console</vt:lpstr>
      <vt:lpstr>Monotype Sorts</vt:lpstr>
      <vt:lpstr>Tahoma</vt:lpstr>
      <vt:lpstr>Times New Roman</vt:lpstr>
      <vt:lpstr>Tw Cen MT</vt:lpstr>
      <vt:lpstr>Wingdings</vt:lpstr>
      <vt:lpstr>Wingdings 2</vt:lpstr>
      <vt:lpstr>1_Default Design</vt:lpstr>
      <vt:lpstr>2_Default Design</vt:lpstr>
      <vt:lpstr>49_Blank Presentation</vt:lpstr>
      <vt:lpstr>1_Office Theme</vt:lpstr>
      <vt:lpstr>1_untitled 1</vt:lpstr>
      <vt:lpstr>Median</vt:lpstr>
      <vt:lpstr>Blank Presentation</vt:lpstr>
      <vt:lpstr>4_Default Design</vt:lpstr>
      <vt:lpstr>1_Blank Presentation</vt:lpstr>
      <vt:lpstr>2_Blank Presentation</vt:lpstr>
      <vt:lpstr>3_Blank Presentation</vt:lpstr>
      <vt:lpstr>Notebook</vt:lpstr>
      <vt:lpstr>1_Stream</vt:lpstr>
      <vt:lpstr>2_Stream</vt:lpstr>
      <vt:lpstr>2_Refined</vt:lpstr>
      <vt:lpstr>4_Blank Presentation</vt:lpstr>
      <vt:lpstr>6_Default Design</vt:lpstr>
      <vt:lpstr>1_Fireworks</vt:lpstr>
      <vt:lpstr>7_Default Design</vt:lpstr>
      <vt:lpstr>2_Bold Stripes</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8_Default Design</vt:lpstr>
      <vt:lpstr>17_Blank Presentation</vt:lpstr>
      <vt:lpstr>22_Default Design</vt:lpstr>
      <vt:lpstr>5_Orbit</vt:lpstr>
      <vt:lpstr>2_untitled 3</vt:lpstr>
      <vt:lpstr>3_untitled 3</vt:lpstr>
      <vt:lpstr>4_untitled 3</vt:lpstr>
      <vt:lpstr>8_Orbit</vt:lpstr>
      <vt:lpstr>1_blstripc.ppt - Blue Stripes</vt:lpstr>
      <vt:lpstr>9_Default Design</vt:lpstr>
      <vt:lpstr>Default Design</vt:lpstr>
      <vt:lpstr>10_Default Design</vt:lpstr>
      <vt:lpstr>11_Default Design</vt:lpstr>
      <vt:lpstr>50_Blank Presentation</vt:lpstr>
      <vt:lpstr>2_Office Theme</vt:lpstr>
      <vt:lpstr>12_Default Design</vt:lpstr>
      <vt:lpstr>Office Theme</vt:lpstr>
      <vt:lpstr>3_Default Design</vt:lpstr>
      <vt:lpstr>13_Default Design</vt:lpstr>
      <vt:lpstr>5_Default Design</vt:lpstr>
      <vt:lpstr>2_Fireworks</vt:lpstr>
      <vt:lpstr>7_Office Theme</vt:lpstr>
      <vt:lpstr>14_Default Design</vt:lpstr>
      <vt:lpstr>Orbit</vt:lpstr>
      <vt:lpstr>untitled 3</vt:lpstr>
      <vt:lpstr>1_Notebook</vt:lpstr>
      <vt:lpstr>1_Expedition</vt:lpstr>
      <vt:lpstr>3_Notebook</vt:lpstr>
      <vt:lpstr>4_Notebook</vt:lpstr>
      <vt:lpstr>3_Fireworks</vt:lpstr>
      <vt:lpstr>Microsoft ClipArt Gallery</vt:lpstr>
      <vt:lpstr>撒母耳记下</vt:lpstr>
      <vt:lpstr>关键字</vt:lpstr>
      <vt:lpstr>主题</vt:lpstr>
      <vt:lpstr>关键节</vt:lpstr>
      <vt:lpstr>撒母耳下 国度声明</vt:lpstr>
      <vt:lpstr>撒母耳记下 信息声明</vt:lpstr>
      <vt:lpstr>圣约</vt:lpstr>
      <vt:lpstr>救赎</vt:lpstr>
      <vt:lpstr>弥赛亚</vt:lpstr>
      <vt:lpstr>书卷图表</vt:lpstr>
      <vt:lpstr>Barry Huddleston, The Acrostic Summarized Bible (Grand Rapids: Baker, 1992)</vt:lpstr>
      <vt:lpstr>作个善良的人</vt:lpstr>
      <vt:lpstr>我们需要恩慈。</vt:lpstr>
      <vt:lpstr>神如何示范祂的恩慈使我们也可以对别人有恩慈?</vt:lpstr>
      <vt:lpstr>I. 神因着恩慈赐给我们领袖  (撒下 1–10).</vt:lpstr>
      <vt:lpstr>II. 神因着恩慈赐我们管教  (撒下11–24).</vt:lpstr>
      <vt:lpstr>III. 大卫描绘出耶稣。</vt:lpstr>
      <vt:lpstr>中心思想</vt:lpstr>
      <vt:lpstr>你怎样回应神在耶稣里的恩慈?</vt:lpstr>
      <vt:lpstr>PowerPoint Presentation</vt:lpstr>
      <vt:lpstr>路得记的神学</vt:lpstr>
      <vt:lpstr>引言 </vt:lpstr>
      <vt:lpstr>年表</vt:lpstr>
      <vt:lpstr>年表</vt:lpstr>
      <vt:lpstr>扫罗的年表</vt:lpstr>
      <vt:lpstr>大卫的年表</vt:lpstr>
      <vt:lpstr>领导重叠 </vt:lpstr>
      <vt:lpstr>士师到君王时期</vt:lpstr>
      <vt:lpstr>撒母耳记下主要地方</vt:lpstr>
      <vt:lpstr>决策撒母耳记，列王纪与历代志的意义</vt:lpstr>
      <vt:lpstr>为什么有两个记载?</vt:lpstr>
      <vt:lpstr>作个善良的人</vt:lpstr>
      <vt:lpstr>Welcome!</vt:lpstr>
      <vt:lpstr>Annual Calendar</vt:lpstr>
      <vt:lpstr>The Most Deaths: Dec 25</vt:lpstr>
      <vt:lpstr>我们需要恩慈。</vt:lpstr>
      <vt:lpstr>Kindness</vt:lpstr>
      <vt:lpstr>神如何示范祂的恩慈使我们也可以对别人有恩慈?</vt:lpstr>
      <vt:lpstr>Background</vt:lpstr>
      <vt:lpstr>过渡期 1</vt:lpstr>
      <vt:lpstr>过渡期 2</vt:lpstr>
      <vt:lpstr>过渡期 3</vt:lpstr>
      <vt:lpstr>How will David respond?</vt:lpstr>
      <vt:lpstr>Bethlehem </vt:lpstr>
      <vt:lpstr>The Star in the East</vt:lpstr>
      <vt:lpstr>Follow the Star</vt:lpstr>
      <vt:lpstr>神如何示范祂的恩慈使我们也可以对别人有恩慈?</vt:lpstr>
      <vt:lpstr> 让我们一起考察经文 </vt:lpstr>
      <vt:lpstr>神如何示范祂的恩慈使我们也可以对别人有恩慈?</vt:lpstr>
      <vt:lpstr>I. 神因着恩慈赐给我们领袖  (撒下 1–10).</vt:lpstr>
      <vt:lpstr>关键经文 撒母耳下 7:12-13</vt:lpstr>
      <vt:lpstr>Slides on  撒母耳下 1</vt:lpstr>
      <vt:lpstr>撒母耳记下 1-10 章的图表</vt:lpstr>
      <vt:lpstr>Saul died with his sons Jonathan, Abinadab, and Malkishua (1 Sam. 31:2)</vt:lpstr>
      <vt:lpstr>Saul killed himself  (1 Sam. 31:4) but an Amalekite lied by saying he did it instead (2 Sam. 1:10)</vt:lpstr>
      <vt:lpstr>为扫罗悲痛 (1:17)</vt:lpstr>
      <vt:lpstr>David laments the death of Saul and his sons (2 Sam. 1:17-27)</vt:lpstr>
      <vt:lpstr>Mount Gilboa today</vt:lpstr>
      <vt:lpstr>Slides on  撒母耳下 2</vt:lpstr>
      <vt:lpstr>大卫战胜押尼珥</vt:lpstr>
      <vt:lpstr>Slides on  撒母耳下 3</vt:lpstr>
      <vt:lpstr>大卫送押尼珥走(3:21)</vt:lpstr>
      <vt:lpstr>Slides on  撒母耳下 4</vt:lpstr>
      <vt:lpstr>David killed  Ish-Bosheth’s murderers to punish seizing his kingdom for him by force (2 Sam 4). </vt:lpstr>
      <vt:lpstr>Slides on  撒母耳下 5</vt:lpstr>
      <vt:lpstr>Chapters 5–10 shows David over all Israel at Jerusalem with new…</vt:lpstr>
      <vt:lpstr>大卫:  希伯伦至 耶路撒冷</vt:lpstr>
      <vt:lpstr>中心地点</vt:lpstr>
      <vt:lpstr>耶路撒冷是一个边境城市</vt:lpstr>
      <vt:lpstr>Jerusalem had room to expand to the north for a temple</vt:lpstr>
      <vt:lpstr>Jerusalem Water System</vt:lpstr>
      <vt:lpstr>Slides on  撒母耳下 6</vt:lpstr>
      <vt:lpstr>大卫王把约柜运往耶路撒冷  (撒母耳记下 6:5-15)</vt:lpstr>
      <vt:lpstr>David and the ark (撒母耳下 6)</vt:lpstr>
      <vt:lpstr>Slides on  撒母耳下 7</vt:lpstr>
      <vt:lpstr>KEY WORD</vt:lpstr>
      <vt:lpstr>关键经句 撒母耳下 7:12-16</vt:lpstr>
      <vt:lpstr>仁慈的约  给  大卫的王朝</vt:lpstr>
      <vt:lpstr>约的应许</vt:lpstr>
      <vt:lpstr>约的应许</vt:lpstr>
      <vt:lpstr>被承诺的后裔</vt:lpstr>
      <vt:lpstr>大卫的血统</vt:lpstr>
      <vt:lpstr>拿单先知把上帝的应许传递给大卫王 (撒下 7)</vt:lpstr>
      <vt:lpstr>大卫的圣殿</vt:lpstr>
      <vt:lpstr>但谁会建造圣殿？</vt:lpstr>
      <vt:lpstr>关键经文 撒母耳下 7:12-13</vt:lpstr>
      <vt:lpstr>大卫之约的应许</vt:lpstr>
      <vt:lpstr>大卫之约</vt:lpstr>
      <vt:lpstr>大卫之约是。。。</vt:lpstr>
      <vt:lpstr>三个基本要素</vt:lpstr>
      <vt:lpstr>范围扩大</vt:lpstr>
      <vt:lpstr>实在的 - 永恒的 – 无附加条件</vt:lpstr>
      <vt:lpstr>无条件契约的各层面</vt:lpstr>
      <vt:lpstr>大卫之约跟耶稣有什么关系?</vt:lpstr>
      <vt:lpstr>耶稣是大卫的应许之子</vt:lpstr>
      <vt:lpstr>国度与契约时间表 </vt:lpstr>
      <vt:lpstr>应许与大卫所立的约</vt:lpstr>
      <vt:lpstr>马太福音:基督是君王</vt:lpstr>
      <vt:lpstr>What would be the Messiah's lineage?</vt:lpstr>
      <vt:lpstr>马太福音1 章的王国</vt:lpstr>
      <vt:lpstr>马太宣说耶稣是君国！</vt:lpstr>
      <vt:lpstr>按字面赐于大卫后裔的国度</vt:lpstr>
      <vt:lpstr>Slides on  撒母耳下 8</vt:lpstr>
      <vt:lpstr>David's Victories</vt:lpstr>
      <vt:lpstr>New Boundary (2 Sam 8)</vt:lpstr>
      <vt:lpstr>Slides on  撒母耳下 9</vt:lpstr>
      <vt:lpstr>新儿子 (撒下 9)</vt:lpstr>
      <vt:lpstr>Slides on  撒母耳下 10</vt:lpstr>
      <vt:lpstr>David's New Vassal States</vt:lpstr>
      <vt:lpstr>大卫的征战</vt:lpstr>
      <vt:lpstr>God is kind to give us Jesus as King.</vt:lpstr>
      <vt:lpstr>We Want Democracy.</vt:lpstr>
      <vt:lpstr>We prefer democracy  but God mandates kingship</vt:lpstr>
      <vt:lpstr>Rule from Rome?</vt:lpstr>
      <vt:lpstr>Jerusalem</vt:lpstr>
      <vt:lpstr>1000 Years!</vt:lpstr>
      <vt:lpstr>神如何示范祂的恩慈使我们也可以对别人有恩慈?</vt:lpstr>
      <vt:lpstr>I. 神因着恩慈赐给我们领袖  (撒下 1–10).</vt:lpstr>
      <vt:lpstr>II. 神因着恩慈赐我们管教  (撒下11–24).</vt:lpstr>
      <vt:lpstr>Slides on  撒母耳下 11</vt:lpstr>
      <vt:lpstr>When life is "too good" then watch out…</vt:lpstr>
      <vt:lpstr>Chapter 11 = Bankruptcy</vt:lpstr>
      <vt:lpstr>PowerPoint Presentation</vt:lpstr>
      <vt:lpstr>An idle mind…</vt:lpstr>
      <vt:lpstr>Bath for Bathsheba</vt:lpstr>
      <vt:lpstr>The inevitable conclusion</vt:lpstr>
      <vt:lpstr>PowerPoint Presentation</vt:lpstr>
      <vt:lpstr>Uriah was killed along with several other Israelite soldiers (2 Sam. 11:17) </vt:lpstr>
      <vt:lpstr>The Heartache David Caused</vt:lpstr>
      <vt:lpstr>PowerPoint Presentation</vt:lpstr>
      <vt:lpstr>Slides on  撒母耳下 12</vt:lpstr>
      <vt:lpstr>"You are the man!"</vt:lpstr>
      <vt:lpstr>Bathsheba's baby dies</vt:lpstr>
      <vt:lpstr>Their baby dies</vt:lpstr>
      <vt:lpstr>PowerPoint Presentation</vt:lpstr>
      <vt:lpstr>Descendants of David</vt:lpstr>
      <vt:lpstr>FAMILY TROUBLES</vt:lpstr>
      <vt:lpstr>Slides on  撒母耳下 13</vt:lpstr>
      <vt:lpstr>Amnon</vt:lpstr>
      <vt:lpstr>Amnon &amp; Tamar</vt:lpstr>
      <vt:lpstr>But Amnon's half-brother Absalom was full brother to Tamar</vt:lpstr>
      <vt:lpstr>Absalom killed Amnon two years later</vt:lpstr>
      <vt:lpstr>David mourns death of Amnon  (撒母耳下 13:37)</vt:lpstr>
      <vt:lpstr>PowerPoint Presentation</vt:lpstr>
      <vt:lpstr>Slides on  撒母耳下 14</vt:lpstr>
      <vt:lpstr>The Wise Woman of Tekoa (撒母耳下 14)</vt:lpstr>
      <vt:lpstr>Slides on  撒母耳下 15</vt:lpstr>
      <vt:lpstr>PowerPoint Presentation</vt:lpstr>
      <vt:lpstr>PowerPoint Presentation</vt:lpstr>
      <vt:lpstr>What kind of king will David become when he later has the same power as Saul?  How will he respond to the third king, Absalom?</vt:lpstr>
      <vt:lpstr>"David and Zadok were alone once more. 'And now, what will you do, David? In your youth, you spoke no word against an unworthy king. What will you do now with an equally unworthy youth?' 'As I said,' replied David, 'These are the times I hate the most, Zadok. Nonetheless, against all reason, I judge my own heart first and rule against its interests.  I will do what I did under Saul.</vt:lpstr>
      <vt:lpstr>PowerPoint Presentation</vt:lpstr>
      <vt:lpstr>PowerPoint Presentation</vt:lpstr>
      <vt:lpstr>Slides on  撒母耳下 16</vt:lpstr>
      <vt:lpstr>Shimei opposed David by throwing stones at him.  However, David refused to punish Shimei (撒母耳下 16:5-14).</vt:lpstr>
      <vt:lpstr>Slides on  撒母耳下 17</vt:lpstr>
      <vt:lpstr>Ahithophel gives Absalom good advice to pursue David at once (2 Sam 17:1-4)</vt:lpstr>
      <vt:lpstr>Hushai gives Absalom bad advice to pursue David later (2 Sam 17:5-14)</vt:lpstr>
      <vt:lpstr>Slides on  撒母耳下 18</vt:lpstr>
      <vt:lpstr>A bad hair day for Absalom (18:9)</vt:lpstr>
      <vt:lpstr>PowerPoint Presentation</vt:lpstr>
      <vt:lpstr>2 Sam. 18:33</vt:lpstr>
      <vt:lpstr>Slides on  撒母耳下 19</vt:lpstr>
      <vt:lpstr>Divided Kingdom</vt:lpstr>
      <vt:lpstr>Misplaced Grief</vt:lpstr>
      <vt:lpstr>Slides on  撒母耳下 20</vt:lpstr>
      <vt:lpstr>大卫的晚年</vt:lpstr>
      <vt:lpstr>Slides on  撒母耳下 21</vt:lpstr>
      <vt:lpstr>附件 图表</vt:lpstr>
      <vt:lpstr>Slides on  撒母耳下 22</vt:lpstr>
      <vt:lpstr>PowerPoint Presentation</vt:lpstr>
      <vt:lpstr>Slides on  撒母耳下 23</vt:lpstr>
      <vt:lpstr>"David's Mighty Men" By James Tissot (1836-1902)</vt:lpstr>
      <vt:lpstr>撒母耳记下 23:8-11</vt:lpstr>
      <vt:lpstr>"David remarked longingly to his men, 'Oh, how I would love some of that good water from the well by the gate in Bethlehem.'  16 So the Three broke through the Philistine lines, drew some water from the well by the gate in Bethlehem, and brought it back to David. But he refused to drink it. Instead, he poured it out as an offering to the LORD"  (撒母耳下 23:15-16 NLT)</vt:lpstr>
      <vt:lpstr>Slides on  撒母耳下 24</vt:lpstr>
      <vt:lpstr>Araunah's Threshing Floor  (2 Sam 24:18-19)</vt:lpstr>
      <vt:lpstr>Old City aerial from north</vt:lpstr>
      <vt:lpstr>PowerPoint Presentation</vt:lpstr>
      <vt:lpstr>PowerPoint Presentation</vt:lpstr>
      <vt:lpstr>PowerPoint Presentation</vt:lpstr>
      <vt:lpstr>Dome of the Rock  (Original Site of Solomon's Temple)</vt:lpstr>
      <vt:lpstr>God also shows his kindness  to us in his discipline.</vt:lpstr>
      <vt:lpstr>Jesus is central to history despite God's discipline.</vt:lpstr>
      <vt:lpstr>III. 大卫描绘出耶稣。</vt:lpstr>
      <vt:lpstr>David to Jesus</vt:lpstr>
      <vt:lpstr>Micah 4:6-7 NLT</vt:lpstr>
      <vt:lpstr>Micah 4:8 NLT</vt:lpstr>
      <vt:lpstr>神如何示范祂的恩慈使我们也可以对别人有恩慈?</vt:lpstr>
      <vt:lpstr>中心思想</vt:lpstr>
      <vt:lpstr>I. 神因着恩慈赐给我们领袖  (撒下 1–10).</vt:lpstr>
      <vt:lpstr>II. 神因着恩慈赐我们管教  (撒下11–24).</vt:lpstr>
      <vt:lpstr>III. 大卫描绘出耶稣。</vt:lpstr>
      <vt:lpstr>你怎样回应神在耶稣里的恩慈?</vt:lpstr>
      <vt:lpstr>Bethlehem Baptist Church and Pastor Khoury were told in 2012 that the Palestinian Authority no longer considers them legitimate and will no longer accept any paper work from them, such as baptismal or wedding certificates</vt:lpstr>
      <vt:lpstr>Kindness</vt:lpstr>
      <vt:lpstr>Kindness</vt:lpstr>
      <vt:lpstr>Kindness</vt:lpstr>
      <vt:lpstr>There is no exercise better for the heart than reaching down and lifting people up. —John Holmes</vt:lpstr>
      <vt:lpstr>Be kind.</vt:lpstr>
      <vt:lpstr>PowerPoint Presentation</vt:lpstr>
      <vt:lpstr>PowerPoint Presentation</vt:lpstr>
      <vt:lpstr>PowerPoint Presentation</vt:lpstr>
      <vt:lpstr>PowerPoint Presentation</vt:lpstr>
      <vt:lpstr>PowerPoint Presentation</vt:lpstr>
      <vt:lpstr>PowerPoint Presentation</vt:lpstr>
      <vt:lpstr>旧约全书讲章 • BibleStudyDownloads.org</vt:lpstr>
      <vt:lpstr>大卫的成就</vt:lpstr>
      <vt:lpstr>书卷图表</vt:lpstr>
      <vt:lpstr>PowerPoint Presentation</vt:lpstr>
      <vt:lpstr>PowerPoint Presentation</vt:lpstr>
      <vt:lpstr>PowerPoint Presentation</vt:lpstr>
      <vt:lpstr>PowerPoint Presentation</vt:lpstr>
      <vt:lpstr>PowerPoint Presentation</vt:lpstr>
      <vt:lpstr>PowerPoint Presentation</vt:lpstr>
      <vt:lpstr>恩典够你用</vt:lpstr>
      <vt:lpstr>日期</vt:lpstr>
      <vt:lpstr>旧约全书概论链接地址 BibleStudyDownloads.org</vt:lpstr>
      <vt:lpstr>Black</vt:lpstr>
    </vt:vector>
  </TitlesOfParts>
  <Company>MOE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约的应许</dc:title>
  <dc:creator>User</dc:creator>
  <cp:lastModifiedBy>Rick Griffith</cp:lastModifiedBy>
  <cp:revision>91</cp:revision>
  <dcterms:created xsi:type="dcterms:W3CDTF">2009-08-18T14:09:15Z</dcterms:created>
  <dcterms:modified xsi:type="dcterms:W3CDTF">2024-07-17T01:22:37Z</dcterms:modified>
</cp:coreProperties>
</file>