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0.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1.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2.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3.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4.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5.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6.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7.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8.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19.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0.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1.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2.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3.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4.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25.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26.xml" ContentType="application/vnd.openxmlformats-officedocument.theme+xml"/>
  <Override PartName="/ppt/theme/themeOverride2.xml" ContentType="application/vnd.openxmlformats-officedocument.themeOverrid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27.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28.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29.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0.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31.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32.xml" ContentType="application/vnd.openxmlformats-officedocument.theme+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33.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34.xml" ContentType="application/vnd.openxmlformats-officedocument.theme+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35.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36.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37.xml" ContentType="application/vnd.openxmlformats-officedocument.theme+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38.xml" ContentType="application/vnd.openxmlformats-officedocument.theme+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39.xml" ContentType="application/vnd.openxmlformats-officedocument.theme+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40.xml" ContentType="application/vnd.openxmlformats-officedocument.theme+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1.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2.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3.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4.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theme/theme45.xml" ContentType="application/vnd.openxmlformats-officedocument.theme+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theme/theme46.xml" ContentType="application/vnd.openxmlformats-officedocument.theme+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theme/theme47.xml" ContentType="application/vnd.openxmlformats-officedocument.theme+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48.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theme/theme49.xml" ContentType="application/vnd.openxmlformats-officedocument.theme+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theme/theme50.xml" ContentType="application/vnd.openxmlformats-officedocument.theme+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theme/theme51.xml" ContentType="application/vnd.openxmlformats-officedocument.theme+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theme/theme52.xml" ContentType="application/vnd.openxmlformats-officedocument.theme+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theme/theme53.xml" ContentType="application/vnd.openxmlformats-officedocument.theme+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theme/theme54.xml" ContentType="application/vnd.openxmlformats-officedocument.theme+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theme/theme55.xml" ContentType="application/vnd.openxmlformats-officedocument.theme+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theme/theme56.xml" ContentType="application/vnd.openxmlformats-officedocument.theme+xml"/>
  <Override PartName="/ppt/slideLayouts/slideLayout687.xml" ContentType="application/vnd.openxmlformats-officedocument.presentationml.slideLayout+xml"/>
  <Override PartName="/ppt/theme/theme57.xml" ContentType="application/vnd.openxmlformats-officedocument.theme+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theme/theme58.xml" ContentType="application/vnd.openxmlformats-officedocument.theme+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theme/theme59.xml" ContentType="application/vnd.openxmlformats-officedocument.theme+xml"/>
  <Override PartName="/ppt/theme/theme60.xml" ContentType="application/vnd.openxmlformats-officedocument.theme+xml"/>
  <Override PartName="/ppt/theme/theme61.xml" ContentType="application/vnd.openxmlformats-officedocument.theme+xml"/>
  <Override PartName="/ppt/notesSlides/notesSlide1.xml" ContentType="application/vnd.openxmlformats-officedocument.presentationml.notesSlide+xml"/>
  <Override PartName="/ppt/theme/themeOverride3.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5.xml" ContentType="application/vnd.openxmlformats-officedocument.themeOverride+xml"/>
  <Override PartName="/ppt/notesSlides/notesSlide20.xml" ContentType="application/vnd.openxmlformats-officedocument.presentationml.notesSlide+xml"/>
  <Override PartName="/ppt/theme/themeOverride6.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7.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8.xml" ContentType="application/vnd.openxmlformats-officedocument.themeOverride+xml"/>
  <Override PartName="/ppt/notesSlides/notesSlide27.xml" ContentType="application/vnd.openxmlformats-officedocument.presentationml.notesSlide+xml"/>
  <Override PartName="/ppt/theme/themeOverride9.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12.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13.xml" ContentType="application/vnd.openxmlformats-officedocument.themeOverride+xml"/>
  <Override PartName="/ppt/notesSlides/notesSlide45.xml" ContentType="application/vnd.openxmlformats-officedocument.presentationml.notesSlide+xml"/>
  <Override PartName="/ppt/theme/themeOverride14.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15.xml" ContentType="application/vnd.openxmlformats-officedocument.themeOverride+xml"/>
  <Override PartName="/ppt/notesSlides/notesSlide49.xml" ContentType="application/vnd.openxmlformats-officedocument.presentationml.notesSlide+xml"/>
  <Override PartName="/ppt/theme/themeOverride16.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17.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18.xml" ContentType="application/vnd.openxmlformats-officedocument.themeOverride+xml"/>
  <Override PartName="/ppt/notesSlides/notesSlide61.xml" ContentType="application/vnd.openxmlformats-officedocument.presentationml.notesSl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heme/themeOverride22.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heme/themeOverride23.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24.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heme/themeOverride25.xml" ContentType="application/vnd.openxmlformats-officedocument.themeOverr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heme/themeOverride26.xml" ContentType="application/vnd.openxmlformats-officedocument.themeOverr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media/audio1.bin" ContentType="audio/unknown"/>
  <Override PartName="/ppt/notesSlides/notesSlide99.xml" ContentType="application/vnd.openxmlformats-officedocument.presentationml.notesSlide+xml"/>
  <Override PartName="/ppt/media/audio2.bin" ContentType="audio/unknown"/>
  <Override PartName="/ppt/notesSlides/notesSlide100.xml" ContentType="application/vnd.openxmlformats-officedocument.presentationml.notesSlide+xml"/>
  <Override PartName="/ppt/media/audio3.bin" ContentType="audio/unknown"/>
  <Override PartName="/ppt/notesSlides/notesSlide101.xml" ContentType="application/vnd.openxmlformats-officedocument.presentationml.notesSlide+xml"/>
  <Override PartName="/ppt/media/audio4.bin" ContentType="audio/unknown"/>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media/audio5.bin" ContentType="audio/unknown"/>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03" r:id="rId2"/>
    <p:sldMasterId id="2147483719" r:id="rId3"/>
    <p:sldMasterId id="2147483745" r:id="rId4"/>
    <p:sldMasterId id="2147483758" r:id="rId5"/>
    <p:sldMasterId id="2147483770" r:id="rId6"/>
    <p:sldMasterId id="2147483784" r:id="rId7"/>
    <p:sldMasterId id="2147483796" r:id="rId8"/>
    <p:sldMasterId id="2147483812" r:id="rId9"/>
    <p:sldMasterId id="2147483824" r:id="rId10"/>
    <p:sldMasterId id="2147483840" r:id="rId11"/>
    <p:sldMasterId id="2147483856" r:id="rId12"/>
    <p:sldMasterId id="2147483868" r:id="rId13"/>
    <p:sldMasterId id="2147483884" r:id="rId14"/>
    <p:sldMasterId id="2147483896" r:id="rId15"/>
    <p:sldMasterId id="2147483908" r:id="rId16"/>
    <p:sldMasterId id="2147483920" r:id="rId17"/>
    <p:sldMasterId id="2147483961" r:id="rId18"/>
    <p:sldMasterId id="2147483973" r:id="rId19"/>
    <p:sldMasterId id="2147483985" r:id="rId20"/>
    <p:sldMasterId id="2147483997" r:id="rId21"/>
    <p:sldMasterId id="2147484009" r:id="rId22"/>
    <p:sldMasterId id="2147484021" r:id="rId23"/>
    <p:sldMasterId id="2147484033" r:id="rId24"/>
    <p:sldMasterId id="2147484049" r:id="rId25"/>
    <p:sldMasterId id="2147484061" r:id="rId26"/>
    <p:sldMasterId id="2147484073" r:id="rId27"/>
    <p:sldMasterId id="2147484089" r:id="rId28"/>
    <p:sldMasterId id="2147484101" r:id="rId29"/>
    <p:sldMasterId id="2147484113" r:id="rId30"/>
    <p:sldMasterId id="2147484125" r:id="rId31"/>
    <p:sldMasterId id="2147484137" r:id="rId32"/>
    <p:sldMasterId id="2147484149" r:id="rId33"/>
    <p:sldMasterId id="2147484161" r:id="rId34"/>
    <p:sldMasterId id="2147484173" r:id="rId35"/>
    <p:sldMasterId id="2147484189" r:id="rId36"/>
    <p:sldMasterId id="2147484201" r:id="rId37"/>
    <p:sldMasterId id="2147484213" r:id="rId38"/>
    <p:sldMasterId id="2147484225" r:id="rId39"/>
    <p:sldMasterId id="2147484237" r:id="rId40"/>
    <p:sldMasterId id="2147484249" r:id="rId41"/>
    <p:sldMasterId id="2147484277" r:id="rId42"/>
    <p:sldMasterId id="2147484289" r:id="rId43"/>
    <p:sldMasterId id="2147484301" r:id="rId44"/>
    <p:sldMasterId id="2147484313" r:id="rId45"/>
    <p:sldMasterId id="2147484326" r:id="rId46"/>
    <p:sldMasterId id="2147484339" r:id="rId47"/>
    <p:sldMasterId id="2147484351" r:id="rId48"/>
    <p:sldMasterId id="2147484366" r:id="rId49"/>
    <p:sldMasterId id="2147484382" r:id="rId50"/>
    <p:sldMasterId id="2147484394" r:id="rId51"/>
    <p:sldMasterId id="2147484407" r:id="rId52"/>
    <p:sldMasterId id="2147484423" r:id="rId53"/>
    <p:sldMasterId id="2147484435" r:id="rId54"/>
    <p:sldMasterId id="2147484451" r:id="rId55"/>
    <p:sldMasterId id="2147484475" r:id="rId56"/>
    <p:sldMasterId id="2147484488" r:id="rId57"/>
    <p:sldMasterId id="2147484490" r:id="rId58"/>
    <p:sldMasterId id="2147484502" r:id="rId59"/>
  </p:sldMasterIdLst>
  <p:notesMasterIdLst>
    <p:notesMasterId r:id="rId274"/>
  </p:notesMasterIdLst>
  <p:handoutMasterIdLst>
    <p:handoutMasterId r:id="rId275"/>
  </p:handoutMasterIdLst>
  <p:sldIdLst>
    <p:sldId id="374" r:id="rId60"/>
    <p:sldId id="516" r:id="rId61"/>
    <p:sldId id="517" r:id="rId62"/>
    <p:sldId id="518" r:id="rId63"/>
    <p:sldId id="519" r:id="rId64"/>
    <p:sldId id="378" r:id="rId65"/>
    <p:sldId id="465" r:id="rId66"/>
    <p:sldId id="466" r:id="rId67"/>
    <p:sldId id="467" r:id="rId68"/>
    <p:sldId id="557" r:id="rId69"/>
    <p:sldId id="380" r:id="rId70"/>
    <p:sldId id="468" r:id="rId71"/>
    <p:sldId id="469" r:id="rId72"/>
    <p:sldId id="470" r:id="rId73"/>
    <p:sldId id="471" r:id="rId74"/>
    <p:sldId id="472" r:id="rId75"/>
    <p:sldId id="567" r:id="rId76"/>
    <p:sldId id="473" r:id="rId77"/>
    <p:sldId id="474" r:id="rId78"/>
    <p:sldId id="475" r:id="rId79"/>
    <p:sldId id="381" r:id="rId80"/>
    <p:sldId id="566" r:id="rId81"/>
    <p:sldId id="317" r:id="rId82"/>
    <p:sldId id="315" r:id="rId83"/>
    <p:sldId id="307" r:id="rId84"/>
    <p:sldId id="309" r:id="rId85"/>
    <p:sldId id="556" r:id="rId86"/>
    <p:sldId id="569" r:id="rId87"/>
    <p:sldId id="571" r:id="rId88"/>
    <p:sldId id="479" r:id="rId89"/>
    <p:sldId id="480" r:id="rId90"/>
    <p:sldId id="572" r:id="rId91"/>
    <p:sldId id="575" r:id="rId92"/>
    <p:sldId id="1977" r:id="rId93"/>
    <p:sldId id="484" r:id="rId94"/>
    <p:sldId id="549" r:id="rId95"/>
    <p:sldId id="552" r:id="rId96"/>
    <p:sldId id="551" r:id="rId97"/>
    <p:sldId id="314" r:id="rId98"/>
    <p:sldId id="488" r:id="rId99"/>
    <p:sldId id="573" r:id="rId100"/>
    <p:sldId id="574" r:id="rId101"/>
    <p:sldId id="568" r:id="rId102"/>
    <p:sldId id="382" r:id="rId103"/>
    <p:sldId id="493" r:id="rId104"/>
    <p:sldId id="558" r:id="rId105"/>
    <p:sldId id="289" r:id="rId106"/>
    <p:sldId id="494" r:id="rId107"/>
    <p:sldId id="384" r:id="rId108"/>
    <p:sldId id="385" r:id="rId109"/>
    <p:sldId id="495" r:id="rId110"/>
    <p:sldId id="386" r:id="rId111"/>
    <p:sldId id="387" r:id="rId112"/>
    <p:sldId id="496" r:id="rId113"/>
    <p:sldId id="388" r:id="rId114"/>
    <p:sldId id="389" r:id="rId115"/>
    <p:sldId id="291" r:id="rId116"/>
    <p:sldId id="390" r:id="rId117"/>
    <p:sldId id="391" r:id="rId118"/>
    <p:sldId id="392" r:id="rId119"/>
    <p:sldId id="393" r:id="rId120"/>
    <p:sldId id="292" r:id="rId121"/>
    <p:sldId id="394" r:id="rId122"/>
    <p:sldId id="395" r:id="rId123"/>
    <p:sldId id="559" r:id="rId124"/>
    <p:sldId id="497" r:id="rId125"/>
    <p:sldId id="294" r:id="rId126"/>
    <p:sldId id="396" r:id="rId127"/>
    <p:sldId id="397" r:id="rId128"/>
    <p:sldId id="498" r:id="rId129"/>
    <p:sldId id="499" r:id="rId130"/>
    <p:sldId id="398" r:id="rId131"/>
    <p:sldId id="296" r:id="rId132"/>
    <p:sldId id="500" r:id="rId133"/>
    <p:sldId id="399" r:id="rId134"/>
    <p:sldId id="501" r:id="rId135"/>
    <p:sldId id="553" r:id="rId136"/>
    <p:sldId id="502" r:id="rId137"/>
    <p:sldId id="400" r:id="rId138"/>
    <p:sldId id="401" r:id="rId139"/>
    <p:sldId id="402" r:id="rId140"/>
    <p:sldId id="463" r:id="rId141"/>
    <p:sldId id="454" r:id="rId142"/>
    <p:sldId id="455" r:id="rId143"/>
    <p:sldId id="456" r:id="rId144"/>
    <p:sldId id="457" r:id="rId145"/>
    <p:sldId id="458" r:id="rId146"/>
    <p:sldId id="459" r:id="rId147"/>
    <p:sldId id="460" r:id="rId148"/>
    <p:sldId id="461" r:id="rId149"/>
    <p:sldId id="462" r:id="rId150"/>
    <p:sldId id="364" r:id="rId151"/>
    <p:sldId id="560" r:id="rId152"/>
    <p:sldId id="411" r:id="rId153"/>
    <p:sldId id="412" r:id="rId154"/>
    <p:sldId id="413" r:id="rId155"/>
    <p:sldId id="503" r:id="rId156"/>
    <p:sldId id="414" r:id="rId157"/>
    <p:sldId id="1016" r:id="rId158"/>
    <p:sldId id="504" r:id="rId159"/>
    <p:sldId id="415" r:id="rId160"/>
    <p:sldId id="300" r:id="rId161"/>
    <p:sldId id="416" r:id="rId162"/>
    <p:sldId id="561" r:id="rId163"/>
    <p:sldId id="505" r:id="rId164"/>
    <p:sldId id="417" r:id="rId165"/>
    <p:sldId id="420" r:id="rId166"/>
    <p:sldId id="418" r:id="rId167"/>
    <p:sldId id="508" r:id="rId168"/>
    <p:sldId id="361" r:id="rId169"/>
    <p:sldId id="554" r:id="rId170"/>
    <p:sldId id="555" r:id="rId171"/>
    <p:sldId id="507" r:id="rId172"/>
    <p:sldId id="419" r:id="rId173"/>
    <p:sldId id="562" r:id="rId174"/>
    <p:sldId id="509" r:id="rId175"/>
    <p:sldId id="510" r:id="rId176"/>
    <p:sldId id="511" r:id="rId177"/>
    <p:sldId id="512" r:id="rId178"/>
    <p:sldId id="263" r:id="rId179"/>
    <p:sldId id="513" r:id="rId180"/>
    <p:sldId id="260" r:id="rId181"/>
    <p:sldId id="514" r:id="rId182"/>
    <p:sldId id="421" r:id="rId183"/>
    <p:sldId id="515" r:id="rId184"/>
    <p:sldId id="422" r:id="rId185"/>
    <p:sldId id="520" r:id="rId186"/>
    <p:sldId id="521" r:id="rId187"/>
    <p:sldId id="522" r:id="rId188"/>
    <p:sldId id="424" r:id="rId189"/>
    <p:sldId id="425" r:id="rId190"/>
    <p:sldId id="426" r:id="rId191"/>
    <p:sldId id="423" r:id="rId192"/>
    <p:sldId id="276" r:id="rId193"/>
    <p:sldId id="523" r:id="rId194"/>
    <p:sldId id="427" r:id="rId195"/>
    <p:sldId id="428" r:id="rId196"/>
    <p:sldId id="278" r:id="rId197"/>
    <p:sldId id="429" r:id="rId198"/>
    <p:sldId id="430" r:id="rId199"/>
    <p:sldId id="431" r:id="rId200"/>
    <p:sldId id="524" r:id="rId201"/>
    <p:sldId id="525" r:id="rId202"/>
    <p:sldId id="432" r:id="rId203"/>
    <p:sldId id="526" r:id="rId204"/>
    <p:sldId id="433" r:id="rId205"/>
    <p:sldId id="434" r:id="rId206"/>
    <p:sldId id="527" r:id="rId207"/>
    <p:sldId id="435" r:id="rId208"/>
    <p:sldId id="280" r:id="rId209"/>
    <p:sldId id="436" r:id="rId210"/>
    <p:sldId id="339" r:id="rId211"/>
    <p:sldId id="437" r:id="rId212"/>
    <p:sldId id="281" r:id="rId213"/>
    <p:sldId id="528" r:id="rId214"/>
    <p:sldId id="529" r:id="rId215"/>
    <p:sldId id="438" r:id="rId216"/>
    <p:sldId id="439" r:id="rId217"/>
    <p:sldId id="440" r:id="rId218"/>
    <p:sldId id="530" r:id="rId219"/>
    <p:sldId id="441" r:id="rId220"/>
    <p:sldId id="442" r:id="rId221"/>
    <p:sldId id="531" r:id="rId222"/>
    <p:sldId id="264" r:id="rId223"/>
    <p:sldId id="355" r:id="rId224"/>
    <p:sldId id="443" r:id="rId225"/>
    <p:sldId id="444" r:id="rId226"/>
    <p:sldId id="445" r:id="rId227"/>
    <p:sldId id="532" r:id="rId228"/>
    <p:sldId id="446" r:id="rId229"/>
    <p:sldId id="447" r:id="rId230"/>
    <p:sldId id="448" r:id="rId231"/>
    <p:sldId id="356" r:id="rId232"/>
    <p:sldId id="449" r:id="rId233"/>
    <p:sldId id="450" r:id="rId234"/>
    <p:sldId id="366" r:id="rId235"/>
    <p:sldId id="533" r:id="rId236"/>
    <p:sldId id="534" r:id="rId237"/>
    <p:sldId id="535" r:id="rId238"/>
    <p:sldId id="564" r:id="rId239"/>
    <p:sldId id="537" r:id="rId240"/>
    <p:sldId id="1978" r:id="rId241"/>
    <p:sldId id="1979" r:id="rId242"/>
    <p:sldId id="1980" r:id="rId243"/>
    <p:sldId id="570" r:id="rId244"/>
    <p:sldId id="542" r:id="rId245"/>
    <p:sldId id="1981" r:id="rId246"/>
    <p:sldId id="544" r:id="rId247"/>
    <p:sldId id="545" r:id="rId248"/>
    <p:sldId id="550" r:id="rId249"/>
    <p:sldId id="563" r:id="rId250"/>
    <p:sldId id="340" r:id="rId251"/>
    <p:sldId id="321" r:id="rId252"/>
    <p:sldId id="367" r:id="rId253"/>
    <p:sldId id="325" r:id="rId254"/>
    <p:sldId id="326" r:id="rId255"/>
    <p:sldId id="329" r:id="rId256"/>
    <p:sldId id="330" r:id="rId257"/>
    <p:sldId id="342" r:id="rId258"/>
    <p:sldId id="360" r:id="rId259"/>
    <p:sldId id="347" r:id="rId260"/>
    <p:sldId id="352" r:id="rId261"/>
    <p:sldId id="350" r:id="rId262"/>
    <p:sldId id="331" r:id="rId263"/>
    <p:sldId id="332" r:id="rId264"/>
    <p:sldId id="333" r:id="rId265"/>
    <p:sldId id="353" r:id="rId266"/>
    <p:sldId id="341" r:id="rId267"/>
    <p:sldId id="282" r:id="rId268"/>
    <p:sldId id="337" r:id="rId269"/>
    <p:sldId id="1982" r:id="rId270"/>
    <p:sldId id="565" r:id="rId271"/>
    <p:sldId id="453" r:id="rId272"/>
    <p:sldId id="452" r:id="rId273"/>
  </p:sldIdLst>
  <p:sldSz cx="9144000" cy="6858000" type="screen4x3"/>
  <p:notesSz cx="9737725" cy="6858000"/>
  <p:custShowLst>
    <p:custShow name="Custom Show 1" id="0">
      <p:sldLst/>
    </p:custShow>
  </p:custShowLst>
  <p:defaultTextStyle>
    <a:defPPr>
      <a:defRPr lang="en-US"/>
    </a:defPPr>
    <a:lvl1pPr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1pPr>
    <a:lvl2pPr marL="457200"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2pPr>
    <a:lvl3pPr marL="914400"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3pPr>
    <a:lvl4pPr marL="1371600"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4pPr>
    <a:lvl5pPr marL="1828800"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F8E25CAD-CBFA-4D47-B210-FF9FEF3A09C7}">
          <p14:sldIdLst>
            <p14:sldId id="374"/>
            <p14:sldId id="516"/>
            <p14:sldId id="517"/>
            <p14:sldId id="518"/>
            <p14:sldId id="519"/>
            <p14:sldId id="378"/>
            <p14:sldId id="465"/>
            <p14:sldId id="466"/>
            <p14:sldId id="467"/>
            <p14:sldId id="557"/>
            <p14:sldId id="380"/>
            <p14:sldId id="468"/>
            <p14:sldId id="469"/>
            <p14:sldId id="470"/>
            <p14:sldId id="471"/>
            <p14:sldId id="472"/>
            <p14:sldId id="567"/>
            <p14:sldId id="473"/>
            <p14:sldId id="474"/>
            <p14:sldId id="475"/>
          </p14:sldIdLst>
        </p14:section>
        <p14:section name="Introduction" id="{0639088F-15C7-A841-8235-CF1807F32F8D}">
          <p14:sldIdLst>
            <p14:sldId id="381"/>
            <p14:sldId id="566"/>
            <p14:sldId id="317"/>
            <p14:sldId id="315"/>
            <p14:sldId id="307"/>
            <p14:sldId id="309"/>
            <p14:sldId id="556"/>
          </p14:sldIdLst>
        </p14:section>
        <p14:section name="Sermon" id="{84432FF6-73FB-A048-B3CE-7D5EA9312DAA}">
          <p14:sldIdLst>
            <p14:sldId id="569"/>
            <p14:sldId id="571"/>
            <p14:sldId id="479"/>
            <p14:sldId id="480"/>
            <p14:sldId id="572"/>
            <p14:sldId id="575"/>
            <p14:sldId id="1977"/>
            <p14:sldId id="484"/>
            <p14:sldId id="549"/>
            <p14:sldId id="552"/>
            <p14:sldId id="551"/>
            <p14:sldId id="314"/>
            <p14:sldId id="488"/>
            <p14:sldId id="573"/>
            <p14:sldId id="574"/>
            <p14:sldId id="568"/>
          </p14:sldIdLst>
        </p14:section>
        <p14:section name="Chapters" id="{10FBEE11-F939-D245-9CD0-C6726A1A8F85}">
          <p14:sldIdLst>
            <p14:sldId id="382"/>
            <p14:sldId id="493"/>
            <p14:sldId id="558"/>
            <p14:sldId id="289"/>
            <p14:sldId id="494"/>
            <p14:sldId id="384"/>
            <p14:sldId id="385"/>
            <p14:sldId id="495"/>
            <p14:sldId id="386"/>
            <p14:sldId id="387"/>
            <p14:sldId id="496"/>
            <p14:sldId id="388"/>
            <p14:sldId id="389"/>
            <p14:sldId id="291"/>
            <p14:sldId id="390"/>
            <p14:sldId id="391"/>
            <p14:sldId id="392"/>
            <p14:sldId id="393"/>
            <p14:sldId id="292"/>
            <p14:sldId id="394"/>
            <p14:sldId id="395"/>
            <p14:sldId id="559"/>
            <p14:sldId id="497"/>
            <p14:sldId id="294"/>
            <p14:sldId id="396"/>
            <p14:sldId id="397"/>
            <p14:sldId id="498"/>
            <p14:sldId id="499"/>
            <p14:sldId id="398"/>
            <p14:sldId id="296"/>
            <p14:sldId id="500"/>
            <p14:sldId id="399"/>
            <p14:sldId id="501"/>
            <p14:sldId id="553"/>
            <p14:sldId id="502"/>
            <p14:sldId id="400"/>
            <p14:sldId id="401"/>
            <p14:sldId id="402"/>
            <p14:sldId id="463"/>
            <p14:sldId id="454"/>
            <p14:sldId id="455"/>
            <p14:sldId id="456"/>
            <p14:sldId id="457"/>
            <p14:sldId id="458"/>
            <p14:sldId id="459"/>
            <p14:sldId id="460"/>
            <p14:sldId id="461"/>
            <p14:sldId id="462"/>
            <p14:sldId id="364"/>
            <p14:sldId id="560"/>
            <p14:sldId id="411"/>
            <p14:sldId id="412"/>
            <p14:sldId id="413"/>
            <p14:sldId id="503"/>
            <p14:sldId id="414"/>
            <p14:sldId id="1016"/>
            <p14:sldId id="504"/>
            <p14:sldId id="415"/>
            <p14:sldId id="300"/>
            <p14:sldId id="416"/>
            <p14:sldId id="561"/>
            <p14:sldId id="505"/>
            <p14:sldId id="417"/>
            <p14:sldId id="420"/>
            <p14:sldId id="418"/>
            <p14:sldId id="508"/>
            <p14:sldId id="361"/>
            <p14:sldId id="554"/>
            <p14:sldId id="555"/>
            <p14:sldId id="507"/>
            <p14:sldId id="419"/>
            <p14:sldId id="562"/>
            <p14:sldId id="509"/>
            <p14:sldId id="510"/>
            <p14:sldId id="511"/>
            <p14:sldId id="512"/>
            <p14:sldId id="263"/>
            <p14:sldId id="513"/>
            <p14:sldId id="260"/>
            <p14:sldId id="514"/>
            <p14:sldId id="421"/>
            <p14:sldId id="515"/>
            <p14:sldId id="422"/>
            <p14:sldId id="520"/>
            <p14:sldId id="521"/>
            <p14:sldId id="522"/>
            <p14:sldId id="424"/>
            <p14:sldId id="425"/>
            <p14:sldId id="426"/>
            <p14:sldId id="423"/>
            <p14:sldId id="276"/>
            <p14:sldId id="523"/>
            <p14:sldId id="427"/>
            <p14:sldId id="428"/>
            <p14:sldId id="278"/>
            <p14:sldId id="429"/>
            <p14:sldId id="430"/>
            <p14:sldId id="431"/>
            <p14:sldId id="524"/>
            <p14:sldId id="525"/>
            <p14:sldId id="432"/>
            <p14:sldId id="526"/>
            <p14:sldId id="433"/>
            <p14:sldId id="434"/>
            <p14:sldId id="527"/>
            <p14:sldId id="435"/>
            <p14:sldId id="280"/>
            <p14:sldId id="436"/>
            <p14:sldId id="339"/>
            <p14:sldId id="437"/>
            <p14:sldId id="281"/>
            <p14:sldId id="528"/>
            <p14:sldId id="529"/>
            <p14:sldId id="438"/>
            <p14:sldId id="439"/>
            <p14:sldId id="440"/>
            <p14:sldId id="530"/>
            <p14:sldId id="441"/>
            <p14:sldId id="442"/>
            <p14:sldId id="531"/>
            <p14:sldId id="264"/>
            <p14:sldId id="355"/>
            <p14:sldId id="443"/>
            <p14:sldId id="444"/>
            <p14:sldId id="445"/>
            <p14:sldId id="532"/>
            <p14:sldId id="446"/>
            <p14:sldId id="447"/>
            <p14:sldId id="448"/>
            <p14:sldId id="356"/>
            <p14:sldId id="449"/>
            <p14:sldId id="450"/>
            <p14:sldId id="366"/>
            <p14:sldId id="533"/>
          </p14:sldIdLst>
        </p14:section>
        <p14:section name="Conclusion" id="{E567C88C-C965-44EF-A185-3FCF67C3DD2D}">
          <p14:sldIdLst>
            <p14:sldId id="534"/>
            <p14:sldId id="535"/>
            <p14:sldId id="564"/>
            <p14:sldId id="537"/>
            <p14:sldId id="1978"/>
            <p14:sldId id="1979"/>
            <p14:sldId id="1980"/>
            <p14:sldId id="570"/>
            <p14:sldId id="542"/>
            <p14:sldId id="1981"/>
            <p14:sldId id="544"/>
            <p14:sldId id="545"/>
            <p14:sldId id="550"/>
          </p14:sldIdLst>
        </p14:section>
        <p14:section name="Supplements" id="{FF708496-85BD-9B4E-AED8-84310CAF4299}">
          <p14:sldIdLst>
            <p14:sldId id="563"/>
            <p14:sldId id="340"/>
            <p14:sldId id="321"/>
            <p14:sldId id="367"/>
            <p14:sldId id="325"/>
            <p14:sldId id="326"/>
            <p14:sldId id="329"/>
            <p14:sldId id="330"/>
            <p14:sldId id="342"/>
            <p14:sldId id="360"/>
            <p14:sldId id="347"/>
            <p14:sldId id="352"/>
            <p14:sldId id="350"/>
            <p14:sldId id="331"/>
            <p14:sldId id="332"/>
            <p14:sldId id="333"/>
            <p14:sldId id="353"/>
            <p14:sldId id="341"/>
            <p14:sldId id="282"/>
            <p14:sldId id="337"/>
            <p14:sldId id="1982"/>
            <p14:sldId id="565"/>
            <p14:sldId id="453"/>
            <p14:sldId id="45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CCCCFF"/>
    <a:srgbClr val="9999FF"/>
    <a:srgbClr val="808080"/>
    <a:srgbClr val="99CCFF"/>
    <a:srgbClr val="009900"/>
    <a:srgbClr val="33CC33"/>
    <a:srgbClr val="00FFFF"/>
    <a:srgbClr val="FF33CC"/>
    <a:srgbClr val="00FF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412" autoAdjust="0"/>
    <p:restoredTop sz="86162" autoAdjust="0"/>
  </p:normalViewPr>
  <p:slideViewPr>
    <p:cSldViewPr>
      <p:cViewPr varScale="1">
        <p:scale>
          <a:sx n="99" d="100"/>
          <a:sy n="99" d="100"/>
        </p:scale>
        <p:origin x="176" y="896"/>
      </p:cViewPr>
      <p:guideLst>
        <p:guide orient="horz" pos="2160"/>
        <p:guide pos="2880"/>
      </p:guideLst>
    </p:cSldViewPr>
  </p:slideViewPr>
  <p:outlineViewPr>
    <p:cViewPr>
      <p:scale>
        <a:sx n="33" d="100"/>
        <a:sy n="33" d="100"/>
      </p:scale>
      <p:origin x="0" y="26104"/>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58.xml"/><Relationship Id="rId21" Type="http://schemas.openxmlformats.org/officeDocument/2006/relationships/slideMaster" Target="slideMasters/slideMaster21.xml"/><Relationship Id="rId63" Type="http://schemas.openxmlformats.org/officeDocument/2006/relationships/slide" Target="slides/slide4.xml"/><Relationship Id="rId159" Type="http://schemas.openxmlformats.org/officeDocument/2006/relationships/slide" Target="slides/slide100.xml"/><Relationship Id="rId170" Type="http://schemas.openxmlformats.org/officeDocument/2006/relationships/slide" Target="slides/slide111.xml"/><Relationship Id="rId226" Type="http://schemas.openxmlformats.org/officeDocument/2006/relationships/slide" Target="slides/slide167.xml"/><Relationship Id="rId268" Type="http://schemas.openxmlformats.org/officeDocument/2006/relationships/slide" Target="slides/slide209.xml"/><Relationship Id="rId32" Type="http://schemas.openxmlformats.org/officeDocument/2006/relationships/slideMaster" Target="slideMasters/slideMaster32.xml"/><Relationship Id="rId74" Type="http://schemas.openxmlformats.org/officeDocument/2006/relationships/slide" Target="slides/slide15.xml"/><Relationship Id="rId128" Type="http://schemas.openxmlformats.org/officeDocument/2006/relationships/slide" Target="slides/slide69.xml"/><Relationship Id="rId5" Type="http://schemas.openxmlformats.org/officeDocument/2006/relationships/slideMaster" Target="slideMasters/slideMaster5.xml"/><Relationship Id="rId181" Type="http://schemas.openxmlformats.org/officeDocument/2006/relationships/slide" Target="slides/slide122.xml"/><Relationship Id="rId237" Type="http://schemas.openxmlformats.org/officeDocument/2006/relationships/slide" Target="slides/slide178.xml"/><Relationship Id="rId258" Type="http://schemas.openxmlformats.org/officeDocument/2006/relationships/slide" Target="slides/slide199.xml"/><Relationship Id="rId279" Type="http://schemas.openxmlformats.org/officeDocument/2006/relationships/tableStyles" Target="tableStyles.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5.xml"/><Relationship Id="rId118" Type="http://schemas.openxmlformats.org/officeDocument/2006/relationships/slide" Target="slides/slide59.xml"/><Relationship Id="rId139" Type="http://schemas.openxmlformats.org/officeDocument/2006/relationships/slide" Target="slides/slide80.xml"/><Relationship Id="rId85" Type="http://schemas.openxmlformats.org/officeDocument/2006/relationships/slide" Target="slides/slide26.xml"/><Relationship Id="rId150" Type="http://schemas.openxmlformats.org/officeDocument/2006/relationships/slide" Target="slides/slide91.xml"/><Relationship Id="rId171" Type="http://schemas.openxmlformats.org/officeDocument/2006/relationships/slide" Target="slides/slide112.xml"/><Relationship Id="rId192" Type="http://schemas.openxmlformats.org/officeDocument/2006/relationships/slide" Target="slides/slide133.xml"/><Relationship Id="rId206" Type="http://schemas.openxmlformats.org/officeDocument/2006/relationships/slide" Target="slides/slide147.xml"/><Relationship Id="rId227" Type="http://schemas.openxmlformats.org/officeDocument/2006/relationships/slide" Target="slides/slide168.xml"/><Relationship Id="rId248" Type="http://schemas.openxmlformats.org/officeDocument/2006/relationships/slide" Target="slides/slide189.xml"/><Relationship Id="rId269" Type="http://schemas.openxmlformats.org/officeDocument/2006/relationships/slide" Target="slides/slide210.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9.xml"/><Relationship Id="rId129" Type="http://schemas.openxmlformats.org/officeDocument/2006/relationships/slide" Target="slides/slide70.xml"/><Relationship Id="rId54" Type="http://schemas.openxmlformats.org/officeDocument/2006/relationships/slideMaster" Target="slideMasters/slideMaster54.xml"/><Relationship Id="rId75" Type="http://schemas.openxmlformats.org/officeDocument/2006/relationships/slide" Target="slides/slide16.xml"/><Relationship Id="rId96" Type="http://schemas.openxmlformats.org/officeDocument/2006/relationships/slide" Target="slides/slide37.xml"/><Relationship Id="rId140" Type="http://schemas.openxmlformats.org/officeDocument/2006/relationships/slide" Target="slides/slide81.xml"/><Relationship Id="rId161" Type="http://schemas.openxmlformats.org/officeDocument/2006/relationships/slide" Target="slides/slide102.xml"/><Relationship Id="rId182" Type="http://schemas.openxmlformats.org/officeDocument/2006/relationships/slide" Target="slides/slide123.xml"/><Relationship Id="rId217" Type="http://schemas.openxmlformats.org/officeDocument/2006/relationships/slide" Target="slides/slide158.xml"/><Relationship Id="rId6" Type="http://schemas.openxmlformats.org/officeDocument/2006/relationships/slideMaster" Target="slideMasters/slideMaster6.xml"/><Relationship Id="rId238" Type="http://schemas.openxmlformats.org/officeDocument/2006/relationships/slide" Target="slides/slide179.xml"/><Relationship Id="rId259" Type="http://schemas.openxmlformats.org/officeDocument/2006/relationships/slide" Target="slides/slide200.xml"/><Relationship Id="rId23" Type="http://schemas.openxmlformats.org/officeDocument/2006/relationships/slideMaster" Target="slideMasters/slideMaster23.xml"/><Relationship Id="rId119" Type="http://schemas.openxmlformats.org/officeDocument/2006/relationships/slide" Target="slides/slide60.xml"/><Relationship Id="rId270" Type="http://schemas.openxmlformats.org/officeDocument/2006/relationships/slide" Target="slides/slide211.xml"/><Relationship Id="rId44" Type="http://schemas.openxmlformats.org/officeDocument/2006/relationships/slideMaster" Target="slideMasters/slideMaster44.xml"/><Relationship Id="rId65" Type="http://schemas.openxmlformats.org/officeDocument/2006/relationships/slide" Target="slides/slide6.xml"/><Relationship Id="rId86" Type="http://schemas.openxmlformats.org/officeDocument/2006/relationships/slide" Target="slides/slide27.xml"/><Relationship Id="rId130" Type="http://schemas.openxmlformats.org/officeDocument/2006/relationships/slide" Target="slides/slide71.xml"/><Relationship Id="rId151" Type="http://schemas.openxmlformats.org/officeDocument/2006/relationships/slide" Target="slides/slide92.xml"/><Relationship Id="rId172" Type="http://schemas.openxmlformats.org/officeDocument/2006/relationships/slide" Target="slides/slide113.xml"/><Relationship Id="rId193" Type="http://schemas.openxmlformats.org/officeDocument/2006/relationships/slide" Target="slides/slide134.xml"/><Relationship Id="rId207" Type="http://schemas.openxmlformats.org/officeDocument/2006/relationships/slide" Target="slides/slide148.xml"/><Relationship Id="rId228" Type="http://schemas.openxmlformats.org/officeDocument/2006/relationships/slide" Target="slides/slide169.xml"/><Relationship Id="rId249" Type="http://schemas.openxmlformats.org/officeDocument/2006/relationships/slide" Target="slides/slide190.xml"/><Relationship Id="rId13" Type="http://schemas.openxmlformats.org/officeDocument/2006/relationships/slideMaster" Target="slideMasters/slideMaster13.xml"/><Relationship Id="rId109" Type="http://schemas.openxmlformats.org/officeDocument/2006/relationships/slide" Target="slides/slide50.xml"/><Relationship Id="rId260" Type="http://schemas.openxmlformats.org/officeDocument/2006/relationships/slide" Target="slides/slide201.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7.xml"/><Relationship Id="rId97" Type="http://schemas.openxmlformats.org/officeDocument/2006/relationships/slide" Target="slides/slide38.xml"/><Relationship Id="rId120" Type="http://schemas.openxmlformats.org/officeDocument/2006/relationships/slide" Target="slides/slide61.xml"/><Relationship Id="rId141" Type="http://schemas.openxmlformats.org/officeDocument/2006/relationships/slide" Target="slides/slide82.xml"/><Relationship Id="rId7" Type="http://schemas.openxmlformats.org/officeDocument/2006/relationships/slideMaster" Target="slideMasters/slideMaster7.xml"/><Relationship Id="rId162" Type="http://schemas.openxmlformats.org/officeDocument/2006/relationships/slide" Target="slides/slide103.xml"/><Relationship Id="rId183" Type="http://schemas.openxmlformats.org/officeDocument/2006/relationships/slide" Target="slides/slide124.xml"/><Relationship Id="rId218" Type="http://schemas.openxmlformats.org/officeDocument/2006/relationships/slide" Target="slides/slide159.xml"/><Relationship Id="rId239" Type="http://schemas.openxmlformats.org/officeDocument/2006/relationships/slide" Target="slides/slide180.xml"/><Relationship Id="rId250" Type="http://schemas.openxmlformats.org/officeDocument/2006/relationships/slide" Target="slides/slide191.xml"/><Relationship Id="rId271" Type="http://schemas.openxmlformats.org/officeDocument/2006/relationships/slide" Target="slides/slide212.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7.xml"/><Relationship Id="rId87" Type="http://schemas.openxmlformats.org/officeDocument/2006/relationships/slide" Target="slides/slide28.xml"/><Relationship Id="rId110" Type="http://schemas.openxmlformats.org/officeDocument/2006/relationships/slide" Target="slides/slide51.xml"/><Relationship Id="rId131" Type="http://schemas.openxmlformats.org/officeDocument/2006/relationships/slide" Target="slides/slide72.xml"/><Relationship Id="rId152" Type="http://schemas.openxmlformats.org/officeDocument/2006/relationships/slide" Target="slides/slide93.xml"/><Relationship Id="rId173" Type="http://schemas.openxmlformats.org/officeDocument/2006/relationships/slide" Target="slides/slide114.xml"/><Relationship Id="rId194" Type="http://schemas.openxmlformats.org/officeDocument/2006/relationships/slide" Target="slides/slide135.xml"/><Relationship Id="rId208" Type="http://schemas.openxmlformats.org/officeDocument/2006/relationships/slide" Target="slides/slide149.xml"/><Relationship Id="rId229" Type="http://schemas.openxmlformats.org/officeDocument/2006/relationships/slide" Target="slides/slide170.xml"/><Relationship Id="rId240" Type="http://schemas.openxmlformats.org/officeDocument/2006/relationships/slide" Target="slides/slide181.xml"/><Relationship Id="rId261" Type="http://schemas.openxmlformats.org/officeDocument/2006/relationships/slide" Target="slides/slide202.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8.xml"/><Relationship Id="rId100" Type="http://schemas.openxmlformats.org/officeDocument/2006/relationships/slide" Target="slides/slide41.xml"/><Relationship Id="rId8" Type="http://schemas.openxmlformats.org/officeDocument/2006/relationships/slideMaster" Target="slideMasters/slideMaster8.xml"/><Relationship Id="rId98" Type="http://schemas.openxmlformats.org/officeDocument/2006/relationships/slide" Target="slides/slide39.xml"/><Relationship Id="rId121" Type="http://schemas.openxmlformats.org/officeDocument/2006/relationships/slide" Target="slides/slide62.xml"/><Relationship Id="rId142" Type="http://schemas.openxmlformats.org/officeDocument/2006/relationships/slide" Target="slides/slide83.xml"/><Relationship Id="rId163" Type="http://schemas.openxmlformats.org/officeDocument/2006/relationships/slide" Target="slides/slide104.xml"/><Relationship Id="rId184" Type="http://schemas.openxmlformats.org/officeDocument/2006/relationships/slide" Target="slides/slide125.xml"/><Relationship Id="rId219" Type="http://schemas.openxmlformats.org/officeDocument/2006/relationships/slide" Target="slides/slide160.xml"/><Relationship Id="rId230" Type="http://schemas.openxmlformats.org/officeDocument/2006/relationships/slide" Target="slides/slide171.xml"/><Relationship Id="rId251" Type="http://schemas.openxmlformats.org/officeDocument/2006/relationships/slide" Target="slides/slide192.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8.xml"/><Relationship Id="rId272" Type="http://schemas.openxmlformats.org/officeDocument/2006/relationships/slide" Target="slides/slide213.xml"/><Relationship Id="rId88" Type="http://schemas.openxmlformats.org/officeDocument/2006/relationships/slide" Target="slides/slide29.xml"/><Relationship Id="rId111" Type="http://schemas.openxmlformats.org/officeDocument/2006/relationships/slide" Target="slides/slide52.xml"/><Relationship Id="rId132" Type="http://schemas.openxmlformats.org/officeDocument/2006/relationships/slide" Target="slides/slide73.xml"/><Relationship Id="rId153" Type="http://schemas.openxmlformats.org/officeDocument/2006/relationships/slide" Target="slides/slide94.xml"/><Relationship Id="rId174" Type="http://schemas.openxmlformats.org/officeDocument/2006/relationships/slide" Target="slides/slide115.xml"/><Relationship Id="rId195" Type="http://schemas.openxmlformats.org/officeDocument/2006/relationships/slide" Target="slides/slide136.xml"/><Relationship Id="rId209" Type="http://schemas.openxmlformats.org/officeDocument/2006/relationships/slide" Target="slides/slide150.xml"/><Relationship Id="rId220" Type="http://schemas.openxmlformats.org/officeDocument/2006/relationships/slide" Target="slides/slide161.xml"/><Relationship Id="rId241" Type="http://schemas.openxmlformats.org/officeDocument/2006/relationships/slide" Target="slides/slide18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203.xml"/><Relationship Id="rId78" Type="http://schemas.openxmlformats.org/officeDocument/2006/relationships/slide" Target="slides/slide19.xml"/><Relationship Id="rId99" Type="http://schemas.openxmlformats.org/officeDocument/2006/relationships/slide" Target="slides/slide40.xml"/><Relationship Id="rId101" Type="http://schemas.openxmlformats.org/officeDocument/2006/relationships/slide" Target="slides/slide42.xml"/><Relationship Id="rId122" Type="http://schemas.openxmlformats.org/officeDocument/2006/relationships/slide" Target="slides/slide63.xml"/><Relationship Id="rId143" Type="http://schemas.openxmlformats.org/officeDocument/2006/relationships/slide" Target="slides/slide84.xml"/><Relationship Id="rId164" Type="http://schemas.openxmlformats.org/officeDocument/2006/relationships/slide" Target="slides/slide105.xml"/><Relationship Id="rId185" Type="http://schemas.openxmlformats.org/officeDocument/2006/relationships/slide" Target="slides/slide126.xml"/><Relationship Id="rId9" Type="http://schemas.openxmlformats.org/officeDocument/2006/relationships/slideMaster" Target="slideMasters/slideMaster9.xml"/><Relationship Id="rId210" Type="http://schemas.openxmlformats.org/officeDocument/2006/relationships/slide" Target="slides/slide151.xml"/><Relationship Id="rId26" Type="http://schemas.openxmlformats.org/officeDocument/2006/relationships/slideMaster" Target="slideMasters/slideMaster26.xml"/><Relationship Id="rId231" Type="http://schemas.openxmlformats.org/officeDocument/2006/relationships/slide" Target="slides/slide172.xml"/><Relationship Id="rId252" Type="http://schemas.openxmlformats.org/officeDocument/2006/relationships/slide" Target="slides/slide193.xml"/><Relationship Id="rId273" Type="http://schemas.openxmlformats.org/officeDocument/2006/relationships/slide" Target="slides/slide214.xml"/><Relationship Id="rId47" Type="http://schemas.openxmlformats.org/officeDocument/2006/relationships/slideMaster" Target="slideMasters/slideMaster47.xml"/><Relationship Id="rId68" Type="http://schemas.openxmlformats.org/officeDocument/2006/relationships/slide" Target="slides/slide9.xml"/><Relationship Id="rId89" Type="http://schemas.openxmlformats.org/officeDocument/2006/relationships/slide" Target="slides/slide30.xml"/><Relationship Id="rId112" Type="http://schemas.openxmlformats.org/officeDocument/2006/relationships/slide" Target="slides/slide53.xml"/><Relationship Id="rId133" Type="http://schemas.openxmlformats.org/officeDocument/2006/relationships/slide" Target="slides/slide74.xml"/><Relationship Id="rId154" Type="http://schemas.openxmlformats.org/officeDocument/2006/relationships/slide" Target="slides/slide95.xml"/><Relationship Id="rId175" Type="http://schemas.openxmlformats.org/officeDocument/2006/relationships/slide" Target="slides/slide116.xml"/><Relationship Id="rId196" Type="http://schemas.openxmlformats.org/officeDocument/2006/relationships/slide" Target="slides/slide137.xml"/><Relationship Id="rId200" Type="http://schemas.openxmlformats.org/officeDocument/2006/relationships/slide" Target="slides/slide141.xml"/><Relationship Id="rId16" Type="http://schemas.openxmlformats.org/officeDocument/2006/relationships/slideMaster" Target="slideMasters/slideMaster16.xml"/><Relationship Id="rId221" Type="http://schemas.openxmlformats.org/officeDocument/2006/relationships/slide" Target="slides/slide162.xml"/><Relationship Id="rId242" Type="http://schemas.openxmlformats.org/officeDocument/2006/relationships/slide" Target="slides/slide183.xml"/><Relationship Id="rId263" Type="http://schemas.openxmlformats.org/officeDocument/2006/relationships/slide" Target="slides/slide204.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20.xml"/><Relationship Id="rId102" Type="http://schemas.openxmlformats.org/officeDocument/2006/relationships/slide" Target="slides/slide43.xml"/><Relationship Id="rId123" Type="http://schemas.openxmlformats.org/officeDocument/2006/relationships/slide" Target="slides/slide64.xml"/><Relationship Id="rId144" Type="http://schemas.openxmlformats.org/officeDocument/2006/relationships/slide" Target="slides/slide85.xml"/><Relationship Id="rId90" Type="http://schemas.openxmlformats.org/officeDocument/2006/relationships/slide" Target="slides/slide31.xml"/><Relationship Id="rId165" Type="http://schemas.openxmlformats.org/officeDocument/2006/relationships/slide" Target="slides/slide106.xml"/><Relationship Id="rId186" Type="http://schemas.openxmlformats.org/officeDocument/2006/relationships/slide" Target="slides/slide127.xml"/><Relationship Id="rId211" Type="http://schemas.openxmlformats.org/officeDocument/2006/relationships/slide" Target="slides/slide152.xml"/><Relationship Id="rId232" Type="http://schemas.openxmlformats.org/officeDocument/2006/relationships/slide" Target="slides/slide173.xml"/><Relationship Id="rId253" Type="http://schemas.openxmlformats.org/officeDocument/2006/relationships/slide" Target="slides/slide194.xml"/><Relationship Id="rId274" Type="http://schemas.openxmlformats.org/officeDocument/2006/relationships/notesMaster" Target="notesMasters/notesMaster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0.xml"/><Relationship Id="rId113" Type="http://schemas.openxmlformats.org/officeDocument/2006/relationships/slide" Target="slides/slide54.xml"/><Relationship Id="rId134" Type="http://schemas.openxmlformats.org/officeDocument/2006/relationships/slide" Target="slides/slide75.xml"/><Relationship Id="rId80" Type="http://schemas.openxmlformats.org/officeDocument/2006/relationships/slide" Target="slides/slide21.xml"/><Relationship Id="rId155" Type="http://schemas.openxmlformats.org/officeDocument/2006/relationships/slide" Target="slides/slide96.xml"/><Relationship Id="rId176" Type="http://schemas.openxmlformats.org/officeDocument/2006/relationships/slide" Target="slides/slide117.xml"/><Relationship Id="rId197" Type="http://schemas.openxmlformats.org/officeDocument/2006/relationships/slide" Target="slides/slide138.xml"/><Relationship Id="rId201" Type="http://schemas.openxmlformats.org/officeDocument/2006/relationships/slide" Target="slides/slide142.xml"/><Relationship Id="rId222" Type="http://schemas.openxmlformats.org/officeDocument/2006/relationships/slide" Target="slides/slide163.xml"/><Relationship Id="rId243" Type="http://schemas.openxmlformats.org/officeDocument/2006/relationships/slide" Target="slides/slide184.xml"/><Relationship Id="rId264" Type="http://schemas.openxmlformats.org/officeDocument/2006/relationships/slide" Target="slides/slide20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4.xml"/><Relationship Id="rId124" Type="http://schemas.openxmlformats.org/officeDocument/2006/relationships/slide" Target="slides/slide65.xml"/><Relationship Id="rId70" Type="http://schemas.openxmlformats.org/officeDocument/2006/relationships/slide" Target="slides/slide11.xml"/><Relationship Id="rId91" Type="http://schemas.openxmlformats.org/officeDocument/2006/relationships/slide" Target="slides/slide32.xml"/><Relationship Id="rId145" Type="http://schemas.openxmlformats.org/officeDocument/2006/relationships/slide" Target="slides/slide86.xml"/><Relationship Id="rId166" Type="http://schemas.openxmlformats.org/officeDocument/2006/relationships/slide" Target="slides/slide107.xml"/><Relationship Id="rId187" Type="http://schemas.openxmlformats.org/officeDocument/2006/relationships/slide" Target="slides/slide128.xml"/><Relationship Id="rId1" Type="http://schemas.openxmlformats.org/officeDocument/2006/relationships/slideMaster" Target="slideMasters/slideMaster1.xml"/><Relationship Id="rId212" Type="http://schemas.openxmlformats.org/officeDocument/2006/relationships/slide" Target="slides/slide153.xml"/><Relationship Id="rId233" Type="http://schemas.openxmlformats.org/officeDocument/2006/relationships/slide" Target="slides/slide174.xml"/><Relationship Id="rId254" Type="http://schemas.openxmlformats.org/officeDocument/2006/relationships/slide" Target="slides/slide195.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5.xml"/><Relationship Id="rId275" Type="http://schemas.openxmlformats.org/officeDocument/2006/relationships/handoutMaster" Target="handoutMasters/handoutMaster1.xml"/><Relationship Id="rId60" Type="http://schemas.openxmlformats.org/officeDocument/2006/relationships/slide" Target="slides/slide1.xml"/><Relationship Id="rId81" Type="http://schemas.openxmlformats.org/officeDocument/2006/relationships/slide" Target="slides/slide22.xml"/><Relationship Id="rId135" Type="http://schemas.openxmlformats.org/officeDocument/2006/relationships/slide" Target="slides/slide76.xml"/><Relationship Id="rId156" Type="http://schemas.openxmlformats.org/officeDocument/2006/relationships/slide" Target="slides/slide97.xml"/><Relationship Id="rId177" Type="http://schemas.openxmlformats.org/officeDocument/2006/relationships/slide" Target="slides/slide118.xml"/><Relationship Id="rId198" Type="http://schemas.openxmlformats.org/officeDocument/2006/relationships/slide" Target="slides/slide139.xml"/><Relationship Id="rId202" Type="http://schemas.openxmlformats.org/officeDocument/2006/relationships/slide" Target="slides/slide143.xml"/><Relationship Id="rId223" Type="http://schemas.openxmlformats.org/officeDocument/2006/relationships/slide" Target="slides/slide164.xml"/><Relationship Id="rId244" Type="http://schemas.openxmlformats.org/officeDocument/2006/relationships/slide" Target="slides/slide18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6.xml"/><Relationship Id="rId50" Type="http://schemas.openxmlformats.org/officeDocument/2006/relationships/slideMaster" Target="slideMasters/slideMaster50.xml"/><Relationship Id="rId104" Type="http://schemas.openxmlformats.org/officeDocument/2006/relationships/slide" Target="slides/slide45.xml"/><Relationship Id="rId125" Type="http://schemas.openxmlformats.org/officeDocument/2006/relationships/slide" Target="slides/slide66.xml"/><Relationship Id="rId146" Type="http://schemas.openxmlformats.org/officeDocument/2006/relationships/slide" Target="slides/slide87.xml"/><Relationship Id="rId167" Type="http://schemas.openxmlformats.org/officeDocument/2006/relationships/slide" Target="slides/slide108.xml"/><Relationship Id="rId188" Type="http://schemas.openxmlformats.org/officeDocument/2006/relationships/slide" Target="slides/slide129.xml"/><Relationship Id="rId71" Type="http://schemas.openxmlformats.org/officeDocument/2006/relationships/slide" Target="slides/slide12.xml"/><Relationship Id="rId92" Type="http://schemas.openxmlformats.org/officeDocument/2006/relationships/slide" Target="slides/slide33.xml"/><Relationship Id="rId213" Type="http://schemas.openxmlformats.org/officeDocument/2006/relationships/slide" Target="slides/slide154.xml"/><Relationship Id="rId234" Type="http://schemas.openxmlformats.org/officeDocument/2006/relationships/slide" Target="slides/slide17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6.xml"/><Relationship Id="rId276" Type="http://schemas.openxmlformats.org/officeDocument/2006/relationships/presProps" Target="presProps.xml"/><Relationship Id="rId40" Type="http://schemas.openxmlformats.org/officeDocument/2006/relationships/slideMaster" Target="slideMasters/slideMaster40.xml"/><Relationship Id="rId115" Type="http://schemas.openxmlformats.org/officeDocument/2006/relationships/slide" Target="slides/slide56.xml"/><Relationship Id="rId136" Type="http://schemas.openxmlformats.org/officeDocument/2006/relationships/slide" Target="slides/slide77.xml"/><Relationship Id="rId157" Type="http://schemas.openxmlformats.org/officeDocument/2006/relationships/slide" Target="slides/slide98.xml"/><Relationship Id="rId178" Type="http://schemas.openxmlformats.org/officeDocument/2006/relationships/slide" Target="slides/slide119.xml"/><Relationship Id="rId61" Type="http://schemas.openxmlformats.org/officeDocument/2006/relationships/slide" Target="slides/slide2.xml"/><Relationship Id="rId82" Type="http://schemas.openxmlformats.org/officeDocument/2006/relationships/slide" Target="slides/slide23.xml"/><Relationship Id="rId199" Type="http://schemas.openxmlformats.org/officeDocument/2006/relationships/slide" Target="slides/slide140.xml"/><Relationship Id="rId203" Type="http://schemas.openxmlformats.org/officeDocument/2006/relationships/slide" Target="slides/slide144.xml"/><Relationship Id="rId19" Type="http://schemas.openxmlformats.org/officeDocument/2006/relationships/slideMaster" Target="slideMasters/slideMaster19.xml"/><Relationship Id="rId224" Type="http://schemas.openxmlformats.org/officeDocument/2006/relationships/slide" Target="slides/slide165.xml"/><Relationship Id="rId245" Type="http://schemas.openxmlformats.org/officeDocument/2006/relationships/slide" Target="slides/slide186.xml"/><Relationship Id="rId266" Type="http://schemas.openxmlformats.org/officeDocument/2006/relationships/slide" Target="slides/slide207.xml"/><Relationship Id="rId30" Type="http://schemas.openxmlformats.org/officeDocument/2006/relationships/slideMaster" Target="slideMasters/slideMaster30.xml"/><Relationship Id="rId105" Type="http://schemas.openxmlformats.org/officeDocument/2006/relationships/slide" Target="slides/slide46.xml"/><Relationship Id="rId126" Type="http://schemas.openxmlformats.org/officeDocument/2006/relationships/slide" Target="slides/slide67.xml"/><Relationship Id="rId147" Type="http://schemas.openxmlformats.org/officeDocument/2006/relationships/slide" Target="slides/slide88.xml"/><Relationship Id="rId168" Type="http://schemas.openxmlformats.org/officeDocument/2006/relationships/slide" Target="slides/slide109.xml"/><Relationship Id="rId51" Type="http://schemas.openxmlformats.org/officeDocument/2006/relationships/slideMaster" Target="slideMasters/slideMaster51.xml"/><Relationship Id="rId72" Type="http://schemas.openxmlformats.org/officeDocument/2006/relationships/slide" Target="slides/slide13.xml"/><Relationship Id="rId93" Type="http://schemas.openxmlformats.org/officeDocument/2006/relationships/slide" Target="slides/slide34.xml"/><Relationship Id="rId189" Type="http://schemas.openxmlformats.org/officeDocument/2006/relationships/slide" Target="slides/slide130.xml"/><Relationship Id="rId3" Type="http://schemas.openxmlformats.org/officeDocument/2006/relationships/slideMaster" Target="slideMasters/slideMaster3.xml"/><Relationship Id="rId214" Type="http://schemas.openxmlformats.org/officeDocument/2006/relationships/slide" Target="slides/slide155.xml"/><Relationship Id="rId235" Type="http://schemas.openxmlformats.org/officeDocument/2006/relationships/slide" Target="slides/slide176.xml"/><Relationship Id="rId256" Type="http://schemas.openxmlformats.org/officeDocument/2006/relationships/slide" Target="slides/slide197.xml"/><Relationship Id="rId277" Type="http://schemas.openxmlformats.org/officeDocument/2006/relationships/viewProps" Target="viewProps.xml"/><Relationship Id="rId116" Type="http://schemas.openxmlformats.org/officeDocument/2006/relationships/slide" Target="slides/slide57.xml"/><Relationship Id="rId137" Type="http://schemas.openxmlformats.org/officeDocument/2006/relationships/slide" Target="slides/slide78.xml"/><Relationship Id="rId158" Type="http://schemas.openxmlformats.org/officeDocument/2006/relationships/slide" Target="slides/slide9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3.xml"/><Relationship Id="rId83" Type="http://schemas.openxmlformats.org/officeDocument/2006/relationships/slide" Target="slides/slide24.xml"/><Relationship Id="rId179" Type="http://schemas.openxmlformats.org/officeDocument/2006/relationships/slide" Target="slides/slide120.xml"/><Relationship Id="rId190" Type="http://schemas.openxmlformats.org/officeDocument/2006/relationships/slide" Target="slides/slide131.xml"/><Relationship Id="rId204" Type="http://schemas.openxmlformats.org/officeDocument/2006/relationships/slide" Target="slides/slide145.xml"/><Relationship Id="rId225" Type="http://schemas.openxmlformats.org/officeDocument/2006/relationships/slide" Target="slides/slide166.xml"/><Relationship Id="rId246" Type="http://schemas.openxmlformats.org/officeDocument/2006/relationships/slide" Target="slides/slide187.xml"/><Relationship Id="rId267" Type="http://schemas.openxmlformats.org/officeDocument/2006/relationships/slide" Target="slides/slide208.xml"/><Relationship Id="rId106" Type="http://schemas.openxmlformats.org/officeDocument/2006/relationships/slide" Target="slides/slide47.xml"/><Relationship Id="rId127" Type="http://schemas.openxmlformats.org/officeDocument/2006/relationships/slide" Target="slides/slide6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4.xml"/><Relationship Id="rId94" Type="http://schemas.openxmlformats.org/officeDocument/2006/relationships/slide" Target="slides/slide35.xml"/><Relationship Id="rId148" Type="http://schemas.openxmlformats.org/officeDocument/2006/relationships/slide" Target="slides/slide89.xml"/><Relationship Id="rId169" Type="http://schemas.openxmlformats.org/officeDocument/2006/relationships/slide" Target="slides/slide110.xml"/><Relationship Id="rId4" Type="http://schemas.openxmlformats.org/officeDocument/2006/relationships/slideMaster" Target="slideMasters/slideMaster4.xml"/><Relationship Id="rId180" Type="http://schemas.openxmlformats.org/officeDocument/2006/relationships/slide" Target="slides/slide121.xml"/><Relationship Id="rId215" Type="http://schemas.openxmlformats.org/officeDocument/2006/relationships/slide" Target="slides/slide156.xml"/><Relationship Id="rId236" Type="http://schemas.openxmlformats.org/officeDocument/2006/relationships/slide" Target="slides/slide177.xml"/><Relationship Id="rId257" Type="http://schemas.openxmlformats.org/officeDocument/2006/relationships/slide" Target="slides/slide198.xml"/><Relationship Id="rId278" Type="http://schemas.openxmlformats.org/officeDocument/2006/relationships/theme" Target="theme/theme1.xml"/><Relationship Id="rId42" Type="http://schemas.openxmlformats.org/officeDocument/2006/relationships/slideMaster" Target="slideMasters/slideMaster42.xml"/><Relationship Id="rId84" Type="http://schemas.openxmlformats.org/officeDocument/2006/relationships/slide" Target="slides/slide25.xml"/><Relationship Id="rId138" Type="http://schemas.openxmlformats.org/officeDocument/2006/relationships/slide" Target="slides/slide79.xml"/><Relationship Id="rId191" Type="http://schemas.openxmlformats.org/officeDocument/2006/relationships/slide" Target="slides/slide132.xml"/><Relationship Id="rId205" Type="http://schemas.openxmlformats.org/officeDocument/2006/relationships/slide" Target="slides/slide146.xml"/><Relationship Id="rId247" Type="http://schemas.openxmlformats.org/officeDocument/2006/relationships/slide" Target="slides/slide188.xml"/><Relationship Id="rId107" Type="http://schemas.openxmlformats.org/officeDocument/2006/relationships/slide" Target="slides/slide48.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0.xml"/><Relationship Id="rId95" Type="http://schemas.openxmlformats.org/officeDocument/2006/relationships/slide" Target="slides/slide36.xml"/><Relationship Id="rId160" Type="http://schemas.openxmlformats.org/officeDocument/2006/relationships/slide" Target="slides/slide101.xml"/><Relationship Id="rId216" Type="http://schemas.openxmlformats.org/officeDocument/2006/relationships/slide" Target="slides/slide15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42195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ea typeface="新細明體" charset="0"/>
                <a:cs typeface="新細明體" charset="0"/>
              </a:defRPr>
            </a:lvl1pPr>
          </a:lstStyle>
          <a:p>
            <a:endParaRPr lang="en-US" altLang="zh-TW"/>
          </a:p>
        </p:txBody>
      </p:sp>
      <p:sp>
        <p:nvSpPr>
          <p:cNvPr id="81923" name="Rectangle 3"/>
          <p:cNvSpPr>
            <a:spLocks noGrp="1" noChangeArrowheads="1"/>
          </p:cNvSpPr>
          <p:nvPr>
            <p:ph type="dt" sz="quarter" idx="1"/>
          </p:nvPr>
        </p:nvSpPr>
        <p:spPr bwMode="auto">
          <a:xfrm>
            <a:off x="5518150" y="0"/>
            <a:ext cx="42195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新細明體" charset="0"/>
                <a:cs typeface="新細明體" charset="0"/>
              </a:defRPr>
            </a:lvl1pPr>
          </a:lstStyle>
          <a:p>
            <a:endParaRPr lang="en-US" altLang="zh-TW"/>
          </a:p>
        </p:txBody>
      </p:sp>
      <p:sp>
        <p:nvSpPr>
          <p:cNvPr id="81924" name="Rectangle 4"/>
          <p:cNvSpPr>
            <a:spLocks noGrp="1" noChangeArrowheads="1"/>
          </p:cNvSpPr>
          <p:nvPr>
            <p:ph type="ftr" sz="quarter" idx="2"/>
          </p:nvPr>
        </p:nvSpPr>
        <p:spPr bwMode="auto">
          <a:xfrm>
            <a:off x="0" y="6477000"/>
            <a:ext cx="42195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ea typeface="新細明體" charset="0"/>
                <a:cs typeface="新細明體" charset="0"/>
              </a:defRPr>
            </a:lvl1pPr>
          </a:lstStyle>
          <a:p>
            <a:endParaRPr lang="en-US" altLang="zh-TW"/>
          </a:p>
        </p:txBody>
      </p:sp>
      <p:sp>
        <p:nvSpPr>
          <p:cNvPr id="81925" name="Rectangle 5"/>
          <p:cNvSpPr>
            <a:spLocks noGrp="1" noChangeArrowheads="1"/>
          </p:cNvSpPr>
          <p:nvPr>
            <p:ph type="sldNum" sz="quarter" idx="3"/>
          </p:nvPr>
        </p:nvSpPr>
        <p:spPr bwMode="auto">
          <a:xfrm>
            <a:off x="5518150" y="6477000"/>
            <a:ext cx="42195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新細明體" charset="0"/>
                <a:cs typeface="新細明體" charset="0"/>
              </a:defRPr>
            </a:lvl1pPr>
          </a:lstStyle>
          <a:p>
            <a:fld id="{3F243FC2-E4E4-2D48-A9BD-3E210F23A3BA}" type="slidenum">
              <a:rPr lang="zh-TW" altLang="en-US"/>
              <a:pPr/>
              <a:t>‹#›</a:t>
            </a:fld>
            <a:endParaRPr lang="en-US" altLang="zh-TW"/>
          </a:p>
        </p:txBody>
      </p:sp>
    </p:spTree>
    <p:extLst>
      <p:ext uri="{BB962C8B-B14F-4D97-AF65-F5344CB8AC3E}">
        <p14:creationId xmlns:p14="http://schemas.microsoft.com/office/powerpoint/2010/main" val="2307086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42195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ea typeface="新細明體" charset="0"/>
                <a:cs typeface="新細明體" charset="0"/>
              </a:defRPr>
            </a:lvl1pPr>
          </a:lstStyle>
          <a:p>
            <a:endParaRPr lang="en-US" altLang="zh-TW"/>
          </a:p>
        </p:txBody>
      </p:sp>
      <p:sp>
        <p:nvSpPr>
          <p:cNvPr id="60419" name="Rectangle 3"/>
          <p:cNvSpPr>
            <a:spLocks noGrp="1" noChangeArrowheads="1"/>
          </p:cNvSpPr>
          <p:nvPr>
            <p:ph type="dt" idx="1"/>
          </p:nvPr>
        </p:nvSpPr>
        <p:spPr bwMode="auto">
          <a:xfrm>
            <a:off x="5518150" y="0"/>
            <a:ext cx="42195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新細明體" charset="0"/>
                <a:cs typeface="新細明體" charset="0"/>
              </a:defRPr>
            </a:lvl1pPr>
          </a:lstStyle>
          <a:p>
            <a:endParaRPr lang="en-US" altLang="zh-TW"/>
          </a:p>
        </p:txBody>
      </p:sp>
      <p:sp>
        <p:nvSpPr>
          <p:cNvPr id="30724" name="Rectangle 4"/>
          <p:cNvSpPr>
            <a:spLocks noGrp="1" noRot="1" noChangeAspect="1" noChangeArrowheads="1" noTextEdit="1"/>
          </p:cNvSpPr>
          <p:nvPr>
            <p:ph type="sldImg" idx="2"/>
          </p:nvPr>
        </p:nvSpPr>
        <p:spPr bwMode="auto">
          <a:xfrm>
            <a:off x="3141663" y="533400"/>
            <a:ext cx="3454400" cy="25908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0421" name="Rectangle 5"/>
          <p:cNvSpPr>
            <a:spLocks noGrp="1" noChangeArrowheads="1"/>
          </p:cNvSpPr>
          <p:nvPr>
            <p:ph type="body" sz="quarter" idx="3"/>
          </p:nvPr>
        </p:nvSpPr>
        <p:spPr bwMode="auto">
          <a:xfrm>
            <a:off x="1298575" y="3276600"/>
            <a:ext cx="7140575" cy="304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60422" name="Rectangle 6"/>
          <p:cNvSpPr>
            <a:spLocks noGrp="1" noChangeArrowheads="1"/>
          </p:cNvSpPr>
          <p:nvPr>
            <p:ph type="ftr" sz="quarter" idx="4"/>
          </p:nvPr>
        </p:nvSpPr>
        <p:spPr bwMode="auto">
          <a:xfrm>
            <a:off x="0" y="6477000"/>
            <a:ext cx="42195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ea typeface="新細明體" charset="0"/>
                <a:cs typeface="新細明體" charset="0"/>
              </a:defRPr>
            </a:lvl1pPr>
          </a:lstStyle>
          <a:p>
            <a:endParaRPr lang="en-US" altLang="zh-TW"/>
          </a:p>
        </p:txBody>
      </p:sp>
      <p:sp>
        <p:nvSpPr>
          <p:cNvPr id="60423" name="Rectangle 7"/>
          <p:cNvSpPr>
            <a:spLocks noGrp="1" noChangeArrowheads="1"/>
          </p:cNvSpPr>
          <p:nvPr>
            <p:ph type="sldNum" sz="quarter" idx="5"/>
          </p:nvPr>
        </p:nvSpPr>
        <p:spPr bwMode="auto">
          <a:xfrm>
            <a:off x="5518150" y="6477000"/>
            <a:ext cx="42195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新細明體" charset="0"/>
                <a:cs typeface="新細明體" charset="0"/>
              </a:defRPr>
            </a:lvl1pPr>
          </a:lstStyle>
          <a:p>
            <a:fld id="{DE3D67DE-F498-4C49-9999-9C9151A677D2}" type="slidenum">
              <a:rPr lang="zh-TW" altLang="en-US"/>
              <a:pPr/>
              <a:t>‹#›</a:t>
            </a:fld>
            <a:endParaRPr lang="en-US" altLang="zh-TW"/>
          </a:p>
        </p:txBody>
      </p:sp>
    </p:spTree>
    <p:extLst>
      <p:ext uri="{BB962C8B-B14F-4D97-AF65-F5344CB8AC3E}">
        <p14:creationId xmlns:p14="http://schemas.microsoft.com/office/powerpoint/2010/main" val="15444136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860616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LORD alters our lives to focus on his purposes</a:t>
            </a:r>
            <a:r>
              <a:rPr lang="en-SG" sz="1200" kern="1200">
                <a:solidFill>
                  <a:schemeClr val="tx1"/>
                </a:solidFill>
                <a:effectLst/>
                <a:latin typeface="Arial"/>
                <a:ea typeface="ＭＳ Ｐゴシック" charset="-128"/>
                <a:cs typeface="Arial"/>
              </a:rPr>
              <a:t>.</a:t>
            </a:r>
            <a:endParaRPr lang="en-US">
              <a:latin typeface="Arial"/>
              <a:cs typeface="Arial"/>
            </a:endParaRPr>
          </a:p>
          <a:p>
            <a:endParaRPr lang="en-US">
              <a:latin typeface="Arial"/>
              <a:cs typeface="Arial"/>
            </a:endParaRPr>
          </a:p>
        </p:txBody>
      </p:sp>
    </p:spTree>
    <p:extLst>
      <p:ext uri="{BB962C8B-B14F-4D97-AF65-F5344CB8AC3E}">
        <p14:creationId xmlns:p14="http://schemas.microsoft.com/office/powerpoint/2010/main" val="269075716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FCAA5A71-F7FA-DA4B-A16D-AE2061DF6390}" type="slidenum">
              <a:rPr lang="zh-TW" altLang="en-US" sz="1200">
                <a:ea typeface="新細明體" charset="0"/>
                <a:cs typeface="新細明體" charset="0"/>
              </a:rPr>
              <a:pPr eaLnBrk="1" hangingPunct="1"/>
              <a:t>195</a:t>
            </a:fld>
            <a:endParaRPr lang="en-US" altLang="zh-TW" sz="1200">
              <a:ea typeface="新細明體" charset="0"/>
              <a:cs typeface="新細明體"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zh-CN">
              <a:latin typeface="Times New Roman" charset="0"/>
              <a:ea typeface="Times New Roman" charset="0"/>
              <a:cs typeface="Times New Roman"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D820321C-A755-7E44-8703-A58C4E0A2B31}" type="slidenum">
              <a:rPr lang="zh-TW" altLang="en-US" sz="1200">
                <a:ea typeface="新細明體" charset="0"/>
                <a:cs typeface="新細明體" charset="0"/>
              </a:rPr>
              <a:pPr eaLnBrk="1" hangingPunct="1"/>
              <a:t>196</a:t>
            </a:fld>
            <a:endParaRPr lang="en-US" altLang="zh-TW" sz="1200">
              <a:ea typeface="新細明體" charset="0"/>
              <a:cs typeface="新細明體"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zh-CN">
              <a:latin typeface="Times New Roman" charset="0"/>
              <a:ea typeface="Times New Roman" charset="0"/>
              <a:cs typeface="Times New Roman"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EDB04A83-B4ED-6F46-AB41-F33320582A0E}" type="slidenum">
              <a:rPr lang="zh-TW" altLang="en-US" sz="1200">
                <a:ea typeface="新細明體" charset="0"/>
                <a:cs typeface="新細明體" charset="0"/>
              </a:rPr>
              <a:pPr eaLnBrk="1" hangingPunct="1"/>
              <a:t>197</a:t>
            </a:fld>
            <a:endParaRPr lang="en-US" altLang="zh-TW" sz="1200">
              <a:ea typeface="新細明體" charset="0"/>
              <a:cs typeface="新細明體"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0C0BF305-950F-6640-84BC-E293EB5DC47C}" type="slidenum">
              <a:rPr lang="zh-TW" altLang="en-US" sz="1200">
                <a:ea typeface="新細明體" charset="0"/>
                <a:cs typeface="新細明體" charset="0"/>
              </a:rPr>
              <a:pPr eaLnBrk="1" hangingPunct="1"/>
              <a:t>198</a:t>
            </a:fld>
            <a:endParaRPr lang="en-US" altLang="zh-TW" sz="1200">
              <a:ea typeface="新細明體" charset="0"/>
              <a:cs typeface="新細明體"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zh-CN" sz="3200" b="1">
              <a:solidFill>
                <a:srgbClr val="FF0000"/>
              </a:solidFill>
              <a:latin typeface="Times New Roman" charset="0"/>
              <a:ea typeface="宋体" charset="0"/>
              <a:cs typeface="宋体"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06D5886C-8901-9540-A608-BFA7EF3FC4B4}" type="slidenum">
              <a:rPr lang="zh-TW" altLang="en-US" sz="1200">
                <a:ea typeface="新細明體" charset="0"/>
                <a:cs typeface="新細明體" charset="0"/>
              </a:rPr>
              <a:pPr eaLnBrk="1" hangingPunct="1"/>
              <a:t>199</a:t>
            </a:fld>
            <a:endParaRPr lang="en-US" altLang="zh-TW" sz="1200">
              <a:ea typeface="新細明體" charset="0"/>
              <a:cs typeface="新細明體" charset="0"/>
            </a:endParaRPr>
          </a:p>
        </p:txBody>
      </p:sp>
      <p:sp>
        <p:nvSpPr>
          <p:cNvPr id="147459" name="Rectangle 2"/>
          <p:cNvSpPr>
            <a:spLocks noGrp="1" noRot="1" noChangeAspect="1" noChangeArrowheads="1" noTextEdit="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tLang="zh-CN">
              <a:latin typeface="Times New Roman" charset="0"/>
              <a:ea typeface="Times New Roman" charset="0"/>
              <a:cs typeface="Times New Roman"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D733D036-880C-1F4B-8635-4F23B2CAD2A5}" type="slidenum">
              <a:rPr lang="zh-TW" altLang="en-US" sz="1200">
                <a:ea typeface="新細明體" charset="0"/>
                <a:cs typeface="新細明體" charset="0"/>
              </a:rPr>
              <a:pPr eaLnBrk="1" hangingPunct="1"/>
              <a:t>200</a:t>
            </a:fld>
            <a:endParaRPr lang="en-US" altLang="zh-TW" sz="1200">
              <a:ea typeface="新細明體" charset="0"/>
              <a:cs typeface="新細明體"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DD90093A-7A07-D948-A96F-CAE859F22F2A}" type="slidenum">
              <a:rPr lang="zh-TW" altLang="en-US" sz="1200">
                <a:ea typeface="新細明體" charset="0"/>
                <a:cs typeface="新細明體" charset="0"/>
              </a:rPr>
              <a:pPr eaLnBrk="1" hangingPunct="1"/>
              <a:t>201</a:t>
            </a:fld>
            <a:endParaRPr lang="en-US" altLang="zh-TW" sz="1200">
              <a:ea typeface="新細明體" charset="0"/>
              <a:cs typeface="新細明體" charset="0"/>
            </a:endParaRPr>
          </a:p>
        </p:txBody>
      </p:sp>
      <p:sp>
        <p:nvSpPr>
          <p:cNvPr id="153603" name="Rectangle 2"/>
          <p:cNvSpPr>
            <a:spLocks noGrp="1" noRot="1" noChangeAspect="1" noChangeArrowheads="1" noTextEdit="1"/>
          </p:cNvSpPr>
          <p:nvPr>
            <p:ph type="sldImg"/>
          </p:nvPr>
        </p:nvSpPr>
        <p:spPr>
          <a:solidFill>
            <a:srgbClr val="FFFFFF"/>
          </a:solidFill>
          <a:ln/>
        </p:spPr>
      </p:sp>
      <p:sp>
        <p:nvSpPr>
          <p:cNvPr id="1536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tLang="zh-CN">
              <a:latin typeface="Times New Roman" charset="0"/>
              <a:ea typeface="Times New Roman" charset="0"/>
              <a:cs typeface="Times New Roman"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842B7DF3-A970-9A4A-B2C7-DAF5DBCE77F1}" type="slidenum">
              <a:rPr lang="zh-TW" altLang="en-US" sz="1200">
                <a:ea typeface="新細明體" charset="0"/>
                <a:cs typeface="新細明體" charset="0"/>
              </a:rPr>
              <a:pPr eaLnBrk="1" hangingPunct="1"/>
              <a:t>202</a:t>
            </a:fld>
            <a:endParaRPr lang="en-US" altLang="zh-TW" sz="1200">
              <a:ea typeface="新細明體" charset="0"/>
              <a:cs typeface="新細明體"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tLang="zh-CN">
              <a:latin typeface="Times New Roman" charset="0"/>
              <a:ea typeface="Times New Roman" charset="0"/>
              <a:cs typeface="Times New Roman"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5573A031-4CDB-F542-B637-AE1439C3836F}" type="slidenum">
              <a:rPr lang="zh-TW" altLang="en-US" sz="1200">
                <a:ea typeface="新細明體" charset="0"/>
                <a:cs typeface="新細明體" charset="0"/>
              </a:rPr>
              <a:pPr eaLnBrk="1" hangingPunct="1"/>
              <a:t>203</a:t>
            </a:fld>
            <a:endParaRPr lang="en-US" altLang="zh-TW" sz="1200">
              <a:ea typeface="新細明體" charset="0"/>
              <a:cs typeface="新細明體"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0E3C19D3-7758-7F4E-B4CD-A7DD42D5F9D3}" type="slidenum">
              <a:rPr lang="zh-TW" altLang="en-US" sz="1200">
                <a:ea typeface="新細明體" charset="0"/>
                <a:cs typeface="新細明體" charset="0"/>
              </a:rPr>
              <a:pPr eaLnBrk="1" hangingPunct="1"/>
              <a:t>204</a:t>
            </a:fld>
            <a:endParaRPr lang="en-US" altLang="zh-TW" sz="1200">
              <a:ea typeface="新細明體" charset="0"/>
              <a:cs typeface="新細明體"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Be open to God initiating any change he wants in your life. As someone said, “If nothing ever changed, there’d be no butterflies.” Be that butterfly.</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295077016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3EE016E4-6884-2347-A2EA-08C5DBA0144D}" type="slidenum">
              <a:rPr lang="zh-TW" altLang="en-US" sz="1200">
                <a:ea typeface="新細明體" charset="0"/>
                <a:cs typeface="新細明體" charset="0"/>
              </a:rPr>
              <a:pPr eaLnBrk="1" hangingPunct="1"/>
              <a:t>205</a:t>
            </a:fld>
            <a:endParaRPr lang="en-US" altLang="zh-TW" sz="1200">
              <a:ea typeface="新細明體" charset="0"/>
              <a:cs typeface="新細明體"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4FFC4E2C-E368-4943-A768-B0980EB402B7}" type="slidenum">
              <a:rPr lang="zh-TW" altLang="en-US" sz="1200">
                <a:ea typeface="新細明體" charset="0"/>
                <a:cs typeface="新細明體" charset="0"/>
              </a:rPr>
              <a:pPr eaLnBrk="1" hangingPunct="1"/>
              <a:t>206</a:t>
            </a:fld>
            <a:endParaRPr lang="en-US" altLang="zh-TW" sz="1200">
              <a:ea typeface="新細明體" charset="0"/>
              <a:cs typeface="新細明體"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zh-CN" sz="2800">
              <a:latin typeface="Times New Roman" charset="0"/>
              <a:ea typeface="Times New Roman" charset="0"/>
              <a:cs typeface="Times New Roman"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31189743-2327-824B-A400-8BE9D8B7B221}" type="slidenum">
              <a:rPr lang="zh-TW" altLang="en-US" sz="1200">
                <a:ea typeface="新細明體" charset="0"/>
                <a:cs typeface="新細明體" charset="0"/>
              </a:rPr>
              <a:pPr eaLnBrk="1" hangingPunct="1"/>
              <a:t>207</a:t>
            </a:fld>
            <a:endParaRPr lang="en-US" altLang="zh-TW" sz="1200">
              <a:ea typeface="新細明體" charset="0"/>
              <a:cs typeface="新細明體" charset="0"/>
            </a:endParaRPr>
          </a:p>
        </p:txBody>
      </p:sp>
      <p:sp>
        <p:nvSpPr>
          <p:cNvPr id="165891" name="Rectangle 2"/>
          <p:cNvSpPr>
            <a:spLocks noGrp="1" noRot="1" noChangeAspect="1" noChangeArrowheads="1" noTextEdit="1"/>
          </p:cNvSpPr>
          <p:nvPr>
            <p:ph type="sldImg"/>
          </p:nvPr>
        </p:nvSpPr>
        <p:spPr>
          <a:solidFill>
            <a:srgbClr val="FFFFFF"/>
          </a:solidFill>
          <a:ln/>
        </p:spPr>
      </p:sp>
      <p:sp>
        <p:nvSpPr>
          <p:cNvPr id="1658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tLang="zh-CN" sz="2800">
              <a:latin typeface="Times New Roman" charset="0"/>
              <a:ea typeface="Times New Roman" charset="0"/>
              <a:cs typeface="Times New Roman"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1BA0DBE0-6665-F845-8441-FEFBA3E90986}" type="slidenum">
              <a:rPr lang="zh-TW" altLang="en-US" sz="1200">
                <a:ea typeface="新細明體" charset="0"/>
                <a:cs typeface="新細明體" charset="0"/>
              </a:rPr>
              <a:pPr eaLnBrk="1" hangingPunct="1"/>
              <a:t>208</a:t>
            </a:fld>
            <a:endParaRPr lang="en-US" altLang="zh-TW" sz="1200">
              <a:ea typeface="新細明體" charset="0"/>
              <a:cs typeface="新細明體" charset="0"/>
            </a:endParaRPr>
          </a:p>
        </p:txBody>
      </p:sp>
      <p:sp>
        <p:nvSpPr>
          <p:cNvPr id="167939" name="Rectangle 2"/>
          <p:cNvSpPr>
            <a:spLocks noGrp="1" noRot="1" noChangeAspect="1" noChangeArrowheads="1" noTextEdit="1"/>
          </p:cNvSpPr>
          <p:nvPr>
            <p:ph type="sldImg"/>
          </p:nvPr>
        </p:nvSpPr>
        <p:spPr>
          <a:solidFill>
            <a:srgbClr val="FFFFFF"/>
          </a:solidFill>
          <a:ln/>
        </p:spPr>
      </p:sp>
      <p:sp>
        <p:nvSpPr>
          <p:cNvPr id="1679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tLang="zh-CN">
              <a:latin typeface="Times New Roman" charset="0"/>
              <a:ea typeface="宋体" charset="0"/>
              <a:cs typeface="宋体"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3B1EFA73-CD68-804F-B129-AD449663EECB}" type="slidenum">
              <a:rPr lang="zh-TW" altLang="en-US" sz="1200">
                <a:ea typeface="新細明體" charset="0"/>
                <a:cs typeface="新細明體" charset="0"/>
              </a:rPr>
              <a:pPr eaLnBrk="1" hangingPunct="1"/>
              <a:t>209</a:t>
            </a:fld>
            <a:endParaRPr lang="en-US" altLang="zh-TW" sz="1200">
              <a:ea typeface="新細明體" charset="0"/>
              <a:cs typeface="新細明體"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2967983B-9EF9-3E41-AEDA-A87BD1A3081A}" type="slidenum">
              <a:rPr lang="zh-TW" altLang="en-US" sz="1200">
                <a:ea typeface="新細明體" charset="0"/>
                <a:cs typeface="新細明體" charset="0"/>
              </a:rPr>
              <a:pPr eaLnBrk="1" hangingPunct="1"/>
              <a:t>210</a:t>
            </a:fld>
            <a:endParaRPr lang="en-US" altLang="zh-TW" sz="1200">
              <a:ea typeface="新細明體" charset="0"/>
              <a:cs typeface="新細明體" charset="0"/>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AA3188-A9F6-E449-91B1-79DB37FC3D53}"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0210" name="Rectangle 1026"/>
          <p:cNvSpPr>
            <a:spLocks noGrp="1" noRot="1" noChangeAspect="1" noChangeArrowheads="1"/>
          </p:cNvSpPr>
          <p:nvPr>
            <p:ph type="sldImg"/>
          </p:nvPr>
        </p:nvSpPr>
        <p:spPr>
          <a:solidFill>
            <a:srgbClr val="FFFFFF"/>
          </a:solidFill>
          <a:ln/>
        </p:spPr>
      </p:sp>
      <p:sp>
        <p:nvSpPr>
          <p:cNvPr id="350211" name="Rectangle 1027"/>
          <p:cNvSpPr>
            <a:spLocks noGrp="1" noChangeArrowheads="1"/>
          </p:cNvSpPr>
          <p:nvPr>
            <p:ph type="body" idx="1"/>
          </p:nvPr>
        </p:nvSpPr>
        <p:spPr>
          <a:xfrm>
            <a:off x="1298364" y="3257550"/>
            <a:ext cx="7140998" cy="205979"/>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cs typeface="ＭＳ Ｐゴシック" charset="0"/>
              </a:rPr>
              <a:t>OS-09-1Sam-210</a:t>
            </a:r>
          </a:p>
          <a:p>
            <a:pPr eaLnBrk="1" hangingPunct="1"/>
            <a:r>
              <a:rPr lang="en-US" dirty="0">
                <a:latin typeface="Arial" charset="0"/>
                <a:cs typeface="ＭＳ Ｐゴシック" charset="0"/>
              </a:rPr>
              <a:t>OS-12-2Kings-14, 95</a:t>
            </a:r>
          </a:p>
          <a:p>
            <a:pPr eaLnBrk="1" hangingPunct="1"/>
            <a:r>
              <a:rPr lang="en-US" dirty="0">
                <a:latin typeface="Arial" charset="0"/>
                <a:cs typeface="ＭＳ Ｐゴシック" charset="0"/>
              </a:rPr>
              <a:t>OS-14-2Chron-27</a:t>
            </a:r>
          </a:p>
        </p:txBody>
      </p:sp>
    </p:spTree>
    <p:extLst>
      <p:ext uri="{BB962C8B-B14F-4D97-AF65-F5344CB8AC3E}">
        <p14:creationId xmlns:p14="http://schemas.microsoft.com/office/powerpoint/2010/main" val="189630521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92443CAC-29E8-F84D-9154-B00997D66581}" type="slidenum">
              <a:rPr lang="en-US" sz="1200">
                <a:solidFill>
                  <a:srgbClr val="000000"/>
                </a:solidFill>
                <a:latin typeface="Arial" charset="0"/>
              </a:rPr>
              <a:pPr eaLnBrk="1" hangingPunct="1"/>
              <a:t>212</a:t>
            </a:fld>
            <a:endParaRPr lang="en-US" sz="1200">
              <a:solidFill>
                <a:srgbClr val="000000"/>
              </a:solidFill>
              <a:latin typeface="Arial" charset="0"/>
            </a:endParaRPr>
          </a:p>
        </p:txBody>
      </p:sp>
      <p:sp>
        <p:nvSpPr>
          <p:cNvPr id="270338" name="Rectangle 1026"/>
          <p:cNvSpPr>
            <a:spLocks noGrp="1" noRot="1" noChangeAspect="1" noChangeArrowheads="1"/>
          </p:cNvSpPr>
          <p:nvPr>
            <p:ph type="sldImg"/>
          </p:nvPr>
        </p:nvSpPr>
        <p:spPr>
          <a:solidFill>
            <a:srgbClr val="FFFFFF"/>
          </a:solidFill>
          <a:ln/>
        </p:spPr>
      </p:sp>
      <p:sp>
        <p:nvSpPr>
          <p:cNvPr id="270339" name="Rectangle 1027"/>
          <p:cNvSpPr>
            <a:spLocks noGrp="1" noChangeArrowheads="1"/>
          </p:cNvSpPr>
          <p:nvPr>
            <p:ph type="body" idx="1"/>
          </p:nvPr>
        </p:nvSpPr>
        <p:spPr>
          <a:xfrm>
            <a:off x="1298364" y="3257550"/>
            <a:ext cx="7140998" cy="205979"/>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OS-09-1Sam-211</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CA168311-8E3A-DF47-940D-C4E79C847CDD}" type="slidenum">
              <a:rPr lang="en-US" sz="1200">
                <a:solidFill>
                  <a:srgbClr val="000000"/>
                </a:solidFill>
              </a:rPr>
              <a:pPr eaLnBrk="1" hangingPunct="1"/>
              <a:t>214</a:t>
            </a:fld>
            <a:endParaRPr lang="en-US" sz="1200">
              <a:solidFill>
                <a:srgbClr val="000000"/>
              </a:solidFil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FBCC22-DD42-7042-A2C4-78A09361310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1555" name="Rectangle 1026"/>
          <p:cNvSpPr>
            <a:spLocks noGrp="1" noRot="1" noChangeAspect="1" noChangeArrowheads="1" noTextEdit="1"/>
          </p:cNvSpPr>
          <p:nvPr>
            <p:ph type="sldImg"/>
          </p:nvPr>
        </p:nvSpPr>
        <p:spPr>
          <a:ln/>
        </p:spPr>
      </p:sp>
      <p:sp>
        <p:nvSpPr>
          <p:cNvPr id="151556"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rPr>
              <a:t>OS-08-Ruth-72</a:t>
            </a:r>
          </a:p>
          <a:p>
            <a:pPr eaLnBrk="1" hangingPunct="1"/>
            <a:r>
              <a:rPr lang="en-US" dirty="0">
                <a:latin typeface="Times New Roman" charset="0"/>
              </a:rPr>
              <a:t>OS-09-1Sam-17-17, 22, 43</a:t>
            </a:r>
          </a:p>
        </p:txBody>
      </p:sp>
    </p:spTree>
    <p:extLst>
      <p:ext uri="{BB962C8B-B14F-4D97-AF65-F5344CB8AC3E}">
        <p14:creationId xmlns:p14="http://schemas.microsoft.com/office/powerpoint/2010/main" val="2301592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AE416D7B-2AD5-234B-8E76-18EA4D31AF22}" type="slidenum">
              <a:rPr lang="zh-TW" altLang="en-US" sz="1200">
                <a:ea typeface="新細明體" charset="0"/>
                <a:cs typeface="新細明體" charset="0"/>
              </a:rPr>
              <a:pPr eaLnBrk="1" hangingPunct="1"/>
              <a:t>23</a:t>
            </a:fld>
            <a:endParaRPr lang="en-US" altLang="zh-TW" sz="1200">
              <a:ea typeface="新細明體" charset="0"/>
              <a:cs typeface="新細明體"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25DB80B6-1144-B44F-B140-8654FA391513}" type="slidenum">
              <a:rPr lang="zh-TW" altLang="en-US" sz="1200">
                <a:ea typeface="新細明體" charset="0"/>
                <a:cs typeface="新細明體" charset="0"/>
              </a:rPr>
              <a:pPr eaLnBrk="1" hangingPunct="1"/>
              <a:t>24</a:t>
            </a:fld>
            <a:endParaRPr lang="en-US" altLang="zh-TW" sz="1200">
              <a:ea typeface="新細明體" charset="0"/>
              <a:cs typeface="新細明體"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48C49151-EC75-4E4A-98E7-C6F44628AAA8}" type="slidenum">
              <a:rPr lang="zh-TW" altLang="en-US" sz="1200">
                <a:ea typeface="新細明體" charset="0"/>
                <a:cs typeface="新細明體" charset="0"/>
              </a:rPr>
              <a:pPr eaLnBrk="1" hangingPunct="1"/>
              <a:t>25</a:t>
            </a:fld>
            <a:endParaRPr lang="en-US" altLang="zh-TW" sz="1200">
              <a:ea typeface="新細明體" charset="0"/>
              <a:cs typeface="新細明體"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zh-CN">
              <a:latin typeface="Times New Roman" charset="0"/>
              <a:ea typeface="宋体" charset="0"/>
              <a:cs typeface="宋体"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53B9E147-391D-4A47-BABE-6247085359DB}" type="slidenum">
              <a:rPr lang="zh-TW" altLang="en-US" sz="1200">
                <a:ea typeface="新細明體" charset="0"/>
                <a:cs typeface="新細明體" charset="0"/>
              </a:rPr>
              <a:pPr eaLnBrk="1" hangingPunct="1"/>
              <a:t>26</a:t>
            </a:fld>
            <a:endParaRPr lang="en-US" altLang="zh-TW" sz="1200">
              <a:ea typeface="新細明體" charset="0"/>
              <a:cs typeface="新細明體"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10794EB5-4824-3844-AED1-DDCF98DD8AD2}" type="slidenum">
              <a:rPr lang="zh-TW" altLang="en-US" sz="1200">
                <a:ea typeface="新細明體" charset="0"/>
                <a:cs typeface="新細明體" charset="0"/>
              </a:rPr>
              <a:pPr eaLnBrk="1" hangingPunct="1"/>
              <a:t>27</a:t>
            </a:fld>
            <a:endParaRPr lang="en-US" altLang="zh-TW" sz="1200">
              <a:ea typeface="新細明體" charset="0"/>
              <a:cs typeface="新細明體"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88064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Do you like change? </a:t>
            </a:r>
          </a:p>
          <a:p>
            <a:endParaRPr lang="en-US" dirty="0">
              <a:latin typeface="Arial"/>
              <a:cs typeface="Arial"/>
            </a:endParaRPr>
          </a:p>
        </p:txBody>
      </p:sp>
    </p:spTree>
    <p:extLst>
      <p:ext uri="{BB962C8B-B14F-4D97-AF65-F5344CB8AC3E}">
        <p14:creationId xmlns:p14="http://schemas.microsoft.com/office/powerpoint/2010/main" val="3125110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31890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Whether you like change or not, change is inevitable. </a:t>
            </a:r>
          </a:p>
          <a:p>
            <a:endParaRPr lang="en-US">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1566554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Some like it while others hate it, so some of us are early adopters while others are laggards. The majority tolerates it. </a:t>
            </a:r>
          </a:p>
          <a:p>
            <a:endParaRPr lang="en-US" dirty="0">
              <a:latin typeface="Arial"/>
              <a:cs typeface="Arial"/>
            </a:endParaRPr>
          </a:p>
        </p:txBody>
      </p:sp>
    </p:spTree>
    <p:extLst>
      <p:ext uri="{BB962C8B-B14F-4D97-AF65-F5344CB8AC3E}">
        <p14:creationId xmlns:p14="http://schemas.microsoft.com/office/powerpoint/2010/main" val="4079943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Job?</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Body?</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Relationships?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Something else?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 Why are you experiencing these changes right now?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If we are honest, we really don’t understand why change happens.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Is God causing it—or are you causing the change? I can comprehend why some of us initiate change, but… </a:t>
            </a:r>
          </a:p>
          <a:p>
            <a:endParaRPr lang="en-US" dirty="0">
              <a:latin typeface="Arial"/>
              <a:cs typeface="Arial"/>
            </a:endParaRPr>
          </a:p>
        </p:txBody>
      </p:sp>
    </p:spTree>
    <p:extLst>
      <p:ext uri="{BB962C8B-B14F-4D97-AF65-F5344CB8AC3E}">
        <p14:creationId xmlns:p14="http://schemas.microsoft.com/office/powerpoint/2010/main" val="916088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What reasons would the L</a:t>
            </a:r>
            <a:r>
              <a:rPr lang="en-US" sz="1050">
                <a:latin typeface="Arial"/>
                <a:cs typeface="Arial"/>
              </a:rPr>
              <a:t>ORD</a:t>
            </a:r>
            <a:r>
              <a:rPr lang="en-US">
                <a:latin typeface="Arial"/>
                <a:cs typeface="Arial"/>
              </a:rPr>
              <a:t> have to make us</a:t>
            </a:r>
            <a:r>
              <a:rPr lang="en-US" baseline="0">
                <a:latin typeface="Arial"/>
                <a:cs typeface="Arial"/>
              </a:rPr>
              <a:t> have to adjust to new environments over and over?</a:t>
            </a:r>
            <a:endParaRPr lang="en-US">
              <a:latin typeface="Arial"/>
              <a:cs typeface="Arial"/>
            </a:endParaRPr>
          </a:p>
          <a:p>
            <a:endParaRPr lang="en-US">
              <a:latin typeface="Arial"/>
              <a:cs typeface="Arial"/>
            </a:endParaRPr>
          </a:p>
        </p:txBody>
      </p:sp>
    </p:spTree>
    <p:extLst>
      <p:ext uri="{BB962C8B-B14F-4D97-AF65-F5344CB8AC3E}">
        <p14:creationId xmlns:p14="http://schemas.microsoft.com/office/powerpoint/2010/main" val="2044645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6"/>
        <p:cNvGrpSpPr/>
        <p:nvPr/>
      </p:nvGrpSpPr>
      <p:grpSpPr>
        <a:xfrm>
          <a:off x="0" y="0"/>
          <a:ext cx="0" cy="0"/>
          <a:chOff x="0" y="0"/>
          <a:chExt cx="0" cy="0"/>
        </a:xfrm>
      </p:grpSpPr>
      <p:sp>
        <p:nvSpPr>
          <p:cNvPr id="4407" name="Google Shape;440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t>34</a:t>
            </a:fld>
            <a:endParaRPr kumimoji="0" sz="1200" b="0"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4408" name="Google Shape;440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09" name="Google Shape;4409;p13: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让我们一起考察经文</a:t>
            </a:r>
            <a:endParaRPr dirty="0"/>
          </a:p>
          <a:p>
            <a:pPr marL="0" lvl="0" indent="0" algn="l" rtl="0">
              <a:spcBef>
                <a:spcPts val="360"/>
              </a:spcBef>
              <a:spcAft>
                <a:spcPts val="0"/>
              </a:spcAft>
              <a:buNone/>
            </a:pPr>
            <a:r>
              <a:rPr lang="en-US" dirty="0" err="1"/>
              <a:t>圣经：每一卷书</a:t>
            </a:r>
            <a:endParaRPr dirty="0"/>
          </a:p>
        </p:txBody>
      </p:sp>
    </p:spTree>
    <p:extLst>
      <p:ext uri="{BB962C8B-B14F-4D97-AF65-F5344CB8AC3E}">
        <p14:creationId xmlns:p14="http://schemas.microsoft.com/office/powerpoint/2010/main" val="4044586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FBE46F-6E29-5445-BE9A-0B77F5D2C22A}"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2800">
              <a:latin typeface="Arial"/>
              <a:ea typeface="ＭＳ Ｐゴシック" charset="0"/>
              <a:cs typeface="Arial"/>
            </a:endParaRPr>
          </a:p>
          <a:p>
            <a:pPr eaLnBrk="1" hangingPunct="1"/>
            <a:r>
              <a:rPr lang="en-US" sz="1200" kern="1200">
                <a:solidFill>
                  <a:schemeClr val="tx1"/>
                </a:solidFill>
                <a:effectLst/>
                <a:latin typeface="Arial"/>
                <a:ea typeface="ＭＳ Ｐゴシック" charset="-128"/>
                <a:cs typeface="Arial"/>
              </a:rPr>
              <a:t>Judges had led Israel for 350 years with the only constant being change itself. Judge after judge came and left the scene, some good and some bad. Few agreed that the situation was sustainable. Change needed to happen because each person did what was right in his own eyes with enemies at the door.</a:t>
            </a:r>
            <a:r>
              <a:rPr lang="en-SG" sz="2800">
                <a:effectLst/>
                <a:latin typeface="Arial"/>
                <a:cs typeface="Arial"/>
              </a:rPr>
              <a:t> </a:t>
            </a:r>
            <a:endParaRPr lang="en-US" sz="2800">
              <a:latin typeface="Arial"/>
              <a:ea typeface="ＭＳ Ｐゴシック" charset="0"/>
              <a:cs typeface="Arial"/>
            </a:endParaRPr>
          </a:p>
        </p:txBody>
      </p:sp>
    </p:spTree>
    <p:extLst>
      <p:ext uri="{BB962C8B-B14F-4D97-AF65-F5344CB8AC3E}">
        <p14:creationId xmlns:p14="http://schemas.microsoft.com/office/powerpoint/2010/main" val="1792497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63B0874B-D723-4F44-B2DB-AF30269199E9}" type="slidenum">
              <a:rPr lang="en-GB" sz="1200">
                <a:solidFill>
                  <a:srgbClr val="FFFFFF"/>
                </a:solidFill>
                <a:latin typeface="Comic Sans MS" charset="0"/>
              </a:rPr>
              <a:pPr>
                <a:def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8606167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fld id="{6C38B76B-8872-5B46-9DCF-35CA5345AAF3}" type="slidenum">
              <a:rPr lang="en-US" sz="1200">
                <a:solidFill>
                  <a:prstClr val="black"/>
                </a:solidFill>
              </a:rPr>
              <a:pPr eaLnBrk="1" hangingPunct="1"/>
              <a:t>37</a:t>
            </a:fld>
            <a:endParaRPr lang="en-US" sz="1200">
              <a:solidFill>
                <a:prstClr val="black"/>
              </a:solidFill>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10794EB5-4824-3844-AED1-DDCF98DD8AD2}" type="slidenum">
              <a:rPr lang="zh-TW" altLang="en-US" sz="1200">
                <a:ea typeface="新細明體" charset="0"/>
                <a:cs typeface="新細明體" charset="0"/>
              </a:rPr>
              <a:pPr eaLnBrk="1" hangingPunct="1"/>
              <a:t>39</a:t>
            </a:fld>
            <a:endParaRPr lang="en-US" altLang="zh-TW" sz="1200">
              <a:ea typeface="新細明體" charset="0"/>
              <a:cs typeface="新細明體"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019220-4E07-3C4E-BFE3-EE0190D80488}"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ＭＳ Ｐゴシック" charset="-128"/>
                <a:cs typeface="Arial"/>
              </a:rPr>
              <a:t>Today we will see what God was doing in changing Israel’s situation and then see why change occurs for us today.</a:t>
            </a:r>
            <a:r>
              <a:rPr lang="en-SG">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4212093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10</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What reasons would the L</a:t>
            </a:r>
            <a:r>
              <a:rPr lang="en-US" sz="1050">
                <a:latin typeface="Arial"/>
                <a:cs typeface="Arial"/>
              </a:rPr>
              <a:t>ORD</a:t>
            </a:r>
            <a:r>
              <a:rPr lang="en-US">
                <a:latin typeface="Arial"/>
                <a:cs typeface="Arial"/>
              </a:rPr>
              <a:t> have to make us</a:t>
            </a:r>
            <a:r>
              <a:rPr lang="en-US" baseline="0">
                <a:latin typeface="Arial"/>
                <a:cs typeface="Arial"/>
              </a:rPr>
              <a:t> have to adjust to new environments over and over?</a:t>
            </a:r>
            <a:endParaRPr lang="en-US">
              <a:latin typeface="Arial"/>
              <a:cs typeface="Arial"/>
            </a:endParaRPr>
          </a:p>
          <a:p>
            <a:endParaRPr lang="en-US">
              <a:latin typeface="Arial"/>
              <a:cs typeface="Arial"/>
            </a:endParaRPr>
          </a:p>
        </p:txBody>
      </p:sp>
    </p:spTree>
    <p:extLst>
      <p:ext uri="{BB962C8B-B14F-4D97-AF65-F5344CB8AC3E}">
        <p14:creationId xmlns:p14="http://schemas.microsoft.com/office/powerpoint/2010/main" val="3439745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LORD even used Israel’s sin to bring in the monarchy</a:t>
            </a:r>
            <a:r>
              <a:rPr lang="en-SG" sz="1200" kern="1200" baseline="0">
                <a:solidFill>
                  <a:schemeClr val="tx1"/>
                </a:solidFill>
                <a:effectLst/>
                <a:latin typeface="Arial"/>
                <a:ea typeface="ＭＳ Ｐゴシック" charset="-128"/>
                <a:cs typeface="Arial"/>
              </a:rPr>
              <a:t> under David.</a:t>
            </a:r>
            <a:endParaRPr lang="en-US">
              <a:latin typeface="Arial"/>
              <a:cs typeface="Arial"/>
            </a:endParaRPr>
          </a:p>
        </p:txBody>
      </p:sp>
    </p:spTree>
    <p:extLst>
      <p:ext uri="{BB962C8B-B14F-4D97-AF65-F5344CB8AC3E}">
        <p14:creationId xmlns:p14="http://schemas.microsoft.com/office/powerpoint/2010/main" val="20858241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FBCC22-DD42-7042-A2C4-78A09361310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1555" name="Rectangle 1026"/>
          <p:cNvSpPr>
            <a:spLocks noGrp="1" noRot="1" noChangeAspect="1" noChangeArrowheads="1" noTextEdit="1"/>
          </p:cNvSpPr>
          <p:nvPr>
            <p:ph type="sldImg"/>
          </p:nvPr>
        </p:nvSpPr>
        <p:spPr>
          <a:ln/>
        </p:spPr>
      </p:sp>
      <p:sp>
        <p:nvSpPr>
          <p:cNvPr id="151556"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rPr>
              <a:t>OS-08-Ruth-72</a:t>
            </a:r>
          </a:p>
          <a:p>
            <a:pPr eaLnBrk="1" hangingPunct="1"/>
            <a:r>
              <a:rPr lang="en-US" dirty="0">
                <a:latin typeface="Times New Roman" charset="0"/>
              </a:rPr>
              <a:t>OS-09-1Sam-17-17, 22, 43</a:t>
            </a:r>
          </a:p>
        </p:txBody>
      </p:sp>
    </p:spTree>
    <p:extLst>
      <p:ext uri="{BB962C8B-B14F-4D97-AF65-F5344CB8AC3E}">
        <p14:creationId xmlns:p14="http://schemas.microsoft.com/office/powerpoint/2010/main" val="20096518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first transition of national leadership from Eli</a:t>
            </a:r>
            <a:r>
              <a:rPr lang="en-US" sz="1200" kern="1200" baseline="0">
                <a:solidFill>
                  <a:schemeClr val="tx1"/>
                </a:solidFill>
                <a:effectLst/>
                <a:latin typeface="Arial"/>
                <a:ea typeface="ＭＳ Ｐゴシック" charset="-128"/>
                <a:cs typeface="Arial"/>
              </a:rPr>
              <a:t> </a:t>
            </a:r>
            <a:r>
              <a:rPr lang="en-US" sz="1200" kern="1200">
                <a:solidFill>
                  <a:schemeClr val="tx1"/>
                </a:solidFill>
                <a:effectLst/>
                <a:latin typeface="Arial"/>
                <a:ea typeface="ＭＳ Ｐゴシック" charset="-128"/>
                <a:cs typeface="Arial"/>
              </a:rPr>
              <a:t>to Samuel marked the end of judges</a:t>
            </a:r>
            <a:r>
              <a:rPr lang="en-US" sz="1200" kern="1200" baseline="0">
                <a:solidFill>
                  <a:schemeClr val="tx1"/>
                </a:solidFill>
                <a:effectLst/>
                <a:latin typeface="Arial"/>
                <a:ea typeface="ＭＳ Ｐゴシック" charset="-128"/>
                <a:cs typeface="Arial"/>
              </a:rPr>
              <a:t> with Samuel as the last judge</a:t>
            </a:r>
            <a:r>
              <a:rPr lang="en-US" sz="1200" kern="1200">
                <a:solidFill>
                  <a:schemeClr val="tx1"/>
                </a:solidFill>
                <a:effectLst/>
                <a:latin typeface="Arial"/>
                <a:ea typeface="ＭＳ Ｐゴシック" charset="-128"/>
                <a:cs typeface="Arial"/>
              </a:rPr>
              <a:t> (1 Sam 1–7).</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1"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1153450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46</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E1DE4E15-2150-0D4A-B7D8-9F40193894C8}" type="slidenum">
              <a:rPr lang="zh-TW" altLang="en-US" sz="1200">
                <a:ea typeface="新細明體" charset="0"/>
                <a:cs typeface="新細明體" charset="0"/>
              </a:rPr>
              <a:pPr eaLnBrk="1" hangingPunct="1"/>
              <a:t>47</a:t>
            </a:fld>
            <a:endParaRPr lang="en-US" altLang="zh-TW" sz="1200">
              <a:ea typeface="新細明體" charset="0"/>
              <a:cs typeface="新細明體"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C185FFFD-9269-CC46-AF33-61AE46DCB916}" type="slidenum">
              <a:rPr lang="zh-TW" altLang="en-US" sz="1200">
                <a:ea typeface="新細明體" charset="0"/>
                <a:cs typeface="新細明體" charset="0"/>
              </a:rPr>
              <a:pPr eaLnBrk="1" hangingPunct="1"/>
              <a:t>57</a:t>
            </a:fld>
            <a:endParaRPr lang="en-US" altLang="zh-TW" sz="1200">
              <a:ea typeface="新細明體" charset="0"/>
              <a:cs typeface="新細明體"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C76D3AE9-89D1-DE43-B3F9-B41A480A9E91}" type="slidenum">
              <a:rPr lang="zh-TW" altLang="en-US" sz="1200">
                <a:ea typeface="新細明體" charset="0"/>
                <a:cs typeface="新細明體" charset="0"/>
              </a:rPr>
              <a:pPr eaLnBrk="1" hangingPunct="1"/>
              <a:t>62</a:t>
            </a:fld>
            <a:endParaRPr lang="en-US" altLang="zh-TW" sz="1200">
              <a:ea typeface="新細明體" charset="0"/>
              <a:cs typeface="新細明體"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65</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Philistine capture of the ark and deaths of Eli and his sons fulfilled the LORD's prophecy against Eli and showed their need for a new leader due to confusion over God's omnipresence (1 Sam 4).</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86406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0590408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A215EE5E-7E6E-3C45-826D-456C2DD2AAC9}" type="slidenum">
              <a:rPr lang="zh-TW" altLang="en-US" sz="1200">
                <a:ea typeface="新細明體" charset="0"/>
                <a:cs typeface="新細明體" charset="0"/>
              </a:rPr>
              <a:pPr eaLnBrk="1" hangingPunct="1"/>
              <a:t>67</a:t>
            </a:fld>
            <a:endParaRPr lang="en-US" altLang="zh-TW" sz="1200">
              <a:ea typeface="新細明體" charset="0"/>
              <a:cs typeface="新細明體"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63C9E000-07E2-F04C-88AE-9CD20ABF7778}" type="slidenum">
              <a:rPr lang="zh-TW" altLang="en-US" sz="1200">
                <a:ea typeface="新細明體" charset="0"/>
                <a:cs typeface="新細明體" charset="0"/>
              </a:rPr>
              <a:pPr eaLnBrk="1" hangingPunct="1"/>
              <a:t>73</a:t>
            </a:fld>
            <a:endParaRPr lang="en-US" altLang="zh-TW" sz="1200">
              <a:ea typeface="新細明體" charset="0"/>
              <a:cs typeface="新細明體"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first transition of national leadership from Eli</a:t>
            </a:r>
            <a:r>
              <a:rPr lang="en-US" sz="1200" kern="1200" baseline="0">
                <a:solidFill>
                  <a:schemeClr val="tx1"/>
                </a:solidFill>
                <a:effectLst/>
                <a:latin typeface="Arial"/>
                <a:ea typeface="ＭＳ Ｐゴシック" charset="-128"/>
                <a:cs typeface="Arial"/>
              </a:rPr>
              <a:t> </a:t>
            </a:r>
            <a:r>
              <a:rPr lang="en-US" sz="1200" kern="1200">
                <a:solidFill>
                  <a:schemeClr val="tx1"/>
                </a:solidFill>
                <a:effectLst/>
                <a:latin typeface="Arial"/>
                <a:ea typeface="ＭＳ Ｐゴシック" charset="-128"/>
                <a:cs typeface="Arial"/>
              </a:rPr>
              <a:t>to Samuel marked the end of judges</a:t>
            </a:r>
            <a:r>
              <a:rPr lang="en-US" sz="1200" kern="1200" baseline="0">
                <a:solidFill>
                  <a:schemeClr val="tx1"/>
                </a:solidFill>
                <a:effectLst/>
                <a:latin typeface="Arial"/>
                <a:ea typeface="ＭＳ Ｐゴシック" charset="-128"/>
                <a:cs typeface="Arial"/>
              </a:rPr>
              <a:t> with Samuel as the last judge</a:t>
            </a:r>
            <a:r>
              <a:rPr lang="en-US" sz="1200" kern="1200">
                <a:solidFill>
                  <a:schemeClr val="tx1"/>
                </a:solidFill>
                <a:effectLst/>
                <a:latin typeface="Arial"/>
                <a:ea typeface="ＭＳ Ｐゴシック" charset="-128"/>
                <a:cs typeface="Arial"/>
              </a:rPr>
              <a:t> (1 Sam 1–7).</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latin typeface="Calibri"/>
              </a:rPr>
              <a:pPr>
                <a:defRPr/>
              </a:pPr>
              <a:t>77</a:t>
            </a:fld>
            <a:endParaRPr lang="en-US">
              <a:solidFill>
                <a:prstClr val="black"/>
              </a:solidFill>
              <a:latin typeface="Calibri"/>
            </a:endParaRPr>
          </a:p>
        </p:txBody>
      </p:sp>
    </p:spTree>
    <p:extLst>
      <p:ext uri="{BB962C8B-B14F-4D97-AF65-F5344CB8AC3E}">
        <p14:creationId xmlns:p14="http://schemas.microsoft.com/office/powerpoint/2010/main" val="11534503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second transition of national leadership from Samuel to Saul marked the start of the monarchy due to Israel's evil motives (1 Sam 8–12).</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1"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11846717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48C49151-EC75-4E4A-98E7-C6F44628AAA8}" type="slidenum">
              <a:rPr lang="zh-TW" altLang="en-US" sz="1200">
                <a:solidFill>
                  <a:prstClr val="black"/>
                </a:solidFill>
                <a:ea typeface="新細明體" charset="0"/>
                <a:cs typeface="新細明體" charset="0"/>
              </a:rPr>
              <a:pPr eaLnBrk="1" hangingPunct="1"/>
              <a:t>80</a:t>
            </a:fld>
            <a:endParaRPr lang="en-US" altLang="zh-TW" sz="1200">
              <a:solidFill>
                <a:prstClr val="black"/>
              </a:solidFill>
              <a:ea typeface="新細明體" charset="0"/>
              <a:cs typeface="新細明體"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zh-CN">
              <a:latin typeface="Times New Roman" charset="0"/>
              <a:ea typeface="宋体" charset="0"/>
              <a:cs typeface="宋体"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82</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255114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662D43-200E-3941-836C-48C13AE32881}" type="slidenum">
              <a:rPr lang="en-US" altLang="zh-CN" sz="1200">
                <a:solidFill>
                  <a:prstClr val="black"/>
                </a:solidFill>
              </a:rPr>
              <a:pPr/>
              <a:t>91</a:t>
            </a:fld>
            <a:endParaRPr lang="en-US" altLang="zh-CN" sz="1200">
              <a:solidFill>
                <a:prstClr val="black"/>
              </a:solidFill>
            </a:endParaRPr>
          </a:p>
        </p:txBody>
      </p:sp>
      <p:sp>
        <p:nvSpPr>
          <p:cNvPr id="122882" name="Rectangle 2"/>
          <p:cNvSpPr>
            <a:spLocks noGrp="1" noRot="1" noChangeAspect="1" noChangeArrowheads="1"/>
          </p:cNvSpPr>
          <p:nvPr>
            <p:ph type="sldImg"/>
          </p:nvPr>
        </p:nvSpPr>
        <p:spPr>
          <a:solidFill>
            <a:srgbClr val="FFFFFF"/>
          </a:solidFill>
          <a:ln/>
        </p:spPr>
      </p:sp>
      <p:sp>
        <p:nvSpPr>
          <p:cNvPr id="122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extLst>
      <p:ext uri="{BB962C8B-B14F-4D97-AF65-F5344CB8AC3E}">
        <p14:creationId xmlns:p14="http://schemas.microsoft.com/office/powerpoint/2010/main" val="24270436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0665B4C2-65F2-094C-99FF-EB5635A39373}" type="slidenum">
              <a:rPr lang="zh-TW" altLang="en-US" sz="1200">
                <a:ea typeface="新細明體" charset="0"/>
                <a:cs typeface="新細明體" charset="0"/>
              </a:rPr>
              <a:pPr eaLnBrk="1" hangingPunct="1"/>
              <a:t>92</a:t>
            </a:fld>
            <a:endParaRPr lang="en-US" altLang="zh-TW" sz="1200">
              <a:ea typeface="新細明體" charset="0"/>
              <a:cs typeface="新細明體"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93</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The anointing started very</a:t>
            </a:r>
            <a:r>
              <a:rPr lang="en-US" baseline="0">
                <a:latin typeface="Arial"/>
                <a:cs typeface="Arial"/>
              </a:rPr>
              <a:t> private but then ended up before the entire nation!</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47307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Do you like change? </a:t>
            </a:r>
          </a:p>
          <a:p>
            <a:endParaRPr lang="en-US" dirty="0">
              <a:latin typeface="Arial"/>
              <a:cs typeface="Arial"/>
            </a:endParaRPr>
          </a:p>
        </p:txBody>
      </p:sp>
    </p:spTree>
    <p:extLst>
      <p:ext uri="{BB962C8B-B14F-4D97-AF65-F5344CB8AC3E}">
        <p14:creationId xmlns:p14="http://schemas.microsoft.com/office/powerpoint/2010/main" val="35683465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7FBD6559-5C26-B344-A7B4-9C90AE184C81}" type="slidenum">
              <a:rPr lang="zh-TW" altLang="en-US" sz="1200">
                <a:ea typeface="新細明體" charset="0"/>
                <a:cs typeface="新細明體" charset="0"/>
              </a:rPr>
              <a:pPr eaLnBrk="1" hangingPunct="1"/>
              <a:t>102</a:t>
            </a:fld>
            <a:endParaRPr lang="en-US" altLang="zh-TW" sz="1200">
              <a:ea typeface="新細明體" charset="0"/>
              <a:cs typeface="新細明體"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104</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49018878-BA28-9643-81C0-7DADE83E451D}" type="slidenum">
              <a:rPr lang="zh-TW" altLang="en-US" sz="1200">
                <a:ea typeface="新細明體" charset="0"/>
                <a:cs typeface="新細明體" charset="0"/>
              </a:rPr>
              <a:pPr eaLnBrk="1" hangingPunct="1"/>
              <a:t>110</a:t>
            </a:fld>
            <a:endParaRPr lang="en-US" altLang="zh-TW" sz="1200">
              <a:ea typeface="新細明體" charset="0"/>
              <a:cs typeface="新細明體"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first transition of national leadership from Eli</a:t>
            </a:r>
            <a:r>
              <a:rPr lang="en-US" sz="1200" kern="1200" baseline="0">
                <a:solidFill>
                  <a:schemeClr val="tx1"/>
                </a:solidFill>
                <a:effectLst/>
                <a:latin typeface="Arial"/>
                <a:ea typeface="ＭＳ Ｐゴシック" charset="-128"/>
                <a:cs typeface="Arial"/>
              </a:rPr>
              <a:t> </a:t>
            </a:r>
            <a:r>
              <a:rPr lang="en-US" sz="1200" kern="1200">
                <a:solidFill>
                  <a:schemeClr val="tx1"/>
                </a:solidFill>
                <a:effectLst/>
                <a:latin typeface="Arial"/>
                <a:ea typeface="ＭＳ Ｐゴシック" charset="-128"/>
                <a:cs typeface="Arial"/>
              </a:rPr>
              <a:t>to Samuel marked the end of judges</a:t>
            </a:r>
            <a:r>
              <a:rPr lang="en-US" sz="1200" kern="1200" baseline="0">
                <a:solidFill>
                  <a:schemeClr val="tx1"/>
                </a:solidFill>
                <a:effectLst/>
                <a:latin typeface="Arial"/>
                <a:ea typeface="ＭＳ Ｐゴシック" charset="-128"/>
                <a:cs typeface="Arial"/>
              </a:rPr>
              <a:t> with Samuel as the last judge</a:t>
            </a:r>
            <a:r>
              <a:rPr lang="en-US" sz="1200" kern="1200">
                <a:solidFill>
                  <a:schemeClr val="tx1"/>
                </a:solidFill>
                <a:effectLst/>
                <a:latin typeface="Arial"/>
                <a:ea typeface="ＭＳ Ｐゴシック" charset="-128"/>
                <a:cs typeface="Arial"/>
              </a:rPr>
              <a:t> (1 Sam 1–7).</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latin typeface="Calibri"/>
              </a:rPr>
              <a:pPr>
                <a:defRPr/>
              </a:pPr>
              <a:t>111</a:t>
            </a:fld>
            <a:endParaRPr lang="en-US">
              <a:solidFill>
                <a:prstClr val="black"/>
              </a:solidFill>
              <a:latin typeface="Calibri"/>
            </a:endParaRPr>
          </a:p>
        </p:txBody>
      </p:sp>
    </p:spTree>
    <p:extLst>
      <p:ext uri="{BB962C8B-B14F-4D97-AF65-F5344CB8AC3E}">
        <p14:creationId xmlns:p14="http://schemas.microsoft.com/office/powerpoint/2010/main" val="11534503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second transition of national leadership from Samuel to Saul marked the start of the monarchy due to Israel's evil motives (1 Sam 8–12).</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latin typeface="Calibri"/>
              </a:rPr>
              <a:pPr>
                <a:defRPr/>
              </a:pPr>
              <a:t>112</a:t>
            </a:fld>
            <a:endParaRPr lang="en-US">
              <a:solidFill>
                <a:prstClr val="black"/>
              </a:solidFill>
              <a:latin typeface="Calibri"/>
            </a:endParaRPr>
          </a:p>
        </p:txBody>
      </p:sp>
    </p:spTree>
    <p:extLst>
      <p:ext uri="{BB962C8B-B14F-4D97-AF65-F5344CB8AC3E}">
        <p14:creationId xmlns:p14="http://schemas.microsoft.com/office/powerpoint/2010/main" val="11846717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115</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Hidden</a:t>
            </a:r>
            <a:r>
              <a:rPr lang="en-US" baseline="0">
                <a:latin typeface="Arial"/>
                <a:cs typeface="Arial"/>
              </a:rPr>
              <a:t> valleys are where shepherds are turned into kings.</a:t>
            </a:r>
          </a:p>
          <a:p>
            <a:r>
              <a:rPr lang="en-US" baseline="0">
                <a:latin typeface="Arial"/>
                <a:cs typeface="Arial"/>
              </a:rPr>
              <a:t>What you do in secret is the most important things about you.</a:t>
            </a:r>
          </a:p>
          <a:p>
            <a:r>
              <a:rPr lang="en-US" baseline="0">
                <a:latin typeface="Arial"/>
                <a:cs typeface="Arial"/>
              </a:rPr>
              <a:t>David cared for sheep when no one but God was looking.</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92532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David's care for the</a:t>
            </a:r>
            <a:r>
              <a:rPr lang="en-US" baseline="0">
                <a:latin typeface="Arial"/>
                <a:cs typeface="Arial"/>
              </a:rPr>
              <a:t> sheep was tested by a lion and a bear and who-knows what else?</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06545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919706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In a rather humorous account</a:t>
            </a:r>
            <a:r>
              <a:rPr lang="en-US" baseline="0">
                <a:latin typeface="Arial"/>
                <a:cs typeface="Arial"/>
              </a:rPr>
              <a:t> where David wasn't even invited to his family feast, God passed by his handsome brothers because God doesn't look at the outside. Even Samuel was initially fooled by David's ruddy appearance.</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64523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Job?</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Body?</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Relationships?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Something else?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 Why are you experiencing these changes right now?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If we are honest, we really don’t understand why change happens.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Is God causing it—or are you causing the change? I can comprehend why some of us initiate change, but… </a:t>
            </a:r>
          </a:p>
          <a:p>
            <a:endParaRPr lang="en-US" dirty="0">
              <a:latin typeface="Arial"/>
              <a:cs typeface="Arial"/>
            </a:endParaRPr>
          </a:p>
        </p:txBody>
      </p:sp>
    </p:spTree>
    <p:extLst>
      <p:ext uri="{BB962C8B-B14F-4D97-AF65-F5344CB8AC3E}">
        <p14:creationId xmlns:p14="http://schemas.microsoft.com/office/powerpoint/2010/main" val="13069530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EC65CCA4-35B2-CF40-A17C-7307B230F057}" type="slidenum">
              <a:rPr lang="zh-TW" altLang="en-US" sz="1200">
                <a:ea typeface="新細明體" charset="0"/>
                <a:cs typeface="新細明體" charset="0"/>
              </a:rPr>
              <a:pPr eaLnBrk="1" hangingPunct="1"/>
              <a:t>120</a:t>
            </a:fld>
            <a:endParaRPr lang="en-US" altLang="zh-TW" sz="1200">
              <a:ea typeface="新細明體" charset="0"/>
              <a:cs typeface="新細明體"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B1811530-2B71-D14D-8CDB-22472F7E5CF8}" type="slidenum">
              <a:rPr lang="zh-TW" altLang="en-US" sz="1200">
                <a:ea typeface="新細明體" charset="0"/>
                <a:cs typeface="新細明體" charset="0"/>
              </a:rPr>
              <a:pPr eaLnBrk="1" hangingPunct="1"/>
              <a:t>122</a:t>
            </a:fld>
            <a:endParaRPr lang="en-US" altLang="zh-TW" sz="1200">
              <a:ea typeface="新細明體" charset="0"/>
              <a:cs typeface="新細明體"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FB129CF6-942B-F84F-AF53-0C1F89D5665B}" type="slidenum">
              <a:rPr lang="en-US" sz="1200">
                <a:solidFill>
                  <a:prstClr val="black"/>
                </a:solidFill>
              </a:rPr>
              <a:pPr eaLnBrk="1" hangingPunct="1"/>
              <a:t>130</a:t>
            </a:fld>
            <a:endParaRPr lang="en-US" sz="1200">
              <a:solidFill>
                <a:prstClr val="black"/>
              </a:solidFill>
            </a:endParaRPr>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EC695841-6546-8E43-A56C-E00999F51F94}" type="slidenum">
              <a:rPr lang="zh-TW" altLang="en-US" sz="1200">
                <a:ea typeface="新細明體" charset="0"/>
                <a:cs typeface="新細明體" charset="0"/>
              </a:rPr>
              <a:pPr eaLnBrk="1" hangingPunct="1"/>
              <a:t>134</a:t>
            </a:fld>
            <a:endParaRPr lang="en-US" altLang="zh-TW" sz="1200">
              <a:ea typeface="新細明體" charset="0"/>
              <a:cs typeface="新細明體"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zh-CN">
              <a:latin typeface="Times New Roman" charset="0"/>
              <a:ea typeface="宋体" charset="0"/>
              <a:cs typeface="宋体"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A37B9C-BFD5-4640-89D5-4826F7ED9D98}"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434317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BAFE4966-74EE-444D-91AC-7E7A0C106A80}" type="slidenum">
              <a:rPr lang="zh-TW" altLang="en-US" sz="1200">
                <a:ea typeface="新細明體" charset="0"/>
                <a:cs typeface="新細明體" charset="0"/>
              </a:rPr>
              <a:pPr eaLnBrk="1" hangingPunct="1"/>
              <a:t>138</a:t>
            </a:fld>
            <a:endParaRPr lang="en-US" altLang="zh-TW" sz="1200">
              <a:ea typeface="新細明體" charset="0"/>
              <a:cs typeface="新細明體"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CED2CB-42BD-A441-AA36-A8802AE283C8}"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943662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pPr marL="0" marR="0" lvl="5"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At Nob, David ate the consecrated bread and learned the concession that the Law permitted—that life is more holy than bread (21:1-9; cf. Matt. 12:7-8).</a:t>
            </a:r>
          </a:p>
          <a:p>
            <a:pPr marL="0" marR="0" lvl="5"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At Gath, David feigned insanity before Achish and learned not to go to his enemies for protection (21:10-15).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417825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pPr marL="0" marR="0" lvl="5"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At Hereth, David learned of Saul's slaughter of 85 priests and all of Nob because Abimelech helped David and this taught him of the perils of jealousy (22:5-23). </a:t>
            </a:r>
          </a:p>
          <a:p>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218042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E485216-85FF-4EC0-B8A9-45A3A2C74FA2}" type="slidenum">
              <a:rPr lang="en-GB" smtClean="0">
                <a:solidFill>
                  <a:prstClr val="black"/>
                </a:solidFill>
              </a:rPr>
              <a:pPr/>
              <a:t>149</a:t>
            </a:fld>
            <a:endParaRPr lang="en-GB">
              <a:solidFill>
                <a:prstClr val="black"/>
              </a:solidFill>
            </a:endParaRPr>
          </a:p>
        </p:txBody>
      </p:sp>
    </p:spTree>
    <p:extLst>
      <p:ext uri="{BB962C8B-B14F-4D97-AF65-F5344CB8AC3E}">
        <p14:creationId xmlns:p14="http://schemas.microsoft.com/office/powerpoint/2010/main" val="1700747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What reasons would the L</a:t>
            </a:r>
            <a:r>
              <a:rPr lang="en-US" sz="1050">
                <a:latin typeface="Arial"/>
                <a:cs typeface="Arial"/>
              </a:rPr>
              <a:t>ORD</a:t>
            </a:r>
            <a:r>
              <a:rPr lang="en-US">
                <a:latin typeface="Arial"/>
                <a:cs typeface="Arial"/>
              </a:rPr>
              <a:t> have to make us</a:t>
            </a:r>
            <a:r>
              <a:rPr lang="en-US" baseline="0">
                <a:latin typeface="Arial"/>
                <a:cs typeface="Arial"/>
              </a:rPr>
              <a:t> have to adjust to new environments over and over?</a:t>
            </a:r>
            <a:endParaRPr lang="en-US">
              <a:latin typeface="Arial"/>
              <a:cs typeface="Arial"/>
            </a:endParaRPr>
          </a:p>
          <a:p>
            <a:endParaRPr lang="en-US">
              <a:latin typeface="Arial"/>
              <a:cs typeface="Arial"/>
            </a:endParaRPr>
          </a:p>
        </p:txBody>
      </p:sp>
    </p:spTree>
    <p:extLst>
      <p:ext uri="{BB962C8B-B14F-4D97-AF65-F5344CB8AC3E}">
        <p14:creationId xmlns:p14="http://schemas.microsoft.com/office/powerpoint/2010/main" val="38764442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DFF24725-5C60-314E-AD36-13E92383DBB5}" type="slidenum">
              <a:rPr lang="zh-TW" altLang="en-US" sz="1200">
                <a:ea typeface="新細明體" charset="0"/>
                <a:cs typeface="新細明體" charset="0"/>
              </a:rPr>
              <a:pPr eaLnBrk="1" hangingPunct="1"/>
              <a:t>150</a:t>
            </a:fld>
            <a:endParaRPr lang="en-US" altLang="zh-TW" sz="1200">
              <a:ea typeface="新細明體" charset="0"/>
              <a:cs typeface="新細明體"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34ABDBD7-E9CA-9446-A9E2-48B2319A66EF}" type="slidenum">
              <a:rPr lang="zh-TW" altLang="en-US" sz="1200">
                <a:ea typeface="新細明體" charset="0"/>
                <a:cs typeface="新細明體" charset="0"/>
              </a:rPr>
              <a:pPr eaLnBrk="1" hangingPunct="1"/>
              <a:t>152</a:t>
            </a:fld>
            <a:endParaRPr lang="en-US" altLang="zh-TW" sz="1200">
              <a:ea typeface="新細明體" charset="0"/>
              <a:cs typeface="新細明體"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zh-CN">
              <a:latin typeface="Times New Roman" charset="0"/>
              <a:ea typeface="宋体" charset="0"/>
              <a:cs typeface="宋体"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AD344170-7CA4-384D-9080-620FDA40BE47}" type="slidenum">
              <a:rPr lang="zh-TW" altLang="en-US" sz="1200">
                <a:ea typeface="新細明體" charset="0"/>
                <a:cs typeface="新細明體" charset="0"/>
              </a:rPr>
              <a:pPr eaLnBrk="1" hangingPunct="1"/>
              <a:t>154</a:t>
            </a:fld>
            <a:endParaRPr lang="en-US" altLang="zh-TW" sz="1200">
              <a:ea typeface="新細明體" charset="0"/>
              <a:cs typeface="新細明體"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In the Maon desert, David learned not to act rashly like Saul through Nabal's wife Abigail, who honored David as God’s anointed and soon married him (1 Sam 25).</a:t>
            </a:r>
            <a:r>
              <a:rPr lang="en-SG">
                <a:effectLst/>
                <a:latin typeface="Arial"/>
                <a:cs typeface="Arial"/>
              </a:rPr>
              <a:t> </a:t>
            </a:r>
            <a:endParaRPr lang="en-US">
              <a:latin typeface="Arial"/>
              <a:cs typeface="Arial"/>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8056724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In the Maon desert, David learned not to act rashly like Saul through Nabal's wife Abigail, who honored David as God’s anointed and soon married him (1 Sam 25).</a:t>
            </a:r>
            <a:r>
              <a:rPr lang="en-SG">
                <a:effectLst/>
                <a:latin typeface="Arial"/>
                <a:cs typeface="Arial"/>
              </a:rPr>
              <a:t> </a:t>
            </a:r>
            <a:endParaRPr lang="en-US">
              <a:latin typeface="Arial"/>
              <a:cs typeface="Arial"/>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848812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Slide Image Placeholder 1"/>
          <p:cNvSpPr>
            <a:spLocks noGrp="1" noRot="1" noChangeAspect="1"/>
          </p:cNvSpPr>
          <p:nvPr>
            <p:ph type="sldImg"/>
          </p:nvPr>
        </p:nvSpPr>
        <p:spPr>
          <a:ln/>
        </p:spPr>
      </p:sp>
      <p:sp>
        <p:nvSpPr>
          <p:cNvPr id="2621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2621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6843C7B3-AF5C-0B44-B399-6B4885115C12}" type="slidenum">
              <a:rPr lang="en-US" sz="1200">
                <a:solidFill>
                  <a:prstClr val="black"/>
                </a:solidFill>
              </a:rPr>
              <a:pPr eaLnBrk="1" hangingPunct="1"/>
              <a:t>158</a:t>
            </a:fld>
            <a:endParaRPr lang="en-US" sz="1200">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Application: When an oppressive superior mistreats you (like Saul mistreated David), how do you respond?  If you do not learn submission and brokenness, eventually when </a:t>
            </a:r>
            <a:r>
              <a:rPr lang="en-US" sz="1200" i="1" kern="1200">
                <a:solidFill>
                  <a:schemeClr val="tx1"/>
                </a:solidFill>
                <a:effectLst/>
                <a:latin typeface="Arial"/>
                <a:ea typeface="ＭＳ Ｐゴシック" charset="-128"/>
                <a:cs typeface="Arial"/>
              </a:rPr>
              <a:t>you</a:t>
            </a:r>
            <a:r>
              <a:rPr lang="en-US" sz="1200" kern="1200">
                <a:solidFill>
                  <a:schemeClr val="tx1"/>
                </a:solidFill>
                <a:effectLst/>
                <a:latin typeface="Arial"/>
                <a:ea typeface="ＭＳ Ｐゴシック" charset="-128"/>
                <a:cs typeface="Arial"/>
              </a:rPr>
              <a:t> get into a position of authority, </a:t>
            </a:r>
            <a:r>
              <a:rPr lang="en-US" sz="1200" i="1" kern="1200">
                <a:solidFill>
                  <a:schemeClr val="tx1"/>
                </a:solidFill>
                <a:effectLst/>
                <a:latin typeface="Arial"/>
                <a:ea typeface="ＭＳ Ｐゴシック" charset="-128"/>
                <a:cs typeface="Arial"/>
              </a:rPr>
              <a:t>you too could become a “Saul”</a:t>
            </a:r>
            <a:r>
              <a:rPr lang="en-US" sz="1200" kern="1200">
                <a:solidFill>
                  <a:schemeClr val="tx1"/>
                </a:solidFill>
                <a:effectLst/>
                <a:latin typeface="Arial"/>
                <a:ea typeface="ＭＳ Ｐゴシック" charset="-128"/>
                <a:cs typeface="Arial"/>
              </a:rPr>
              <a:t> who grasps for power!  Learn the lesson of David.  As we will see in 2 Samuel, David eventually had plenty of opportunities to imitate Saul—especially when his son Absalom claimed to be the rightful “third king” after Saul and David.  This decision of David </a:t>
            </a:r>
            <a:r>
              <a:rPr lang="en-US" sz="1200" i="1" kern="1200">
                <a:solidFill>
                  <a:schemeClr val="tx1"/>
                </a:solidFill>
                <a:effectLst/>
                <a:latin typeface="Arial"/>
                <a:ea typeface="ＭＳ Ｐゴシック" charset="-128"/>
                <a:cs typeface="Arial"/>
              </a:rPr>
              <a:t>not</a:t>
            </a:r>
            <a:r>
              <a:rPr lang="en-US" sz="1200" kern="1200">
                <a:solidFill>
                  <a:schemeClr val="tx1"/>
                </a:solidFill>
                <a:effectLst/>
                <a:latin typeface="Arial"/>
                <a:ea typeface="ＭＳ Ｐゴシック" charset="-128"/>
                <a:cs typeface="Arial"/>
              </a:rPr>
              <a:t> to become a Saul is well said in this modern classic for those in ministry transition: Gene Edwards, </a:t>
            </a:r>
            <a:r>
              <a:rPr lang="en-US" sz="1200" i="1" kern="1200">
                <a:solidFill>
                  <a:schemeClr val="tx1"/>
                </a:solidFill>
                <a:effectLst/>
                <a:latin typeface="Arial"/>
                <a:ea typeface="ＭＳ Ｐゴシック" charset="-128"/>
                <a:cs typeface="Arial"/>
              </a:rPr>
              <a:t>A Tale of Three Kings: A Study in Brokenness</a:t>
            </a:r>
            <a:r>
              <a:rPr lang="en-US" sz="1200" kern="1200">
                <a:solidFill>
                  <a:schemeClr val="tx1"/>
                </a:solidFill>
                <a:effectLst/>
                <a:latin typeface="Arial"/>
                <a:ea typeface="ＭＳ Ｐゴシック" charset="-128"/>
                <a:cs typeface="Arial"/>
              </a:rPr>
              <a:t> (Wheaton, IL: Tyndale, 1980, 1982).  It’s a fast-moving, stirring, and biblical account of only 98 pages.</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279215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87FD0FC1-13F7-F349-A569-C9650AD3D7A9}" type="slidenum">
              <a:rPr lang="zh-TW" altLang="en-US" sz="1200">
                <a:ea typeface="新細明體" charset="0"/>
                <a:cs typeface="新細明體" charset="0"/>
              </a:rPr>
              <a:pPr eaLnBrk="1" hangingPunct="1"/>
              <a:t>164</a:t>
            </a:fld>
            <a:endParaRPr lang="en-US" altLang="zh-TW" sz="1200">
              <a:ea typeface="新細明體" charset="0"/>
              <a:cs typeface="新細明體"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8CD9CDEC-26F2-DE4C-8922-98A862324FA2}" type="slidenum">
              <a:rPr lang="zh-TW" altLang="en-US" sz="1200">
                <a:ea typeface="新細明體" charset="0"/>
                <a:cs typeface="新細明體" charset="0"/>
              </a:rPr>
              <a:pPr eaLnBrk="1" hangingPunct="1"/>
              <a:t>165</a:t>
            </a:fld>
            <a:endParaRPr lang="en-US" altLang="zh-TW" sz="1200">
              <a:ea typeface="新細明體" charset="0"/>
              <a:cs typeface="新細明體"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LORD even used Israel’s sin to bring in the monarchy</a:t>
            </a:r>
            <a:r>
              <a:rPr lang="en-SG" sz="1200" kern="1200" baseline="0">
                <a:solidFill>
                  <a:schemeClr val="tx1"/>
                </a:solidFill>
                <a:effectLst/>
                <a:latin typeface="Arial"/>
                <a:ea typeface="ＭＳ Ｐゴシック" charset="-128"/>
                <a:cs typeface="Arial"/>
              </a:rPr>
              <a:t> under David.</a:t>
            </a:r>
            <a:endParaRPr lang="en-US">
              <a:latin typeface="Arial"/>
              <a:cs typeface="Arial"/>
            </a:endParaRPr>
          </a:p>
        </p:txBody>
      </p:sp>
    </p:spTree>
    <p:extLst>
      <p:ext uri="{BB962C8B-B14F-4D97-AF65-F5344CB8AC3E}">
        <p14:creationId xmlns:p14="http://schemas.microsoft.com/office/powerpoint/2010/main" val="15229027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675EEA-FE9A-B14A-A854-2A9992F595CD}"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596198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09F5EAE8-4460-5D4E-A2DC-18B2D3356E76}" type="slidenum">
              <a:rPr lang="zh-TW" altLang="en-US" sz="1200">
                <a:ea typeface="新細明體" charset="0"/>
                <a:cs typeface="新細明體" charset="0"/>
              </a:rPr>
              <a:pPr eaLnBrk="1" hangingPunct="1"/>
              <a:t>173</a:t>
            </a:fld>
            <a:endParaRPr lang="en-US" altLang="zh-TW" sz="1200">
              <a:ea typeface="新細明體" charset="0"/>
              <a:cs typeface="新細明體"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4AEAC22E-2289-9F4D-ADA7-83A8C9AED2F5}" type="slidenum">
              <a:rPr lang="zh-TW" altLang="en-US" sz="1200">
                <a:ea typeface="新細明體" charset="0"/>
                <a:cs typeface="新細明體" charset="0"/>
              </a:rPr>
              <a:pPr eaLnBrk="1" hangingPunct="1"/>
              <a:t>176</a:t>
            </a:fld>
            <a:endParaRPr lang="en-US" altLang="zh-TW" sz="1200">
              <a:ea typeface="新細明體" charset="0"/>
              <a:cs typeface="新細明體"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LORD alters our lives to focus on his purposes</a:t>
            </a:r>
            <a:r>
              <a:rPr lang="en-SG" sz="1200" kern="1200">
                <a:solidFill>
                  <a:schemeClr val="tx1"/>
                </a:solidFill>
                <a:effectLst/>
                <a:latin typeface="Arial"/>
                <a:ea typeface="ＭＳ Ｐゴシック" charset="-128"/>
                <a:cs typeface="Arial"/>
              </a:rPr>
              <a:t>.</a:t>
            </a:r>
            <a:endParaRPr lang="en-US">
              <a:latin typeface="Arial"/>
              <a:cs typeface="Arial"/>
            </a:endParaRPr>
          </a:p>
          <a:p>
            <a:endParaRPr lang="en-US">
              <a:latin typeface="Arial"/>
              <a:cs typeface="Arial"/>
            </a:endParaRPr>
          </a:p>
        </p:txBody>
      </p:sp>
    </p:spTree>
    <p:extLst>
      <p:ext uri="{BB962C8B-B14F-4D97-AF65-F5344CB8AC3E}">
        <p14:creationId xmlns:p14="http://schemas.microsoft.com/office/powerpoint/2010/main" val="61904620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I don’t see the world trying to be like the church much, but I do see the church trying to be like the world in many ways—dress, authority, morality, technology, etc.</a:t>
            </a:r>
          </a:p>
          <a:p>
            <a:r>
              <a:rPr lang="en-US">
                <a:latin typeface="Arial"/>
                <a:cs typeface="Arial"/>
              </a:rPr>
              <a:t>Our “been there, done that” types of regrets in our lives cause us to change.</a:t>
            </a:r>
          </a:p>
          <a:p>
            <a:r>
              <a:rPr lang="en-US">
                <a:latin typeface="Arial"/>
                <a:cs typeface="Arial"/>
              </a:rPr>
              <a:t>We can learn from the mistakes of others since none of us will live long enough to make all the mistakes ourselves.</a:t>
            </a:r>
          </a:p>
          <a:p>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0293211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If you gave complete control of your life to God, what would change?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Would you still have the same habits?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Would you still have the same job?</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Where would you live?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What would you be doing? </a:t>
            </a:r>
          </a:p>
          <a:p>
            <a:endParaRPr lang="en-US">
              <a:latin typeface="Arial"/>
              <a:cs typeface="Arial"/>
            </a:endParaRPr>
          </a:p>
          <a:p>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440095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What reasons would the L</a:t>
            </a:r>
            <a:r>
              <a:rPr lang="en-US" sz="1050">
                <a:latin typeface="Arial"/>
                <a:cs typeface="Arial"/>
              </a:rPr>
              <a:t>ORD</a:t>
            </a:r>
            <a:r>
              <a:rPr lang="en-US">
                <a:latin typeface="Arial"/>
                <a:cs typeface="Arial"/>
              </a:rPr>
              <a:t> have to make us</a:t>
            </a:r>
            <a:r>
              <a:rPr lang="en-US" baseline="0">
                <a:latin typeface="Arial"/>
                <a:cs typeface="Arial"/>
              </a:rPr>
              <a:t> have to adjust to new environments over and over?</a:t>
            </a:r>
            <a:endParaRPr lang="en-US">
              <a:latin typeface="Arial"/>
              <a:cs typeface="Arial"/>
            </a:endParaRPr>
          </a:p>
          <a:p>
            <a:endParaRPr lang="en-US">
              <a:latin typeface="Arial"/>
              <a:cs typeface="Arial"/>
            </a:endParaRPr>
          </a:p>
        </p:txBody>
      </p:sp>
    </p:spTree>
    <p:extLst>
      <p:ext uri="{BB962C8B-B14F-4D97-AF65-F5344CB8AC3E}">
        <p14:creationId xmlns:p14="http://schemas.microsoft.com/office/powerpoint/2010/main" val="714415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LORD even used Israel’s sin to bring in the monarchy</a:t>
            </a:r>
            <a:r>
              <a:rPr lang="en-SG" sz="1200" kern="1200" baseline="0">
                <a:solidFill>
                  <a:schemeClr val="tx1"/>
                </a:solidFill>
                <a:effectLst/>
                <a:latin typeface="Arial"/>
                <a:ea typeface="ＭＳ Ｐゴシック" charset="-128"/>
                <a:cs typeface="Arial"/>
              </a:rPr>
              <a:t> under David.</a:t>
            </a:r>
            <a:endParaRPr lang="en-US">
              <a:latin typeface="Arial"/>
              <a:cs typeface="Arial"/>
            </a:endParaRPr>
          </a:p>
        </p:txBody>
      </p:sp>
    </p:spTree>
    <p:extLst>
      <p:ext uri="{BB962C8B-B14F-4D97-AF65-F5344CB8AC3E}">
        <p14:creationId xmlns:p14="http://schemas.microsoft.com/office/powerpoint/2010/main" val="284222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FBCC22-DD42-7042-A2C4-78A09361310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1555" name="Rectangle 1026"/>
          <p:cNvSpPr>
            <a:spLocks noGrp="1" noRot="1" noChangeAspect="1" noChangeArrowheads="1" noTextEdit="1"/>
          </p:cNvSpPr>
          <p:nvPr>
            <p:ph type="sldImg"/>
          </p:nvPr>
        </p:nvSpPr>
        <p:spPr>
          <a:ln/>
        </p:spPr>
      </p:sp>
      <p:sp>
        <p:nvSpPr>
          <p:cNvPr id="151556"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rPr>
              <a:t>OS-08-Ruth-72</a:t>
            </a:r>
          </a:p>
          <a:p>
            <a:pPr eaLnBrk="1" hangingPunct="1"/>
            <a:r>
              <a:rPr lang="en-US" dirty="0">
                <a:latin typeface="Times New Roman" charset="0"/>
              </a:rPr>
              <a:t>OS-09-1Sam-17-17, 22</a:t>
            </a:r>
          </a:p>
        </p:txBody>
      </p:sp>
    </p:spTree>
    <p:extLst>
      <p:ext uri="{BB962C8B-B14F-4D97-AF65-F5344CB8AC3E}">
        <p14:creationId xmlns:p14="http://schemas.microsoft.com/office/powerpoint/2010/main" val="320319899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LORD alters our lives to focus on his purposes</a:t>
            </a:r>
            <a:r>
              <a:rPr lang="en-SG" sz="1200" kern="1200">
                <a:solidFill>
                  <a:schemeClr val="tx1"/>
                </a:solidFill>
                <a:effectLst/>
                <a:latin typeface="Arial"/>
                <a:ea typeface="ＭＳ Ｐゴシック" charset="-128"/>
                <a:cs typeface="Arial"/>
              </a:rPr>
              <a:t>.</a:t>
            </a:r>
            <a:endParaRPr lang="en-US">
              <a:latin typeface="Arial"/>
              <a:cs typeface="Arial"/>
            </a:endParaRPr>
          </a:p>
          <a:p>
            <a:endParaRPr lang="en-US">
              <a:latin typeface="Arial"/>
              <a:cs typeface="Arial"/>
            </a:endParaRPr>
          </a:p>
        </p:txBody>
      </p:sp>
    </p:spTree>
    <p:extLst>
      <p:ext uri="{BB962C8B-B14F-4D97-AF65-F5344CB8AC3E}">
        <p14:creationId xmlns:p14="http://schemas.microsoft.com/office/powerpoint/2010/main" val="78294656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07385309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Do you fear change? Then change your view of change! Max Lucado said, “The circumstances we ask God to change are often the circumstances God is using to change us.”</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190172166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Be open to God initiating any change he wants in your life. As someone said, “If nothing ever changed, there’d be no butterflies.” Be that butterfly.</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374246060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Are you willing for God to make whatever change in your life that he wants? Then tell him. Tell him that you want “The Power of Your Love” as the song says.</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394942687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fld id="{E71FD3BA-F0B8-DA4C-B590-69A23FF2915B}" type="slidenum">
              <a:rPr lang="en-US" sz="1200" b="0">
                <a:solidFill>
                  <a:srgbClr val="000000"/>
                </a:solidFill>
                <a:latin typeface="Times New Roman" charset="0"/>
              </a:rPr>
              <a:pPr eaLnBrk="1" hangingPunct="1"/>
              <a:t>190</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OT Preaching link address</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191</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3265F387-0C14-6A41-89FA-33EB51E43FC0}" type="slidenum">
              <a:rPr lang="zh-TW" altLang="en-US" sz="1200">
                <a:ea typeface="新細明體" charset="0"/>
                <a:cs typeface="新細明體" charset="0"/>
              </a:rPr>
              <a:pPr eaLnBrk="1" hangingPunct="1"/>
              <a:t>192</a:t>
            </a:fld>
            <a:endParaRPr lang="en-US" altLang="zh-TW" sz="1200">
              <a:ea typeface="新細明體" charset="0"/>
              <a:cs typeface="新細明體" charset="0"/>
            </a:endParaRPr>
          </a:p>
        </p:txBody>
      </p:sp>
      <p:sp>
        <p:nvSpPr>
          <p:cNvPr id="133123" name="Rectangle 2"/>
          <p:cNvSpPr>
            <a:spLocks noGrp="1" noRot="1" noChangeAspect="1" noChangeArrowheads="1" noTextEdit="1"/>
          </p:cNvSpPr>
          <p:nvPr>
            <p:ph type="sldImg"/>
          </p:nvPr>
        </p:nvSpPr>
        <p:spPr>
          <a:solidFill>
            <a:srgbClr val="FFFFFF"/>
          </a:solidFill>
          <a:ln/>
        </p:spPr>
      </p:sp>
      <p:sp>
        <p:nvSpPr>
          <p:cNvPr id="1331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tLang="zh-CN">
              <a:latin typeface="Times New Roman" charset="0"/>
              <a:ea typeface="宋体" charset="0"/>
              <a:cs typeface="宋体"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5F2A5E2A-D005-E646-AAC7-74FAAA84F500}" type="slidenum">
              <a:rPr lang="zh-TW" altLang="en-US" sz="1200">
                <a:ea typeface="新細明體" charset="0"/>
                <a:cs typeface="新細明體" charset="0"/>
              </a:rPr>
              <a:pPr eaLnBrk="1" hangingPunct="1"/>
              <a:t>193</a:t>
            </a:fld>
            <a:endParaRPr lang="en-US" altLang="zh-TW" sz="1200">
              <a:ea typeface="新細明體" charset="0"/>
              <a:cs typeface="新細明體"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zh-CN">
              <a:latin typeface="Times New Roman" charset="0"/>
              <a:ea typeface="Times New Roman" charset="0"/>
              <a:cs typeface="Times New Roman"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AF24E71F-5B53-1744-B510-7D43D13BB1EA}" type="slidenum">
              <a:rPr lang="zh-TW" altLang="en-US" sz="1200">
                <a:ea typeface="新細明體" charset="0"/>
                <a:cs typeface="新細明體" charset="0"/>
              </a:rPr>
              <a:pPr eaLnBrk="1" hangingPunct="1"/>
              <a:t>194</a:t>
            </a:fld>
            <a:endParaRPr lang="en-US" altLang="zh-TW" sz="1200">
              <a:ea typeface="新細明體" charset="0"/>
              <a:cs typeface="新細明體" charset="0"/>
            </a:endParaRPr>
          </a:p>
        </p:txBody>
      </p:sp>
      <p:sp>
        <p:nvSpPr>
          <p:cNvPr id="137219" name="Rectangle 2"/>
          <p:cNvSpPr>
            <a:spLocks noGrp="1" noRot="1" noChangeAspect="1" noChangeArrowheads="1" noTextEdit="1"/>
          </p:cNvSpPr>
          <p:nvPr>
            <p:ph type="sldImg"/>
          </p:nvPr>
        </p:nvSpPr>
        <p:spPr>
          <a:solidFill>
            <a:srgbClr val="FFFFFF"/>
          </a:solidFill>
          <a:ln/>
        </p:spPr>
      </p:sp>
      <p:sp>
        <p:nvSpPr>
          <p:cNvPr id="1372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tLang="zh-CN">
              <a:latin typeface="Times New Roman" charset="0"/>
              <a:ea typeface="Times New Roman" charset="0"/>
              <a:cs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4.xml.rels><?xml version="1.0" encoding="UTF-8" standalone="yes"?>
<Relationships xmlns="http://schemas.openxmlformats.org/package/2006/relationships"><Relationship Id="rId2" Type="http://schemas.openxmlformats.org/officeDocument/2006/relationships/slideMaster" Target="../slideMasters/slideMaster26.xml"/><Relationship Id="rId1" Type="http://schemas.openxmlformats.org/officeDocument/2006/relationships/themeOverride" Target="../theme/themeOverride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55.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5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59.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TW"/>
          </a:p>
        </p:txBody>
      </p:sp>
      <p:sp>
        <p:nvSpPr>
          <p:cNvPr id="5" name="Rectangle 5"/>
          <p:cNvSpPr>
            <a:spLocks noGrp="1" noChangeArrowheads="1"/>
          </p:cNvSpPr>
          <p:nvPr>
            <p:ph type="ftr" sz="quarter" idx="11"/>
          </p:nvPr>
        </p:nvSpPr>
        <p:spPr>
          <a:ln/>
        </p:spPr>
        <p:txBody>
          <a:bodyPr/>
          <a:lstStyle>
            <a:lvl1pPr>
              <a:defRPr/>
            </a:lvl1pPr>
          </a:lstStyle>
          <a:p>
            <a:endParaRPr lang="en-US" altLang="zh-TW"/>
          </a:p>
        </p:txBody>
      </p:sp>
      <p:sp>
        <p:nvSpPr>
          <p:cNvPr id="6" name="Rectangle 6"/>
          <p:cNvSpPr>
            <a:spLocks noGrp="1" noChangeArrowheads="1"/>
          </p:cNvSpPr>
          <p:nvPr>
            <p:ph type="sldNum" sz="quarter" idx="12"/>
          </p:nvPr>
        </p:nvSpPr>
        <p:spPr>
          <a:ln/>
        </p:spPr>
        <p:txBody>
          <a:bodyPr/>
          <a:lstStyle>
            <a:lvl1pPr>
              <a:defRPr/>
            </a:lvl1pPr>
          </a:lstStyle>
          <a:p>
            <a:fld id="{AAE4F205-9E6D-6944-8B22-3435CA0674E7}" type="slidenum">
              <a:rPr lang="zh-TW" altLang="en-US"/>
              <a:pPr/>
              <a:t>‹#›</a:t>
            </a:fld>
            <a:endParaRPr lang="en-US" altLang="zh-TW"/>
          </a:p>
        </p:txBody>
      </p:sp>
    </p:spTree>
    <p:extLst>
      <p:ext uri="{BB962C8B-B14F-4D97-AF65-F5344CB8AC3E}">
        <p14:creationId xmlns:p14="http://schemas.microsoft.com/office/powerpoint/2010/main" val="213248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TW"/>
          </a:p>
        </p:txBody>
      </p:sp>
      <p:sp>
        <p:nvSpPr>
          <p:cNvPr id="5" name="Rectangle 5"/>
          <p:cNvSpPr>
            <a:spLocks noGrp="1" noChangeArrowheads="1"/>
          </p:cNvSpPr>
          <p:nvPr>
            <p:ph type="ftr" sz="quarter" idx="11"/>
          </p:nvPr>
        </p:nvSpPr>
        <p:spPr>
          <a:ln/>
        </p:spPr>
        <p:txBody>
          <a:bodyPr/>
          <a:lstStyle>
            <a:lvl1pPr>
              <a:defRPr/>
            </a:lvl1pPr>
          </a:lstStyle>
          <a:p>
            <a:endParaRPr lang="en-US" altLang="zh-TW"/>
          </a:p>
        </p:txBody>
      </p:sp>
      <p:sp>
        <p:nvSpPr>
          <p:cNvPr id="6" name="Rectangle 6"/>
          <p:cNvSpPr>
            <a:spLocks noGrp="1" noChangeArrowheads="1"/>
          </p:cNvSpPr>
          <p:nvPr>
            <p:ph type="sldNum" sz="quarter" idx="12"/>
          </p:nvPr>
        </p:nvSpPr>
        <p:spPr>
          <a:ln/>
        </p:spPr>
        <p:txBody>
          <a:bodyPr/>
          <a:lstStyle>
            <a:lvl1pPr>
              <a:defRPr/>
            </a:lvl1pPr>
          </a:lstStyle>
          <a:p>
            <a:fld id="{2104A6A7-0131-624E-B443-2291516B2BEC}" type="slidenum">
              <a:rPr lang="zh-TW" altLang="en-US"/>
              <a:pPr/>
              <a:t>‹#›</a:t>
            </a:fld>
            <a:endParaRPr lang="en-US" altLang="zh-TW"/>
          </a:p>
        </p:txBody>
      </p:sp>
    </p:spTree>
    <p:extLst>
      <p:ext uri="{BB962C8B-B14F-4D97-AF65-F5344CB8AC3E}">
        <p14:creationId xmlns:p14="http://schemas.microsoft.com/office/powerpoint/2010/main" val="39230873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72306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81285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65701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55297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24764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70880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0325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35395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3409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6714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TW"/>
          </a:p>
        </p:txBody>
      </p:sp>
      <p:sp>
        <p:nvSpPr>
          <p:cNvPr id="5" name="Rectangle 5"/>
          <p:cNvSpPr>
            <a:spLocks noGrp="1" noChangeArrowheads="1"/>
          </p:cNvSpPr>
          <p:nvPr>
            <p:ph type="ftr" sz="quarter" idx="11"/>
          </p:nvPr>
        </p:nvSpPr>
        <p:spPr>
          <a:ln/>
        </p:spPr>
        <p:txBody>
          <a:bodyPr/>
          <a:lstStyle>
            <a:lvl1pPr>
              <a:defRPr/>
            </a:lvl1pPr>
          </a:lstStyle>
          <a:p>
            <a:endParaRPr lang="en-US" altLang="zh-TW"/>
          </a:p>
        </p:txBody>
      </p:sp>
      <p:sp>
        <p:nvSpPr>
          <p:cNvPr id="6" name="Rectangle 6"/>
          <p:cNvSpPr>
            <a:spLocks noGrp="1" noChangeArrowheads="1"/>
          </p:cNvSpPr>
          <p:nvPr>
            <p:ph type="sldNum" sz="quarter" idx="12"/>
          </p:nvPr>
        </p:nvSpPr>
        <p:spPr>
          <a:ln/>
        </p:spPr>
        <p:txBody>
          <a:bodyPr/>
          <a:lstStyle>
            <a:lvl1pPr>
              <a:defRPr/>
            </a:lvl1pPr>
          </a:lstStyle>
          <a:p>
            <a:fld id="{E2A0BBF2-FA5F-C944-A374-6E455304078B}" type="slidenum">
              <a:rPr lang="zh-TW" altLang="en-US"/>
              <a:pPr/>
              <a:t>‹#›</a:t>
            </a:fld>
            <a:endParaRPr lang="en-US" altLang="zh-TW"/>
          </a:p>
        </p:txBody>
      </p:sp>
    </p:spTree>
    <p:extLst>
      <p:ext uri="{BB962C8B-B14F-4D97-AF65-F5344CB8AC3E}">
        <p14:creationId xmlns:p14="http://schemas.microsoft.com/office/powerpoint/2010/main" val="2329222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38829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06114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587853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19709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51029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45678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73211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900598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15115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9187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TW"/>
          </a:p>
        </p:txBody>
      </p:sp>
      <p:sp>
        <p:nvSpPr>
          <p:cNvPr id="6" name="Rectangle 5"/>
          <p:cNvSpPr>
            <a:spLocks noGrp="1" noChangeArrowheads="1"/>
          </p:cNvSpPr>
          <p:nvPr>
            <p:ph type="ftr" sz="quarter" idx="11"/>
          </p:nvPr>
        </p:nvSpPr>
        <p:spPr>
          <a:ln/>
        </p:spPr>
        <p:txBody>
          <a:bodyPr/>
          <a:lstStyle>
            <a:lvl1pPr>
              <a:defRPr/>
            </a:lvl1pPr>
          </a:lstStyle>
          <a:p>
            <a:endParaRPr lang="en-US" altLang="zh-TW"/>
          </a:p>
        </p:txBody>
      </p:sp>
      <p:sp>
        <p:nvSpPr>
          <p:cNvPr id="7" name="Rectangle 6"/>
          <p:cNvSpPr>
            <a:spLocks noGrp="1" noChangeArrowheads="1"/>
          </p:cNvSpPr>
          <p:nvPr>
            <p:ph type="sldNum" sz="quarter" idx="12"/>
          </p:nvPr>
        </p:nvSpPr>
        <p:spPr>
          <a:ln/>
        </p:spPr>
        <p:txBody>
          <a:bodyPr/>
          <a:lstStyle>
            <a:lvl1pPr>
              <a:defRPr/>
            </a:lvl1pPr>
          </a:lstStyle>
          <a:p>
            <a:fld id="{AB881883-4E22-4746-8588-AFC78C6BA6C5}" type="slidenum">
              <a:rPr lang="zh-TW" altLang="en-US"/>
              <a:pPr/>
              <a:t>‹#›</a:t>
            </a:fld>
            <a:endParaRPr lang="en-US" altLang="zh-TW"/>
          </a:p>
        </p:txBody>
      </p:sp>
    </p:spTree>
    <p:extLst>
      <p:ext uri="{BB962C8B-B14F-4D97-AF65-F5344CB8AC3E}">
        <p14:creationId xmlns:p14="http://schemas.microsoft.com/office/powerpoint/2010/main" val="295174600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38996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001223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97802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00380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366773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04766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86563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96388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77648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5117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ltLang="zh-TW"/>
          </a:p>
        </p:txBody>
      </p:sp>
      <p:sp>
        <p:nvSpPr>
          <p:cNvPr id="4" name="Rectangle 5"/>
          <p:cNvSpPr>
            <a:spLocks noGrp="1" noChangeArrowheads="1"/>
          </p:cNvSpPr>
          <p:nvPr>
            <p:ph type="ftr" sz="quarter" idx="11"/>
          </p:nvPr>
        </p:nvSpPr>
        <p:spPr>
          <a:ln/>
        </p:spPr>
        <p:txBody>
          <a:bodyPr/>
          <a:lstStyle>
            <a:lvl1pPr>
              <a:defRPr/>
            </a:lvl1pPr>
          </a:lstStyle>
          <a:p>
            <a:endParaRPr lang="en-US" altLang="zh-TW"/>
          </a:p>
        </p:txBody>
      </p:sp>
      <p:sp>
        <p:nvSpPr>
          <p:cNvPr id="5" name="Rectangle 6"/>
          <p:cNvSpPr>
            <a:spLocks noGrp="1" noChangeArrowheads="1"/>
          </p:cNvSpPr>
          <p:nvPr>
            <p:ph type="sldNum" sz="quarter" idx="12"/>
          </p:nvPr>
        </p:nvSpPr>
        <p:spPr>
          <a:ln/>
        </p:spPr>
        <p:txBody>
          <a:bodyPr/>
          <a:lstStyle>
            <a:lvl1pPr>
              <a:defRPr/>
            </a:lvl1pPr>
          </a:lstStyle>
          <a:p>
            <a:fld id="{9C7377D4-B2FC-F24B-BE19-1A0B78B48EB5}" type="slidenum">
              <a:rPr lang="zh-TW" altLang="en-US"/>
              <a:pPr/>
              <a:t>‹#›</a:t>
            </a:fld>
            <a:endParaRPr lang="en-US" altLang="zh-TW"/>
          </a:p>
        </p:txBody>
      </p:sp>
    </p:spTree>
    <p:extLst>
      <p:ext uri="{BB962C8B-B14F-4D97-AF65-F5344CB8AC3E}">
        <p14:creationId xmlns:p14="http://schemas.microsoft.com/office/powerpoint/2010/main" val="13490664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71238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983925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11881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44149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204382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139476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8136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352827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837037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4690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TW"/>
          </a:p>
        </p:txBody>
      </p:sp>
      <p:sp>
        <p:nvSpPr>
          <p:cNvPr id="6" name="Rectangle 5"/>
          <p:cNvSpPr>
            <a:spLocks noGrp="1" noChangeArrowheads="1"/>
          </p:cNvSpPr>
          <p:nvPr>
            <p:ph type="ftr" sz="quarter" idx="11"/>
          </p:nvPr>
        </p:nvSpPr>
        <p:spPr>
          <a:ln/>
        </p:spPr>
        <p:txBody>
          <a:bodyPr/>
          <a:lstStyle>
            <a:lvl1pPr>
              <a:defRPr/>
            </a:lvl1pPr>
          </a:lstStyle>
          <a:p>
            <a:endParaRPr lang="en-US" altLang="zh-TW"/>
          </a:p>
        </p:txBody>
      </p:sp>
      <p:sp>
        <p:nvSpPr>
          <p:cNvPr id="7" name="Rectangle 6"/>
          <p:cNvSpPr>
            <a:spLocks noGrp="1" noChangeArrowheads="1"/>
          </p:cNvSpPr>
          <p:nvPr>
            <p:ph type="sldNum" sz="quarter" idx="12"/>
          </p:nvPr>
        </p:nvSpPr>
        <p:spPr>
          <a:ln/>
        </p:spPr>
        <p:txBody>
          <a:bodyPr/>
          <a:lstStyle>
            <a:lvl1pPr>
              <a:defRPr/>
            </a:lvl1pPr>
          </a:lstStyle>
          <a:p>
            <a:fld id="{96C7C030-5C06-C248-999E-D66B39976505}" type="slidenum">
              <a:rPr lang="zh-TW" altLang="en-US"/>
              <a:pPr/>
              <a:t>‹#›</a:t>
            </a:fld>
            <a:endParaRPr lang="en-US" altLang="zh-TW"/>
          </a:p>
        </p:txBody>
      </p:sp>
    </p:spTree>
    <p:extLst>
      <p:ext uri="{BB962C8B-B14F-4D97-AF65-F5344CB8AC3E}">
        <p14:creationId xmlns:p14="http://schemas.microsoft.com/office/powerpoint/2010/main" val="186268676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462780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813141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93582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240156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9234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67241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35394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239941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43729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5667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ltLang="zh-TW"/>
          </a:p>
        </p:txBody>
      </p:sp>
      <p:sp>
        <p:nvSpPr>
          <p:cNvPr id="7" name="Rectangle 5"/>
          <p:cNvSpPr>
            <a:spLocks noGrp="1" noChangeArrowheads="1"/>
          </p:cNvSpPr>
          <p:nvPr>
            <p:ph type="ftr" sz="quarter" idx="11"/>
          </p:nvPr>
        </p:nvSpPr>
        <p:spPr>
          <a:ln/>
        </p:spPr>
        <p:txBody>
          <a:bodyPr/>
          <a:lstStyle>
            <a:lvl1pPr>
              <a:defRPr/>
            </a:lvl1pPr>
          </a:lstStyle>
          <a:p>
            <a:endParaRPr lang="en-US" altLang="zh-TW"/>
          </a:p>
        </p:txBody>
      </p:sp>
      <p:sp>
        <p:nvSpPr>
          <p:cNvPr id="8" name="Rectangle 6"/>
          <p:cNvSpPr>
            <a:spLocks noGrp="1" noChangeArrowheads="1"/>
          </p:cNvSpPr>
          <p:nvPr>
            <p:ph type="sldNum" sz="quarter" idx="12"/>
          </p:nvPr>
        </p:nvSpPr>
        <p:spPr>
          <a:ln/>
        </p:spPr>
        <p:txBody>
          <a:bodyPr/>
          <a:lstStyle>
            <a:lvl1pPr>
              <a:defRPr/>
            </a:lvl1pPr>
          </a:lstStyle>
          <a:p>
            <a:fld id="{09175B3B-7B37-D14B-9958-AD11F91CAD62}" type="slidenum">
              <a:rPr lang="zh-TW" altLang="en-US"/>
              <a:pPr/>
              <a:t>‹#›</a:t>
            </a:fld>
            <a:endParaRPr lang="en-US" altLang="zh-TW"/>
          </a:p>
        </p:txBody>
      </p:sp>
    </p:spTree>
    <p:extLst>
      <p:ext uri="{BB962C8B-B14F-4D97-AF65-F5344CB8AC3E}">
        <p14:creationId xmlns:p14="http://schemas.microsoft.com/office/powerpoint/2010/main" val="291062202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192233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247357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812661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701202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695797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361139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98607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188764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075002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5097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136654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390299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04790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99989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40408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048974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514091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392779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932611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159973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491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1638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244157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456456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935257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210633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068674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365474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259126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766533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354207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12605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143224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24854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1459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465182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972590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632306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872449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722468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58506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26270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939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449226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558297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905170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789365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459235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834934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043291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238931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591111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971297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566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TW"/>
          </a:p>
        </p:txBody>
      </p:sp>
      <p:sp>
        <p:nvSpPr>
          <p:cNvPr id="5" name="Rectangle 5"/>
          <p:cNvSpPr>
            <a:spLocks noGrp="1" noChangeArrowheads="1"/>
          </p:cNvSpPr>
          <p:nvPr>
            <p:ph type="ftr" sz="quarter" idx="11"/>
          </p:nvPr>
        </p:nvSpPr>
        <p:spPr>
          <a:ln/>
        </p:spPr>
        <p:txBody>
          <a:bodyPr/>
          <a:lstStyle>
            <a:lvl1pPr>
              <a:defRPr/>
            </a:lvl1pPr>
          </a:lstStyle>
          <a:p>
            <a:endParaRPr lang="en-US" altLang="zh-TW"/>
          </a:p>
        </p:txBody>
      </p:sp>
      <p:sp>
        <p:nvSpPr>
          <p:cNvPr id="6" name="Rectangle 6"/>
          <p:cNvSpPr>
            <a:spLocks noGrp="1" noChangeArrowheads="1"/>
          </p:cNvSpPr>
          <p:nvPr>
            <p:ph type="sldNum" sz="quarter" idx="12"/>
          </p:nvPr>
        </p:nvSpPr>
        <p:spPr>
          <a:ln/>
        </p:spPr>
        <p:txBody>
          <a:bodyPr/>
          <a:lstStyle>
            <a:lvl1pPr>
              <a:defRPr/>
            </a:lvl1pPr>
          </a:lstStyle>
          <a:p>
            <a:fld id="{57458EA2-ED07-6E4B-937C-BB4D137BDF6A}" type="slidenum">
              <a:rPr lang="zh-TW" altLang="en-US"/>
              <a:pPr/>
              <a:t>‹#›</a:t>
            </a:fld>
            <a:endParaRPr lang="en-US" altLang="zh-TW"/>
          </a:p>
        </p:txBody>
      </p:sp>
    </p:spTree>
    <p:extLst>
      <p:ext uri="{BB962C8B-B14F-4D97-AF65-F5344CB8AC3E}">
        <p14:creationId xmlns:p14="http://schemas.microsoft.com/office/powerpoint/2010/main" val="21707488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789766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969726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272225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693958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750194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593090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450805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503554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AE4F205-9E6D-6944-8B22-3435CA0674E7}"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67248609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458EA2-ED07-6E4B-937C-BB4D137BDF6A}"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11455546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7385668-8CC8-B346-AC1B-C18221EAD328}"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981785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225018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DE56F19-753A-A640-A79E-F5119C79F3B5}"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18518993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D3D99DC-0468-FB4E-AF06-C53A72221F7F}"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9379285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C69D212-DEBC-BA43-8EA1-7C9361DD2AB2}"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13827662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63B536C-940C-F84F-AD90-853AD465E4F2}"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89640348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3D4F432-14D5-FF47-B990-B8472F4A3993}"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68230053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7D61C0E-44FD-E744-A589-4012EFD25DA6}"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91302447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104A6A7-0131-624E-B443-2291516B2BEC}"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42229547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2A0BBF2-FA5F-C944-A374-6E455304078B}"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67750439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B881883-4E22-4746-8588-AFC78C6BA6C5}"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97528347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7377D4-B2FC-F24B-BE19-1A0B78B48EB5}"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7288456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842505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6C7C030-5C06-C248-999E-D66B39976505}"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88755815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ltLang="zh-TW">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TW">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09175B3B-7B37-D14B-9958-AD11F91CAD62}"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81510530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546284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22754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724002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003719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297561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578655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935587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57853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841303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312247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287634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634518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506178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544600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514456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807694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133304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726850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00715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484207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138784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70717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718216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582624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841331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498570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172347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652241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99590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0700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931819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000776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352596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210870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612171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245996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131630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613543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728794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137379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96935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959148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085450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633046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944064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988828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499910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94408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536207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290622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118469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19680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451571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958421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298262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548469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325500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606535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798723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92802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249527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051821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22214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986766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858769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438747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78019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604543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365698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417422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470842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052231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304074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20583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187466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250383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652419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509859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81678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242869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760596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313948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192601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596755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431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TW"/>
          </a:p>
        </p:txBody>
      </p:sp>
      <p:sp>
        <p:nvSpPr>
          <p:cNvPr id="5" name="Rectangle 5"/>
          <p:cNvSpPr>
            <a:spLocks noGrp="1" noChangeArrowheads="1"/>
          </p:cNvSpPr>
          <p:nvPr>
            <p:ph type="ftr" sz="quarter" idx="11"/>
          </p:nvPr>
        </p:nvSpPr>
        <p:spPr>
          <a:ln/>
        </p:spPr>
        <p:txBody>
          <a:bodyPr/>
          <a:lstStyle>
            <a:lvl1pPr>
              <a:defRPr/>
            </a:lvl1pPr>
          </a:lstStyle>
          <a:p>
            <a:endParaRPr lang="en-US" altLang="zh-TW"/>
          </a:p>
        </p:txBody>
      </p:sp>
      <p:sp>
        <p:nvSpPr>
          <p:cNvPr id="6" name="Rectangle 6"/>
          <p:cNvSpPr>
            <a:spLocks noGrp="1" noChangeArrowheads="1"/>
          </p:cNvSpPr>
          <p:nvPr>
            <p:ph type="sldNum" sz="quarter" idx="12"/>
          </p:nvPr>
        </p:nvSpPr>
        <p:spPr>
          <a:ln/>
        </p:spPr>
        <p:txBody>
          <a:bodyPr/>
          <a:lstStyle>
            <a:lvl1pPr>
              <a:defRPr/>
            </a:lvl1pPr>
          </a:lstStyle>
          <a:p>
            <a:fld id="{E7385668-8CC8-B346-AC1B-C18221EAD328}" type="slidenum">
              <a:rPr lang="zh-TW" altLang="en-US"/>
              <a:pPr/>
              <a:t>‹#›</a:t>
            </a:fld>
            <a:endParaRPr lang="en-US" altLang="zh-TW"/>
          </a:p>
        </p:txBody>
      </p:sp>
    </p:spTree>
    <p:extLst>
      <p:ext uri="{BB962C8B-B14F-4D97-AF65-F5344CB8AC3E}">
        <p14:creationId xmlns:p14="http://schemas.microsoft.com/office/powerpoint/2010/main" val="17598128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884630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78070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750237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531048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299616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783464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42446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513877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993659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099113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09843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1332959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738780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904655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570802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508774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a:solidFill>
                  <a:srgbClr val="FFFFFF"/>
                </a:solidFill>
                <a:ea typeface="ＭＳ Ｐゴシック" charset="0"/>
                <a:cs typeface="ＭＳ Ｐゴシック" charset="0"/>
              </a:defRPr>
            </a:lvl1pPr>
          </a:lstStyle>
          <a:p>
            <a:pPr>
              <a:defRPr/>
            </a:pPr>
            <a:fld id="{FCDFA3FA-4ED0-7742-ABB5-E39B34E6AD8B}" type="datetimeFigureOut">
              <a:rPr lang="en-NZ"/>
              <a:pPr>
                <a:defRPr/>
              </a:pPr>
              <a:t>7/05/19</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a:solidFill>
                  <a:srgbClr val="EBDDC3"/>
                </a:solidFill>
                <a:ea typeface="ＭＳ Ｐゴシック" charset="0"/>
                <a:cs typeface="ＭＳ Ｐゴシック" charset="0"/>
              </a:defRPr>
            </a:lvl1pPr>
          </a:lstStyle>
          <a:p>
            <a:pPr>
              <a:defRPr/>
            </a:pPr>
            <a:fld id="{F9C4569C-2EEB-1C41-A7EB-F34FE060286F}" type="slidenum">
              <a:rPr lang="en-NZ"/>
              <a:pPr>
                <a:defRPr/>
              </a:pPr>
              <a:t>‹#›</a:t>
            </a:fld>
            <a:endParaRPr lang="en-NZ"/>
          </a:p>
        </p:txBody>
      </p:sp>
    </p:spTree>
    <p:extLst>
      <p:ext uri="{BB962C8B-B14F-4D97-AF65-F5344CB8AC3E}">
        <p14:creationId xmlns:p14="http://schemas.microsoft.com/office/powerpoint/2010/main" val="4029371038"/>
      </p:ext>
    </p:extLst>
  </p:cSld>
  <p:clrMapOvr>
    <a:overrideClrMapping bg1="dk1" tx1="lt1" bg2="dk2" tx2="lt2" accent1="accent1" accent2="accent2" accent3="accent3" accent4="accent4" accent5="accent5" accent6="accent6" hlink="hlink" folHlink="folHlink"/>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31684CE-3FB8-C946-BD82-37A3F8A9E5EB}" type="datetimeFigureOut">
              <a:rPr lang="en-NZ"/>
              <a:pPr>
                <a:defRPr/>
              </a:pPr>
              <a:t>7/05/19</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BA077879-F09F-AF48-9933-B8FC4CB044E7}" type="slidenum">
              <a:rPr lang="en-NZ"/>
              <a:pPr>
                <a:defRPr/>
              </a:pPr>
              <a:t>‹#›</a:t>
            </a:fld>
            <a:endParaRPr lang="en-NZ"/>
          </a:p>
        </p:txBody>
      </p:sp>
    </p:spTree>
    <p:extLst>
      <p:ext uri="{BB962C8B-B14F-4D97-AF65-F5344CB8AC3E}">
        <p14:creationId xmlns:p14="http://schemas.microsoft.com/office/powerpoint/2010/main" val="265697651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87315A0F-0185-E747-ADBB-94119B840CB5}" type="datetimeFigureOut">
              <a:rPr lang="en-NZ"/>
              <a:pPr>
                <a:defRPr/>
              </a:pPr>
              <a:t>7/05/19</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a:solidFill>
                  <a:srgbClr val="FFFFFF"/>
                </a:solidFill>
                <a:ea typeface="ＭＳ Ｐゴシック" charset="0"/>
                <a:cs typeface="ＭＳ Ｐゴシック" charset="0"/>
              </a:defRPr>
            </a:lvl1pPr>
          </a:lstStyle>
          <a:p>
            <a:pPr>
              <a:defRPr/>
            </a:pPr>
            <a:fld id="{AC0AEE24-03DC-174D-9946-0EEEFACC74AF}"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546603260"/>
      </p:ext>
    </p:extLst>
  </p:cSld>
  <p:clrMapOvr>
    <a:overrideClrMapping bg1="lt1" tx1="dk1" bg2="lt2" tx2="dk2" accent1="accent1" accent2="accent2" accent3="accent3" accent4="accent4" accent5="accent5" accent6="accent6" hlink="hlink" folHlink="folHlink"/>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204D4F40-EF0C-E146-BDDE-571865BD56B2}" type="datetimeFigureOut">
              <a:rPr lang="en-NZ"/>
              <a:pPr>
                <a:defRPr/>
              </a:pPr>
              <a:t>7/05/19</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55A5E67D-E01A-C543-B35F-B37D41CC4856}"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99221594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60B494C6-31D2-0344-8057-6926650640B4}" type="datetimeFigureOut">
              <a:rPr lang="en-NZ"/>
              <a:pPr>
                <a:defRPr/>
              </a:pPr>
              <a:t>7/05/19</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654F078A-3061-3749-BD98-83DD83222D51}"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70576320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56257AC5-83DF-F041-BD86-3A371F3B9D5A}" type="datetimeFigureOut">
              <a:rPr lang="en-NZ"/>
              <a:pPr>
                <a:defRPr/>
              </a:pPr>
              <a:t>7/05/19</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22506057-7BF9-5748-86C0-DD9BD184D050}" type="slidenum">
              <a:rPr lang="en-NZ"/>
              <a:pPr>
                <a:defRPr/>
              </a:pPr>
              <a:t>‹#›</a:t>
            </a:fld>
            <a:endParaRPr lang="en-NZ"/>
          </a:p>
        </p:txBody>
      </p:sp>
    </p:spTree>
    <p:extLst>
      <p:ext uri="{BB962C8B-B14F-4D97-AF65-F5344CB8AC3E}">
        <p14:creationId xmlns:p14="http://schemas.microsoft.com/office/powerpoint/2010/main" val="1710625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1255366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819A5FCD-EAB5-0F41-9388-78ECB3A78373}" type="datetimeFigureOut">
              <a:rPr lang="en-NZ"/>
              <a:pPr>
                <a:defRPr/>
              </a:pPr>
              <a:t>7/05/19</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a:solidFill>
                  <a:srgbClr val="775F55"/>
                </a:solidFill>
                <a:ea typeface="ＭＳ Ｐゴシック" charset="0"/>
                <a:cs typeface="ＭＳ Ｐゴシック" charset="0"/>
              </a:defRPr>
            </a:lvl1pPr>
          </a:lstStyle>
          <a:p>
            <a:pPr>
              <a:defRPr/>
            </a:pPr>
            <a:fld id="{2AB97A29-D12D-C54F-9982-0F671DB7E2A4}" type="slidenum">
              <a:rPr lang="en-NZ"/>
              <a:pPr>
                <a:defRPr/>
              </a:pPr>
              <a:t>‹#›</a:t>
            </a:fld>
            <a:endParaRPr lang="en-NZ"/>
          </a:p>
        </p:txBody>
      </p:sp>
    </p:spTree>
    <p:extLst>
      <p:ext uri="{BB962C8B-B14F-4D97-AF65-F5344CB8AC3E}">
        <p14:creationId xmlns:p14="http://schemas.microsoft.com/office/powerpoint/2010/main" val="421865210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D44C4068-18CA-2942-B31C-F1BF1BD32AD3}" type="datetimeFigureOut">
              <a:rPr lang="en-NZ"/>
              <a:pPr>
                <a:defRPr/>
              </a:pPr>
              <a:t>7/05/19</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075C9A2E-FC7F-BF45-BA88-0C7D2DB68F75}" type="slidenum">
              <a:rPr lang="en-NZ"/>
              <a:pPr>
                <a:defRPr/>
              </a:pPr>
              <a:t>‹#›</a:t>
            </a:fld>
            <a:endParaRPr lang="en-NZ"/>
          </a:p>
        </p:txBody>
      </p:sp>
    </p:spTree>
    <p:extLst>
      <p:ext uri="{BB962C8B-B14F-4D97-AF65-F5344CB8AC3E}">
        <p14:creationId xmlns:p14="http://schemas.microsoft.com/office/powerpoint/2010/main" val="152417197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35B0E8DB-C22F-7C4F-82AA-65E1752EED47}" type="datetimeFigureOut">
              <a:rPr lang="en-NZ"/>
              <a:pPr>
                <a:defRPr/>
              </a:pPr>
              <a:t>7/05/19</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a:ea typeface="ＭＳ Ｐゴシック" charset="0"/>
                <a:cs typeface="ＭＳ Ｐゴシック" charset="0"/>
              </a:defRPr>
            </a:lvl1pPr>
          </a:lstStyle>
          <a:p>
            <a:pPr>
              <a:defRPr/>
            </a:pPr>
            <a:fld id="{D52B3050-B874-9047-9642-ADF06595E80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514405034"/>
      </p:ext>
    </p:extLst>
  </p:cSld>
  <p:clrMapOvr>
    <a:overrideClrMapping bg1="lt1" tx1="dk1" bg2="lt2" tx2="dk2" accent1="accent1" accent2="accent2" accent3="accent3" accent4="accent4" accent5="accent5" accent6="accent6" hlink="hlink" folHlink="folHlink"/>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EFB7DD4-083C-B147-AA3B-D8E68EBA52D1}" type="datetimeFigureOut">
              <a:rPr lang="en-NZ"/>
              <a:pPr>
                <a:defRPr/>
              </a:pPr>
              <a:t>7/05/19</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23A228FF-F369-9D40-8E6A-E0CE22B13F40}" type="slidenum">
              <a:rPr lang="en-NZ"/>
              <a:pPr>
                <a:defRPr/>
              </a:pPr>
              <a:t>‹#›</a:t>
            </a:fld>
            <a:endParaRPr lang="en-NZ"/>
          </a:p>
        </p:txBody>
      </p:sp>
    </p:spTree>
    <p:extLst>
      <p:ext uri="{BB962C8B-B14F-4D97-AF65-F5344CB8AC3E}">
        <p14:creationId xmlns:p14="http://schemas.microsoft.com/office/powerpoint/2010/main" val="839435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F1B0FCD9-3516-B140-8BA1-9DC343AC77A5}" type="datetimeFigureOut">
              <a:rPr lang="en-NZ"/>
              <a:pPr>
                <a:defRPr/>
              </a:pPr>
              <a:t>7/05/19</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0D87333E-F745-C94F-883E-7DBDD670C3A1}" type="slidenum">
              <a:rPr lang="en-NZ"/>
              <a:pPr>
                <a:defRPr/>
              </a:pPr>
              <a:t>‹#›</a:t>
            </a:fld>
            <a:endParaRPr lang="en-NZ"/>
          </a:p>
        </p:txBody>
      </p:sp>
    </p:spTree>
    <p:extLst>
      <p:ext uri="{BB962C8B-B14F-4D97-AF65-F5344CB8AC3E}">
        <p14:creationId xmlns:p14="http://schemas.microsoft.com/office/powerpoint/2010/main" val="2934081572"/>
      </p:ext>
    </p:extLst>
  </p:cSld>
  <p:clrMapOvr>
    <a:overrideClrMapping bg1="lt1" tx1="dk1" bg2="lt2" tx2="dk2" accent1="accent1" accent2="accent2" accent3="accent3" accent4="accent4" accent5="accent5" accent6="accent6" hlink="hlink" folHlink="folHlink"/>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282030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842678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259591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592251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33019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61843025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693436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258895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890009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881410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455560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853823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873807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212076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76015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6884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2493625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485377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20706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378378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504827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004498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12308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115107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257030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674867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5948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8608678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694260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143471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060661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113137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905344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098273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100575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759508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129192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08248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66828755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669585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035887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174250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268603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195004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600367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217258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415929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925170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31071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4845285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025125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656661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059967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220237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626682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694331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833987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550073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698538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2164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4370416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427929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880058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653673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602211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868786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37429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528195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619077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101666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23052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9357175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639249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400950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970354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845967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347438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34262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505127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609874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739404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7361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TW"/>
          </a:p>
        </p:txBody>
      </p:sp>
      <p:sp>
        <p:nvSpPr>
          <p:cNvPr id="6" name="Rectangle 5"/>
          <p:cNvSpPr>
            <a:spLocks noGrp="1" noChangeArrowheads="1"/>
          </p:cNvSpPr>
          <p:nvPr>
            <p:ph type="ftr" sz="quarter" idx="11"/>
          </p:nvPr>
        </p:nvSpPr>
        <p:spPr>
          <a:ln/>
        </p:spPr>
        <p:txBody>
          <a:bodyPr/>
          <a:lstStyle>
            <a:lvl1pPr>
              <a:defRPr/>
            </a:lvl1pPr>
          </a:lstStyle>
          <a:p>
            <a:endParaRPr lang="en-US" altLang="zh-TW"/>
          </a:p>
        </p:txBody>
      </p:sp>
      <p:sp>
        <p:nvSpPr>
          <p:cNvPr id="7" name="Rectangle 6"/>
          <p:cNvSpPr>
            <a:spLocks noGrp="1" noChangeArrowheads="1"/>
          </p:cNvSpPr>
          <p:nvPr>
            <p:ph type="sldNum" sz="quarter" idx="12"/>
          </p:nvPr>
        </p:nvSpPr>
        <p:spPr>
          <a:ln/>
        </p:spPr>
        <p:txBody>
          <a:bodyPr/>
          <a:lstStyle>
            <a:lvl1pPr>
              <a:defRPr/>
            </a:lvl1pPr>
          </a:lstStyle>
          <a:p>
            <a:fld id="{0DE56F19-753A-A640-A79E-F5119C79F3B5}" type="slidenum">
              <a:rPr lang="zh-TW" altLang="en-US"/>
              <a:pPr/>
              <a:t>‹#›</a:t>
            </a:fld>
            <a:endParaRPr lang="en-US" altLang="zh-TW"/>
          </a:p>
        </p:txBody>
      </p:sp>
    </p:spTree>
    <p:extLst>
      <p:ext uri="{BB962C8B-B14F-4D97-AF65-F5344CB8AC3E}">
        <p14:creationId xmlns:p14="http://schemas.microsoft.com/office/powerpoint/2010/main" val="29824693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531966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017327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945561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630909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605508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340374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620314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699548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478723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720111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01733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11617400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597421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972916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911078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5486939"/>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02889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291893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656586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176312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159492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87006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77586435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037142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042131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51985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265109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270126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705265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08849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47079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310962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0766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1650420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307157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920780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864840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620218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489774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286720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040301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632130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357884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8604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66335332"/>
      </p:ext>
    </p:extLst>
  </p:cSld>
  <p:clrMapOvr>
    <a:masterClrMapping/>
  </p:clrMapOvr>
  <p:transition spd="med">
    <p:fade/>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109769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250684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4992726"/>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475897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04571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083369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192595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1825853"/>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839488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55122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9155371"/>
      </p:ext>
    </p:extLst>
  </p:cSld>
  <p:clrMapOvr>
    <a:masterClrMapping/>
  </p:clrMapOvr>
  <p:transition spd="med">
    <p:fade/>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423025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090694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436398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875910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0136325"/>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752840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66256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83826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285259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94615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50576334"/>
      </p:ext>
    </p:extLst>
  </p:cSld>
  <p:clrMapOvr>
    <a:masterClrMapping/>
  </p:clrMapOvr>
  <p:transition spd="med">
    <p:fade/>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7941189"/>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500270"/>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31750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267356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9554126"/>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285551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696990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206989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478160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61859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9177699"/>
      </p:ext>
    </p:extLst>
  </p:cSld>
  <p:clrMapOvr>
    <a:masterClrMapping/>
  </p:clrMapOvr>
  <p:transition spd="med">
    <p:fade/>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35738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476330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710595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414878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4113324"/>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990122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38383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359176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821215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56314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7871808"/>
      </p:ext>
    </p:extLst>
  </p:cSld>
  <p:clrMapOvr>
    <a:masterClrMapping/>
  </p:clrMapOvr>
  <p:transition spd="med">
    <p:fade/>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204885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7575835"/>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6221473"/>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3563387"/>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5736027"/>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5354849"/>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3834747"/>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4884738"/>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030181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88469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831266889"/>
      </p:ext>
    </p:extLst>
  </p:cSld>
  <p:clrMapOvr>
    <a:masterClrMapping/>
  </p:clrMapOvr>
  <p:transition spd="med">
    <p:fade/>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248375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456406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5741945"/>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851664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53149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782572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5302153"/>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86655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640137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210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TW"/>
          </a:p>
        </p:txBody>
      </p:sp>
      <p:sp>
        <p:nvSpPr>
          <p:cNvPr id="8" name="Rectangle 5"/>
          <p:cNvSpPr>
            <a:spLocks noGrp="1" noChangeArrowheads="1"/>
          </p:cNvSpPr>
          <p:nvPr>
            <p:ph type="ftr" sz="quarter" idx="11"/>
          </p:nvPr>
        </p:nvSpPr>
        <p:spPr>
          <a:ln/>
        </p:spPr>
        <p:txBody>
          <a:bodyPr/>
          <a:lstStyle>
            <a:lvl1pPr>
              <a:defRPr/>
            </a:lvl1pPr>
          </a:lstStyle>
          <a:p>
            <a:endParaRPr lang="en-US" altLang="zh-TW"/>
          </a:p>
        </p:txBody>
      </p:sp>
      <p:sp>
        <p:nvSpPr>
          <p:cNvPr id="9" name="Rectangle 6"/>
          <p:cNvSpPr>
            <a:spLocks noGrp="1" noChangeArrowheads="1"/>
          </p:cNvSpPr>
          <p:nvPr>
            <p:ph type="sldNum" sz="quarter" idx="12"/>
          </p:nvPr>
        </p:nvSpPr>
        <p:spPr>
          <a:ln/>
        </p:spPr>
        <p:txBody>
          <a:bodyPr/>
          <a:lstStyle>
            <a:lvl1pPr>
              <a:defRPr/>
            </a:lvl1pPr>
          </a:lstStyle>
          <a:p>
            <a:fld id="{9D3D99DC-0468-FB4E-AF06-C53A72221F7F}" type="slidenum">
              <a:rPr lang="zh-TW" altLang="en-US"/>
              <a:pPr/>
              <a:t>‹#›</a:t>
            </a:fld>
            <a:endParaRPr lang="en-US" altLang="zh-TW"/>
          </a:p>
        </p:txBody>
      </p:sp>
    </p:spTree>
    <p:extLst>
      <p:ext uri="{BB962C8B-B14F-4D97-AF65-F5344CB8AC3E}">
        <p14:creationId xmlns:p14="http://schemas.microsoft.com/office/powerpoint/2010/main" val="8033892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585136"/>
      </p:ext>
    </p:extLst>
  </p:cSld>
  <p:clrMapOvr>
    <a:masterClrMapping/>
  </p:clrMapOvr>
  <p:transition spd="med">
    <p:fade/>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350191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839460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126403667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3722706831"/>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3187604845"/>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4076364732"/>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207615064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132619675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3175214630"/>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2638608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15679474"/>
      </p:ext>
    </p:extLst>
  </p:cSld>
  <p:clrMapOvr>
    <a:masterClrMapping/>
  </p:clrMapOvr>
  <p:transition spd="med">
    <p:fade/>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60509988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1822975087"/>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348044129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39666954"/>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09670022"/>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240609247"/>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243612054"/>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32903994"/>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614609160"/>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01376888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87128765"/>
      </p:ext>
    </p:extLst>
  </p:cSld>
  <p:clrMapOvr>
    <a:masterClrMapping/>
  </p:clrMapOvr>
  <p:transition spd="med">
    <p:fade/>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812359852"/>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100812454"/>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930728501"/>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851208030"/>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3CBFF501-8334-684D-9B7C-9A83D4D05918}" type="slidenum">
              <a:rPr lang="en-US"/>
              <a:pPr>
                <a:defRPr/>
              </a:pPr>
              <a:t>‹#›</a:t>
            </a:fld>
            <a:endParaRPr lang="en-US"/>
          </a:p>
        </p:txBody>
      </p:sp>
    </p:spTree>
    <p:extLst>
      <p:ext uri="{BB962C8B-B14F-4D97-AF65-F5344CB8AC3E}">
        <p14:creationId xmlns:p14="http://schemas.microsoft.com/office/powerpoint/2010/main" val="780772090"/>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1CA993B5-EABE-3B40-A4F1-ACCADA627531}" type="slidenum">
              <a:rPr lang="en-US"/>
              <a:pPr>
                <a:defRPr/>
              </a:pPr>
              <a:t>‹#›</a:t>
            </a:fld>
            <a:endParaRPr lang="en-US"/>
          </a:p>
        </p:txBody>
      </p:sp>
    </p:spTree>
    <p:extLst>
      <p:ext uri="{BB962C8B-B14F-4D97-AF65-F5344CB8AC3E}">
        <p14:creationId xmlns:p14="http://schemas.microsoft.com/office/powerpoint/2010/main" val="2246167055"/>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6223F282-3AB8-374E-A1E0-5C87E42FA214}" type="slidenum">
              <a:rPr lang="en-US"/>
              <a:pPr>
                <a:defRPr/>
              </a:pPr>
              <a:t>‹#›</a:t>
            </a:fld>
            <a:endParaRPr lang="en-US"/>
          </a:p>
        </p:txBody>
      </p:sp>
    </p:spTree>
    <p:extLst>
      <p:ext uri="{BB962C8B-B14F-4D97-AF65-F5344CB8AC3E}">
        <p14:creationId xmlns:p14="http://schemas.microsoft.com/office/powerpoint/2010/main" val="281095569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D8C8C98-702B-E94A-B024-1619B7FC424C}" type="slidenum">
              <a:rPr lang="en-US"/>
              <a:pPr>
                <a:defRPr/>
              </a:pPr>
              <a:t>‹#›</a:t>
            </a:fld>
            <a:endParaRPr lang="en-US"/>
          </a:p>
        </p:txBody>
      </p:sp>
    </p:spTree>
    <p:extLst>
      <p:ext uri="{BB962C8B-B14F-4D97-AF65-F5344CB8AC3E}">
        <p14:creationId xmlns:p14="http://schemas.microsoft.com/office/powerpoint/2010/main" val="341424375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1D04F2EC-38EB-2049-AD58-18B06ED20D52}" type="slidenum">
              <a:rPr lang="en-US"/>
              <a:pPr>
                <a:defRPr/>
              </a:pPr>
              <a:t>‹#›</a:t>
            </a:fld>
            <a:endParaRPr lang="en-US"/>
          </a:p>
        </p:txBody>
      </p:sp>
    </p:spTree>
    <p:extLst>
      <p:ext uri="{BB962C8B-B14F-4D97-AF65-F5344CB8AC3E}">
        <p14:creationId xmlns:p14="http://schemas.microsoft.com/office/powerpoint/2010/main" val="1719944274"/>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707A832A-BD89-D445-BD38-7EB82002DAD0}" type="slidenum">
              <a:rPr lang="en-US"/>
              <a:pPr>
                <a:defRPr/>
              </a:pPr>
              <a:t>‹#›</a:t>
            </a:fld>
            <a:endParaRPr lang="en-US"/>
          </a:p>
        </p:txBody>
      </p:sp>
    </p:spTree>
    <p:extLst>
      <p:ext uri="{BB962C8B-B14F-4D97-AF65-F5344CB8AC3E}">
        <p14:creationId xmlns:p14="http://schemas.microsoft.com/office/powerpoint/2010/main" val="30036660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516181"/>
      </p:ext>
    </p:extLst>
  </p:cSld>
  <p:clrMapOvr>
    <a:masterClrMapping/>
  </p:clrMapOvr>
  <p:transition spd="med">
    <p:fade/>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FDFA8B13-C50A-EE45-B0D7-F9F9C8F5D1C4}" type="slidenum">
              <a:rPr lang="en-US"/>
              <a:pPr>
                <a:defRPr/>
              </a:pPr>
              <a:t>‹#›</a:t>
            </a:fld>
            <a:endParaRPr lang="en-US"/>
          </a:p>
        </p:txBody>
      </p:sp>
    </p:spTree>
    <p:extLst>
      <p:ext uri="{BB962C8B-B14F-4D97-AF65-F5344CB8AC3E}">
        <p14:creationId xmlns:p14="http://schemas.microsoft.com/office/powerpoint/2010/main" val="1904066034"/>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BA1FE23-18B8-4E49-B42A-5BD901A20CB7}" type="slidenum">
              <a:rPr lang="en-US"/>
              <a:pPr>
                <a:defRPr/>
              </a:pPr>
              <a:t>‹#›</a:t>
            </a:fld>
            <a:endParaRPr lang="en-US"/>
          </a:p>
        </p:txBody>
      </p:sp>
    </p:spTree>
    <p:extLst>
      <p:ext uri="{BB962C8B-B14F-4D97-AF65-F5344CB8AC3E}">
        <p14:creationId xmlns:p14="http://schemas.microsoft.com/office/powerpoint/2010/main" val="3334544708"/>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5ED936D-AE43-5A40-BC73-E35470F7A1F8}" type="slidenum">
              <a:rPr lang="en-US"/>
              <a:pPr>
                <a:defRPr/>
              </a:pPr>
              <a:t>‹#›</a:t>
            </a:fld>
            <a:endParaRPr lang="en-US"/>
          </a:p>
        </p:txBody>
      </p:sp>
    </p:spTree>
    <p:extLst>
      <p:ext uri="{BB962C8B-B14F-4D97-AF65-F5344CB8AC3E}">
        <p14:creationId xmlns:p14="http://schemas.microsoft.com/office/powerpoint/2010/main" val="3944245519"/>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AD4834D6-DDB6-4541-83C6-D176203DC6AA}" type="slidenum">
              <a:rPr lang="en-US"/>
              <a:pPr>
                <a:defRPr/>
              </a:pPr>
              <a:t>‹#›</a:t>
            </a:fld>
            <a:endParaRPr lang="en-US"/>
          </a:p>
        </p:txBody>
      </p:sp>
    </p:spTree>
    <p:extLst>
      <p:ext uri="{BB962C8B-B14F-4D97-AF65-F5344CB8AC3E}">
        <p14:creationId xmlns:p14="http://schemas.microsoft.com/office/powerpoint/2010/main" val="3287740342"/>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58D766AE-6BF5-BA44-890B-5539EBEB7EFE}" type="slidenum">
              <a:rPr lang="en-US"/>
              <a:pPr>
                <a:defRPr/>
              </a:pPr>
              <a:t>‹#›</a:t>
            </a:fld>
            <a:endParaRPr lang="en-US"/>
          </a:p>
        </p:txBody>
      </p:sp>
    </p:spTree>
    <p:extLst>
      <p:ext uri="{BB962C8B-B14F-4D97-AF65-F5344CB8AC3E}">
        <p14:creationId xmlns:p14="http://schemas.microsoft.com/office/powerpoint/2010/main" val="2637283674"/>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509352-FE87-3E4C-9E6A-82BF3D892262}" type="slidenum">
              <a:rPr lang="en-GB" smtClean="0">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37888380"/>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5D5B64-8AB6-AF4D-9B57-688DF44FE850}" type="slidenum">
              <a:rPr lang="en-GB" smtClean="0">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394184484"/>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6715039"/>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301453"/>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01581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3514205"/>
      </p:ext>
    </p:extLst>
  </p:cSld>
  <p:clrMapOvr>
    <a:masterClrMapping/>
  </p:clrMapOvr>
  <p:transition spd="med">
    <p:fade/>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744030-95FE-5141-923C-A5972FFE2E66}" type="slidenum">
              <a:rPr lang="en-GB" smtClean="0">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88226968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2436312"/>
      </p:ext>
    </p:extLst>
  </p:cSld>
  <p:clrMapOvr>
    <a:masterClrMapping/>
  </p:clrMapOvr>
  <p:transition>
    <p:fade/>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6873003"/>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7418441"/>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34355"/>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623531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729949"/>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6651594"/>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9350757"/>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12718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a:endParaRPr lang="en-US" sz="2400" b="0">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l">
                  <a:defRPr/>
                </a:pPr>
                <a:endParaRPr lang="en-US" sz="2400" b="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a:endParaRPr lang="en-US" sz="2400" b="0">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a:endParaRPr lang="en-US" sz="2400" b="0">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a:endParaRPr lang="en-US" sz="2400" b="0">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l">
              <a:defRPr/>
            </a:pPr>
            <a:endParaRPr lang="en-US" sz="2400" b="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l">
              <a:defRPr/>
            </a:pPr>
            <a:endParaRPr lang="en-US" sz="2400" b="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a:endParaRPr lang="en-US" sz="2400" b="0">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a:endParaRPr lang="en-US" sz="2400" b="0">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a:solidFill>
                  <a:srgbClr val="FFD34A"/>
                </a:solidFill>
                <a:latin typeface="Times" pitchFamily="-112" charset="0"/>
                <a:ea typeface="ＭＳ Ｐゴシック" pitchFamily="-112" charset="-128"/>
                <a:cs typeface="ＭＳ Ｐゴシック" pitchFamily="-112" charset="-128"/>
              </a:rPr>
              <a:t> DRESSING</a:t>
            </a:r>
          </a:p>
          <a:p>
            <a:pPr algn="l">
              <a:defRPr/>
            </a:pPr>
            <a:r>
              <a:rPr lang="en-US" sz="2000">
                <a:solidFill>
                  <a:srgbClr val="FFD34A"/>
                </a:solidFill>
                <a:latin typeface="Times" pitchFamily="-112" charset="0"/>
                <a:ea typeface="ＭＳ Ｐゴシック" pitchFamily="-112" charset="-128"/>
                <a:cs typeface="ＭＳ Ｐゴシック" pitchFamily="-112" charset="-128"/>
              </a:rPr>
              <a:t>        THE                                    </a:t>
            </a:r>
          </a:p>
          <a:p>
            <a:pPr algn="l">
              <a:defRPr/>
            </a:pPr>
            <a:r>
              <a:rPr lang="en-US" sz="2000">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l">
              <a:defRPr/>
            </a:pPr>
            <a:endParaRPr lang="en-US" sz="2400" b="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082119371"/>
      </p:ext>
    </p:extLst>
  </p:cSld>
  <p:clrMapOvr>
    <a:masterClrMapping/>
  </p:clrMapOvr>
  <p:transition spd="med">
    <p:cut/>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8105323"/>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6773039"/>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4015783"/>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0792053"/>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6960640"/>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9215144"/>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7211389"/>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9722116"/>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4505992"/>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5/7/19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367760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7/05/19</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1201361841"/>
      </p:ext>
    </p:extLst>
  </p:cSld>
  <p:clrMapOvr>
    <a:overrideClrMapping bg1="dk1" tx1="lt1" bg2="dk2" tx2="lt2" accent1="accent1" accent2="accent2" accent3="accent3" accent4="accent4" accent5="accent5" accent6="accent6" hlink="hlink" folHlink="folHlink"/>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5/7/19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23898646"/>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5/7/19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07713146"/>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5/7/19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41072017"/>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5/7/19</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8264878"/>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5/7/19</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4500190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5/7/19</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3116361"/>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5/7/19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50776041"/>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5/7/19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85126093"/>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5/7/19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15635488"/>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5/7/19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620552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7/05/19</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409932664"/>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04039369"/>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23113636"/>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742304534"/>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244044597"/>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796785202"/>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41101890"/>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72124282"/>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158182780"/>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661679782"/>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962460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7/05/19</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92467177"/>
      </p:ext>
    </p:extLst>
  </p:cSld>
  <p:clrMapOvr>
    <a:overrideClrMapping bg1="lt1" tx1="dk1" bg2="lt2" tx2="dk2" accent1="accent1" accent2="accent2" accent3="accent3" accent4="accent4" accent5="accent5" accent6="accent6" hlink="hlink" folHlink="folHlink"/>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778596047"/>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838722312"/>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289250013"/>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D2AC41-9117-C343-B5C6-D5D903C77EC4}" type="slidenum">
              <a:rPr lang="en-US"/>
              <a:pPr>
                <a:defRPr/>
              </a:pPr>
              <a:t>‹#›</a:t>
            </a:fld>
            <a:endParaRPr lang="en-US"/>
          </a:p>
        </p:txBody>
      </p:sp>
    </p:spTree>
    <p:extLst>
      <p:ext uri="{BB962C8B-B14F-4D97-AF65-F5344CB8AC3E}">
        <p14:creationId xmlns:p14="http://schemas.microsoft.com/office/powerpoint/2010/main" val="1979386199"/>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1519799"/>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2023780"/>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2930684"/>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8083992"/>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7073634"/>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23430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7/05/19</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384602305"/>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9947772"/>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4929529"/>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6650968"/>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8150282"/>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5583630"/>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6561713"/>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9843752"/>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4161640"/>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2068587"/>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70048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TW"/>
          </a:p>
        </p:txBody>
      </p:sp>
      <p:sp>
        <p:nvSpPr>
          <p:cNvPr id="4" name="Rectangle 5"/>
          <p:cNvSpPr>
            <a:spLocks noGrp="1" noChangeArrowheads="1"/>
          </p:cNvSpPr>
          <p:nvPr>
            <p:ph type="ftr" sz="quarter" idx="11"/>
          </p:nvPr>
        </p:nvSpPr>
        <p:spPr>
          <a:ln/>
        </p:spPr>
        <p:txBody>
          <a:bodyPr/>
          <a:lstStyle>
            <a:lvl1pPr>
              <a:defRPr/>
            </a:lvl1pPr>
          </a:lstStyle>
          <a:p>
            <a:endParaRPr lang="en-US" altLang="zh-TW"/>
          </a:p>
        </p:txBody>
      </p:sp>
      <p:sp>
        <p:nvSpPr>
          <p:cNvPr id="5" name="Rectangle 6"/>
          <p:cNvSpPr>
            <a:spLocks noGrp="1" noChangeArrowheads="1"/>
          </p:cNvSpPr>
          <p:nvPr>
            <p:ph type="sldNum" sz="quarter" idx="12"/>
          </p:nvPr>
        </p:nvSpPr>
        <p:spPr>
          <a:ln/>
        </p:spPr>
        <p:txBody>
          <a:bodyPr/>
          <a:lstStyle>
            <a:lvl1pPr>
              <a:defRPr/>
            </a:lvl1pPr>
          </a:lstStyle>
          <a:p>
            <a:fld id="{6C69D212-DEBC-BA43-8EA1-7C9361DD2AB2}" type="slidenum">
              <a:rPr lang="zh-TW" altLang="en-US"/>
              <a:pPr/>
              <a:t>‹#›</a:t>
            </a:fld>
            <a:endParaRPr lang="en-US" altLang="zh-TW"/>
          </a:p>
        </p:txBody>
      </p:sp>
    </p:spTree>
    <p:extLst>
      <p:ext uri="{BB962C8B-B14F-4D97-AF65-F5344CB8AC3E}">
        <p14:creationId xmlns:p14="http://schemas.microsoft.com/office/powerpoint/2010/main" val="14290384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7/05/19</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924016407"/>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41551145"/>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65179879"/>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0642371"/>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9391434"/>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61894382"/>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33747421"/>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3447058"/>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48153408"/>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40130286"/>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424571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7/05/19</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74064425"/>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9008043"/>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CC3B3613-62CE-4641-A846-9A7CF491B759}" type="slidenum">
              <a:rPr lang="en-US"/>
              <a:pPr>
                <a:defRPr/>
              </a:pPr>
              <a:t>‹#›</a:t>
            </a:fld>
            <a:endParaRPr lang="en-US"/>
          </a:p>
        </p:txBody>
      </p:sp>
    </p:spTree>
    <p:extLst>
      <p:ext uri="{BB962C8B-B14F-4D97-AF65-F5344CB8AC3E}">
        <p14:creationId xmlns:p14="http://schemas.microsoft.com/office/powerpoint/2010/main" val="1574412169"/>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48C541D-F371-0C4D-B984-4863E1B0B435}" type="slidenum">
              <a:rPr lang="en-US"/>
              <a:pPr>
                <a:defRPr/>
              </a:pPr>
              <a:t>‹#›</a:t>
            </a:fld>
            <a:endParaRPr lang="en-US"/>
          </a:p>
        </p:txBody>
      </p:sp>
    </p:spTree>
    <p:extLst>
      <p:ext uri="{BB962C8B-B14F-4D97-AF65-F5344CB8AC3E}">
        <p14:creationId xmlns:p14="http://schemas.microsoft.com/office/powerpoint/2010/main" val="1747781028"/>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A1B3F97A-8CB2-2B47-9574-6AA177B2C4F5}" type="slidenum">
              <a:rPr lang="en-US"/>
              <a:pPr>
                <a:defRPr/>
              </a:pPr>
              <a:t>‹#›</a:t>
            </a:fld>
            <a:endParaRPr lang="en-US"/>
          </a:p>
        </p:txBody>
      </p:sp>
    </p:spTree>
    <p:extLst>
      <p:ext uri="{BB962C8B-B14F-4D97-AF65-F5344CB8AC3E}">
        <p14:creationId xmlns:p14="http://schemas.microsoft.com/office/powerpoint/2010/main" val="1114693426"/>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4ED0EDCE-2885-084D-AD76-BDB5E8C3C2B8}" type="slidenum">
              <a:rPr lang="en-US"/>
              <a:pPr>
                <a:defRPr/>
              </a:pPr>
              <a:t>‹#›</a:t>
            </a:fld>
            <a:endParaRPr lang="en-US"/>
          </a:p>
        </p:txBody>
      </p:sp>
    </p:spTree>
    <p:extLst>
      <p:ext uri="{BB962C8B-B14F-4D97-AF65-F5344CB8AC3E}">
        <p14:creationId xmlns:p14="http://schemas.microsoft.com/office/powerpoint/2010/main" val="2697411851"/>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08F4B679-B8B3-C245-B9F0-7B84F66E9D3D}" type="slidenum">
              <a:rPr lang="en-US"/>
              <a:pPr>
                <a:defRPr/>
              </a:pPr>
              <a:t>‹#›</a:t>
            </a:fld>
            <a:endParaRPr lang="en-US"/>
          </a:p>
        </p:txBody>
      </p:sp>
    </p:spTree>
    <p:extLst>
      <p:ext uri="{BB962C8B-B14F-4D97-AF65-F5344CB8AC3E}">
        <p14:creationId xmlns:p14="http://schemas.microsoft.com/office/powerpoint/2010/main" val="2944489120"/>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117324E0-65ED-1448-92BE-F81DB8106A1F}" type="slidenum">
              <a:rPr lang="en-US"/>
              <a:pPr>
                <a:defRPr/>
              </a:pPr>
              <a:t>‹#›</a:t>
            </a:fld>
            <a:endParaRPr lang="en-US"/>
          </a:p>
        </p:txBody>
      </p:sp>
    </p:spTree>
    <p:extLst>
      <p:ext uri="{BB962C8B-B14F-4D97-AF65-F5344CB8AC3E}">
        <p14:creationId xmlns:p14="http://schemas.microsoft.com/office/powerpoint/2010/main" val="377035900"/>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2934FCAE-B160-1F49-8F45-82D5C2DFE04A}" type="slidenum">
              <a:rPr lang="en-US"/>
              <a:pPr>
                <a:defRPr/>
              </a:pPr>
              <a:t>‹#›</a:t>
            </a:fld>
            <a:endParaRPr lang="en-US"/>
          </a:p>
        </p:txBody>
      </p:sp>
    </p:spTree>
    <p:extLst>
      <p:ext uri="{BB962C8B-B14F-4D97-AF65-F5344CB8AC3E}">
        <p14:creationId xmlns:p14="http://schemas.microsoft.com/office/powerpoint/2010/main" val="2287936594"/>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7BD0380-E4C3-8C46-89D0-5ADC7423989C}" type="slidenum">
              <a:rPr lang="en-US"/>
              <a:pPr>
                <a:defRPr/>
              </a:pPr>
              <a:t>‹#›</a:t>
            </a:fld>
            <a:endParaRPr lang="en-US"/>
          </a:p>
        </p:txBody>
      </p:sp>
    </p:spTree>
    <p:extLst>
      <p:ext uri="{BB962C8B-B14F-4D97-AF65-F5344CB8AC3E}">
        <p14:creationId xmlns:p14="http://schemas.microsoft.com/office/powerpoint/2010/main" val="1635112778"/>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1AD642C-521D-7446-A75E-07C0EE9900F2}" type="slidenum">
              <a:rPr lang="en-US"/>
              <a:pPr>
                <a:defRPr/>
              </a:pPr>
              <a:t>‹#›</a:t>
            </a:fld>
            <a:endParaRPr lang="en-US"/>
          </a:p>
        </p:txBody>
      </p:sp>
    </p:spTree>
    <p:extLst>
      <p:ext uri="{BB962C8B-B14F-4D97-AF65-F5344CB8AC3E}">
        <p14:creationId xmlns:p14="http://schemas.microsoft.com/office/powerpoint/2010/main" val="25895945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7/05/19</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336347098"/>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00854135-E6F8-8647-BA62-D40B66F06299}" type="slidenum">
              <a:rPr lang="en-US"/>
              <a:pPr>
                <a:defRPr/>
              </a:pPr>
              <a:t>‹#›</a:t>
            </a:fld>
            <a:endParaRPr lang="en-US"/>
          </a:p>
        </p:txBody>
      </p:sp>
    </p:spTree>
    <p:extLst>
      <p:ext uri="{BB962C8B-B14F-4D97-AF65-F5344CB8AC3E}">
        <p14:creationId xmlns:p14="http://schemas.microsoft.com/office/powerpoint/2010/main" val="2825170811"/>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5A7E9633-7BCD-B44A-A04B-3D80C3F3ABFC}" type="slidenum">
              <a:rPr lang="en-US"/>
              <a:pPr>
                <a:defRPr/>
              </a:pPr>
              <a:t>‹#›</a:t>
            </a:fld>
            <a:endParaRPr lang="en-US"/>
          </a:p>
        </p:txBody>
      </p:sp>
    </p:spTree>
    <p:extLst>
      <p:ext uri="{BB962C8B-B14F-4D97-AF65-F5344CB8AC3E}">
        <p14:creationId xmlns:p14="http://schemas.microsoft.com/office/powerpoint/2010/main" val="1205960777"/>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pPr>
                <a:defRPr/>
              </a:pPr>
              <a:t>‹#›</a:t>
            </a:fld>
            <a:endParaRPr lang="en-US"/>
          </a:p>
        </p:txBody>
      </p:sp>
    </p:spTree>
    <p:extLst>
      <p:ext uri="{BB962C8B-B14F-4D97-AF65-F5344CB8AC3E}">
        <p14:creationId xmlns:p14="http://schemas.microsoft.com/office/powerpoint/2010/main" val="3753017590"/>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9D372-1C68-8640-9FE8-D7ED0D1E05DE}" type="slidenum">
              <a:rPr lang="en-US"/>
              <a:pPr>
                <a:defRPr/>
              </a:pPr>
              <a:t>‹#›</a:t>
            </a:fld>
            <a:endParaRPr lang="en-US"/>
          </a:p>
        </p:txBody>
      </p:sp>
    </p:spTree>
    <p:extLst>
      <p:ext uri="{BB962C8B-B14F-4D97-AF65-F5344CB8AC3E}">
        <p14:creationId xmlns:p14="http://schemas.microsoft.com/office/powerpoint/2010/main" val="2668635022"/>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86FA8F-1F40-F045-B092-139F59E34F5A}" type="slidenum">
              <a:rPr lang="en-US"/>
              <a:pPr>
                <a:defRPr/>
              </a:pPr>
              <a:t>‹#›</a:t>
            </a:fld>
            <a:endParaRPr lang="en-US"/>
          </a:p>
        </p:txBody>
      </p:sp>
    </p:spTree>
    <p:extLst>
      <p:ext uri="{BB962C8B-B14F-4D97-AF65-F5344CB8AC3E}">
        <p14:creationId xmlns:p14="http://schemas.microsoft.com/office/powerpoint/2010/main" val="4071873411"/>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CE8CE1-DFA1-AD45-AB55-B5C87039DFA8}" type="slidenum">
              <a:rPr lang="en-US"/>
              <a:pPr>
                <a:defRPr/>
              </a:pPr>
              <a:t>‹#›</a:t>
            </a:fld>
            <a:endParaRPr lang="en-US"/>
          </a:p>
        </p:txBody>
      </p:sp>
    </p:spTree>
    <p:extLst>
      <p:ext uri="{BB962C8B-B14F-4D97-AF65-F5344CB8AC3E}">
        <p14:creationId xmlns:p14="http://schemas.microsoft.com/office/powerpoint/2010/main" val="1309558080"/>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D20EAA-67E4-D141-AB8B-FBC639A7D05B}" type="slidenum">
              <a:rPr lang="en-US"/>
              <a:pPr>
                <a:defRPr/>
              </a:pPr>
              <a:t>‹#›</a:t>
            </a:fld>
            <a:endParaRPr lang="en-US"/>
          </a:p>
        </p:txBody>
      </p:sp>
    </p:spTree>
    <p:extLst>
      <p:ext uri="{BB962C8B-B14F-4D97-AF65-F5344CB8AC3E}">
        <p14:creationId xmlns:p14="http://schemas.microsoft.com/office/powerpoint/2010/main" val="647147133"/>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F65DF-BD14-2849-8D88-221285A653A9}" type="slidenum">
              <a:rPr lang="en-US"/>
              <a:pPr>
                <a:defRPr/>
              </a:pPr>
              <a:t>‹#›</a:t>
            </a:fld>
            <a:endParaRPr lang="en-US"/>
          </a:p>
        </p:txBody>
      </p:sp>
    </p:spTree>
    <p:extLst>
      <p:ext uri="{BB962C8B-B14F-4D97-AF65-F5344CB8AC3E}">
        <p14:creationId xmlns:p14="http://schemas.microsoft.com/office/powerpoint/2010/main" val="1747137623"/>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54BF82-D5E5-EE44-B893-A2CF219237F9}" type="slidenum">
              <a:rPr lang="en-US"/>
              <a:pPr>
                <a:defRPr/>
              </a:pPr>
              <a:t>‹#›</a:t>
            </a:fld>
            <a:endParaRPr lang="en-US"/>
          </a:p>
        </p:txBody>
      </p:sp>
    </p:spTree>
    <p:extLst>
      <p:ext uri="{BB962C8B-B14F-4D97-AF65-F5344CB8AC3E}">
        <p14:creationId xmlns:p14="http://schemas.microsoft.com/office/powerpoint/2010/main" val="4188666575"/>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793339-6E38-FF4D-8CC3-7D342A89BA05}" type="slidenum">
              <a:rPr lang="en-US"/>
              <a:pPr>
                <a:defRPr/>
              </a:pPr>
              <a:t>‹#›</a:t>
            </a:fld>
            <a:endParaRPr lang="en-US"/>
          </a:p>
        </p:txBody>
      </p:sp>
    </p:spTree>
    <p:extLst>
      <p:ext uri="{BB962C8B-B14F-4D97-AF65-F5344CB8AC3E}">
        <p14:creationId xmlns:p14="http://schemas.microsoft.com/office/powerpoint/2010/main" val="17879946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7/05/19</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696605513"/>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C33BF-C797-0946-A06F-C61143F87F74}" type="slidenum">
              <a:rPr lang="en-US"/>
              <a:pPr>
                <a:defRPr/>
              </a:pPr>
              <a:t>‹#›</a:t>
            </a:fld>
            <a:endParaRPr lang="en-US"/>
          </a:p>
        </p:txBody>
      </p:sp>
    </p:spTree>
    <p:extLst>
      <p:ext uri="{BB962C8B-B14F-4D97-AF65-F5344CB8AC3E}">
        <p14:creationId xmlns:p14="http://schemas.microsoft.com/office/powerpoint/2010/main" val="2404898783"/>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F60154-F682-2A42-86DA-1719B812BD7F}" type="slidenum">
              <a:rPr lang="en-US"/>
              <a:pPr>
                <a:defRPr/>
              </a:pPr>
              <a:t>‹#›</a:t>
            </a:fld>
            <a:endParaRPr lang="en-US"/>
          </a:p>
        </p:txBody>
      </p:sp>
    </p:spTree>
    <p:extLst>
      <p:ext uri="{BB962C8B-B14F-4D97-AF65-F5344CB8AC3E}">
        <p14:creationId xmlns:p14="http://schemas.microsoft.com/office/powerpoint/2010/main" val="33765701"/>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0B5015-7438-6544-B7ED-336CA15FF0F6}" type="slidenum">
              <a:rPr lang="en-US"/>
              <a:pPr>
                <a:defRPr/>
              </a:pPr>
              <a:t>‹#›</a:t>
            </a:fld>
            <a:endParaRPr lang="en-US"/>
          </a:p>
        </p:txBody>
      </p:sp>
    </p:spTree>
    <p:extLst>
      <p:ext uri="{BB962C8B-B14F-4D97-AF65-F5344CB8AC3E}">
        <p14:creationId xmlns:p14="http://schemas.microsoft.com/office/powerpoint/2010/main" val="2897121680"/>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10C987-50BC-A449-B28A-B9654ADAC030}" type="slidenum">
              <a:rPr lang="en-US"/>
              <a:pPr>
                <a:defRPr/>
              </a:pPr>
              <a:t>‹#›</a:t>
            </a:fld>
            <a:endParaRPr lang="en-US"/>
          </a:p>
        </p:txBody>
      </p:sp>
    </p:spTree>
    <p:extLst>
      <p:ext uri="{BB962C8B-B14F-4D97-AF65-F5344CB8AC3E}">
        <p14:creationId xmlns:p14="http://schemas.microsoft.com/office/powerpoint/2010/main" val="3580980168"/>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9969D5-87A7-CC44-A310-B92B2EAA4D0F}" type="slidenum">
              <a:rPr lang="en-US"/>
              <a:pPr>
                <a:defRPr/>
              </a:pPr>
              <a:t>‹#›</a:t>
            </a:fld>
            <a:endParaRPr lang="en-US"/>
          </a:p>
        </p:txBody>
      </p:sp>
    </p:spTree>
    <p:extLst>
      <p:ext uri="{BB962C8B-B14F-4D97-AF65-F5344CB8AC3E}">
        <p14:creationId xmlns:p14="http://schemas.microsoft.com/office/powerpoint/2010/main" val="1334694689"/>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D2AC41-9117-C343-B5C6-D5D903C77EC4}" type="slidenum">
              <a:rPr lang="en-US"/>
              <a:pPr>
                <a:defRPr/>
              </a:pPr>
              <a:t>‹#›</a:t>
            </a:fld>
            <a:endParaRPr lang="en-US"/>
          </a:p>
        </p:txBody>
      </p:sp>
    </p:spTree>
    <p:extLst>
      <p:ext uri="{BB962C8B-B14F-4D97-AF65-F5344CB8AC3E}">
        <p14:creationId xmlns:p14="http://schemas.microsoft.com/office/powerpoint/2010/main" val="2728005544"/>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5AF62F-385D-8442-9551-DC04C0A34B51}" type="slidenum">
              <a:rPr lang="en-US"/>
              <a:pPr>
                <a:defRPr/>
              </a:pPr>
              <a:t>‹#›</a:t>
            </a:fld>
            <a:endParaRPr lang="en-US"/>
          </a:p>
        </p:txBody>
      </p:sp>
    </p:spTree>
    <p:extLst>
      <p:ext uri="{BB962C8B-B14F-4D97-AF65-F5344CB8AC3E}">
        <p14:creationId xmlns:p14="http://schemas.microsoft.com/office/powerpoint/2010/main" val="24836083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5277216-D86B-B74D-B533-3BDB4E84FAC0}" type="slidenum">
              <a:rPr lang="en-US"/>
              <a:pPr>
                <a:defRPr/>
              </a:pPr>
              <a:t>‹#›</a:t>
            </a:fld>
            <a:endParaRPr lang="en-US"/>
          </a:p>
        </p:txBody>
      </p:sp>
    </p:spTree>
    <p:extLst>
      <p:ext uri="{BB962C8B-B14F-4D97-AF65-F5344CB8AC3E}">
        <p14:creationId xmlns:p14="http://schemas.microsoft.com/office/powerpoint/2010/main" val="2516913336"/>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5/7/19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78383893"/>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5/7/19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634636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7/05/19</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943393456"/>
      </p:ext>
    </p:extLst>
  </p:cSld>
  <p:clrMapOvr>
    <a:overrideClrMapping bg1="lt1" tx1="dk1" bg2="lt2" tx2="dk2" accent1="accent1" accent2="accent2" accent3="accent3" accent4="accent4" accent5="accent5" accent6="accent6" hlink="hlink" folHlink="folHlink"/>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5/7/19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40089873"/>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5/7/19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69688183"/>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5/7/19</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72050331"/>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5/7/19</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98140739"/>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5/7/19</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69817245"/>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5/7/19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53465352"/>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5/7/19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92392372"/>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5/7/19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66866102"/>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5/7/19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58913085"/>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D8A0C9-C250-A74E-A414-094A137C4705}" type="slidenum">
              <a:rPr lang="en-US"/>
              <a:pPr>
                <a:defRPr/>
              </a:pPr>
              <a:t>‹#›</a:t>
            </a:fld>
            <a:endParaRPr lang="en-US"/>
          </a:p>
        </p:txBody>
      </p:sp>
    </p:spTree>
    <p:extLst>
      <p:ext uri="{BB962C8B-B14F-4D97-AF65-F5344CB8AC3E}">
        <p14:creationId xmlns:p14="http://schemas.microsoft.com/office/powerpoint/2010/main" val="8787413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7/05/19</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950628915"/>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50DFCF-A6AE-A244-909E-D99F09B289DD}" type="slidenum">
              <a:rPr lang="en-US"/>
              <a:pPr>
                <a:defRPr/>
              </a:pPr>
              <a:t>‹#›</a:t>
            </a:fld>
            <a:endParaRPr lang="en-US"/>
          </a:p>
        </p:txBody>
      </p:sp>
    </p:spTree>
    <p:extLst>
      <p:ext uri="{BB962C8B-B14F-4D97-AF65-F5344CB8AC3E}">
        <p14:creationId xmlns:p14="http://schemas.microsoft.com/office/powerpoint/2010/main" val="44111910"/>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6EBB5C-7459-4449-ADF0-6F570FEA6E3A}" type="slidenum">
              <a:rPr lang="en-US"/>
              <a:pPr>
                <a:defRPr/>
              </a:pPr>
              <a:t>‹#›</a:t>
            </a:fld>
            <a:endParaRPr lang="en-US"/>
          </a:p>
        </p:txBody>
      </p:sp>
    </p:spTree>
    <p:extLst>
      <p:ext uri="{BB962C8B-B14F-4D97-AF65-F5344CB8AC3E}">
        <p14:creationId xmlns:p14="http://schemas.microsoft.com/office/powerpoint/2010/main" val="3682011139"/>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16C20C-8BC4-1642-AAD6-18A3B1859A56}" type="slidenum">
              <a:rPr lang="en-US"/>
              <a:pPr>
                <a:defRPr/>
              </a:pPr>
              <a:t>‹#›</a:t>
            </a:fld>
            <a:endParaRPr lang="en-US"/>
          </a:p>
        </p:txBody>
      </p:sp>
    </p:spTree>
    <p:extLst>
      <p:ext uri="{BB962C8B-B14F-4D97-AF65-F5344CB8AC3E}">
        <p14:creationId xmlns:p14="http://schemas.microsoft.com/office/powerpoint/2010/main" val="698609171"/>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E4D69DB-1B06-554C-8951-E3A1FF4D0FCF}" type="slidenum">
              <a:rPr lang="en-US"/>
              <a:pPr>
                <a:defRPr/>
              </a:pPr>
              <a:t>‹#›</a:t>
            </a:fld>
            <a:endParaRPr lang="en-US"/>
          </a:p>
        </p:txBody>
      </p:sp>
    </p:spTree>
    <p:extLst>
      <p:ext uri="{BB962C8B-B14F-4D97-AF65-F5344CB8AC3E}">
        <p14:creationId xmlns:p14="http://schemas.microsoft.com/office/powerpoint/2010/main" val="2280637206"/>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77E9893-6EA2-544B-B87A-81B45BE5BA8A}" type="slidenum">
              <a:rPr lang="en-US"/>
              <a:pPr>
                <a:defRPr/>
              </a:pPr>
              <a:t>‹#›</a:t>
            </a:fld>
            <a:endParaRPr lang="en-US"/>
          </a:p>
        </p:txBody>
      </p:sp>
    </p:spTree>
    <p:extLst>
      <p:ext uri="{BB962C8B-B14F-4D97-AF65-F5344CB8AC3E}">
        <p14:creationId xmlns:p14="http://schemas.microsoft.com/office/powerpoint/2010/main" val="2078140496"/>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3201E2E-11E0-4C43-85E7-D7F3A395508E}" type="slidenum">
              <a:rPr lang="en-US"/>
              <a:pPr>
                <a:defRPr/>
              </a:pPr>
              <a:t>‹#›</a:t>
            </a:fld>
            <a:endParaRPr lang="en-US"/>
          </a:p>
        </p:txBody>
      </p:sp>
    </p:spTree>
    <p:extLst>
      <p:ext uri="{BB962C8B-B14F-4D97-AF65-F5344CB8AC3E}">
        <p14:creationId xmlns:p14="http://schemas.microsoft.com/office/powerpoint/2010/main" val="3603247198"/>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4B5A73-C437-914C-963D-32EFEAF828FE}" type="slidenum">
              <a:rPr lang="en-US"/>
              <a:pPr>
                <a:defRPr/>
              </a:pPr>
              <a:t>‹#›</a:t>
            </a:fld>
            <a:endParaRPr lang="en-US"/>
          </a:p>
        </p:txBody>
      </p:sp>
    </p:spTree>
    <p:extLst>
      <p:ext uri="{BB962C8B-B14F-4D97-AF65-F5344CB8AC3E}">
        <p14:creationId xmlns:p14="http://schemas.microsoft.com/office/powerpoint/2010/main" val="1789718817"/>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C025F5-0E55-5142-A655-B6AD46DEA9DD}" type="slidenum">
              <a:rPr lang="en-US"/>
              <a:pPr>
                <a:defRPr/>
              </a:pPr>
              <a:t>‹#›</a:t>
            </a:fld>
            <a:endParaRPr lang="en-US"/>
          </a:p>
        </p:txBody>
      </p:sp>
    </p:spTree>
    <p:extLst>
      <p:ext uri="{BB962C8B-B14F-4D97-AF65-F5344CB8AC3E}">
        <p14:creationId xmlns:p14="http://schemas.microsoft.com/office/powerpoint/2010/main" val="980979712"/>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CF146B-69BB-8244-AE33-A6C5D60EE2FA}" type="slidenum">
              <a:rPr lang="en-US"/>
              <a:pPr>
                <a:defRPr/>
              </a:pPr>
              <a:t>‹#›</a:t>
            </a:fld>
            <a:endParaRPr lang="en-US"/>
          </a:p>
        </p:txBody>
      </p:sp>
    </p:spTree>
    <p:extLst>
      <p:ext uri="{BB962C8B-B14F-4D97-AF65-F5344CB8AC3E}">
        <p14:creationId xmlns:p14="http://schemas.microsoft.com/office/powerpoint/2010/main" val="3147817585"/>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14FD83-0225-7A48-A150-2772E9F0AD66}" type="slidenum">
              <a:rPr lang="en-US"/>
              <a:pPr>
                <a:defRPr/>
              </a:pPr>
              <a:t>‹#›</a:t>
            </a:fld>
            <a:endParaRPr lang="en-US"/>
          </a:p>
        </p:txBody>
      </p:sp>
    </p:spTree>
    <p:extLst>
      <p:ext uri="{BB962C8B-B14F-4D97-AF65-F5344CB8AC3E}">
        <p14:creationId xmlns:p14="http://schemas.microsoft.com/office/powerpoint/2010/main" val="3114176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7/05/19</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3809201258"/>
      </p:ext>
    </p:extLst>
  </p:cSld>
  <p:clrMapOvr>
    <a:overrideClrMapping bg1="lt1" tx1="dk1" bg2="lt2" tx2="dk2" accent1="accent1" accent2="accent2" accent3="accent3" accent4="accent4" accent5="accent5" accent6="accent6" hlink="hlink" folHlink="folHlink"/>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D71488-B2D1-A344-81B1-BF9EDA2FC901}" type="slidenum">
              <a:rPr lang="en-US"/>
              <a:pPr>
                <a:defRPr/>
              </a:pPr>
              <a:t>‹#›</a:t>
            </a:fld>
            <a:endParaRPr lang="en-US"/>
          </a:p>
        </p:txBody>
      </p:sp>
    </p:spTree>
    <p:extLst>
      <p:ext uri="{BB962C8B-B14F-4D97-AF65-F5344CB8AC3E}">
        <p14:creationId xmlns:p14="http://schemas.microsoft.com/office/powerpoint/2010/main" val="1204391474"/>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A89BE5-A786-8C4F-9D7F-4BAE46A890ED}" type="slidenum">
              <a:rPr lang="en-US"/>
              <a:pPr>
                <a:defRPr/>
              </a:pPr>
              <a:t>‹#›</a:t>
            </a:fld>
            <a:endParaRPr lang="en-US"/>
          </a:p>
        </p:txBody>
      </p:sp>
    </p:spTree>
    <p:extLst>
      <p:ext uri="{BB962C8B-B14F-4D97-AF65-F5344CB8AC3E}">
        <p14:creationId xmlns:p14="http://schemas.microsoft.com/office/powerpoint/2010/main" val="1169035161"/>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2F3991-650C-664F-A39D-AACFF868720E}" type="slidenum">
              <a:rPr lang="en-US"/>
              <a:pPr>
                <a:defRPr/>
              </a:pPr>
              <a:t>‹#›</a:t>
            </a:fld>
            <a:endParaRPr lang="en-US"/>
          </a:p>
        </p:txBody>
      </p:sp>
    </p:spTree>
    <p:extLst>
      <p:ext uri="{BB962C8B-B14F-4D97-AF65-F5344CB8AC3E}">
        <p14:creationId xmlns:p14="http://schemas.microsoft.com/office/powerpoint/2010/main" val="1364728614"/>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8B4057C-E836-4747-B099-063FC441D373}" type="slidenum">
              <a:rPr lang="en-US"/>
              <a:pPr>
                <a:defRPr/>
              </a:pPr>
              <a:t>‹#›</a:t>
            </a:fld>
            <a:endParaRPr lang="en-US"/>
          </a:p>
        </p:txBody>
      </p:sp>
    </p:spTree>
    <p:extLst>
      <p:ext uri="{BB962C8B-B14F-4D97-AF65-F5344CB8AC3E}">
        <p14:creationId xmlns:p14="http://schemas.microsoft.com/office/powerpoint/2010/main" val="2808941958"/>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cs typeface="Arial" charset="0"/>
              </a:defRPr>
            </a:lvl1pPr>
          </a:lstStyle>
          <a:p>
            <a:pPr>
              <a:defRPr/>
            </a:pPr>
            <a:fld id="{2A52AE92-17D2-9E4B-BBB1-7B3F687E7676}" type="slidenum">
              <a:rPr lang="en-US"/>
              <a:pPr>
                <a:defRPr/>
              </a:pPr>
              <a:t>‹#›</a:t>
            </a:fld>
            <a:endParaRPr lang="en-US"/>
          </a:p>
        </p:txBody>
      </p:sp>
    </p:spTree>
    <p:extLst>
      <p:ext uri="{BB962C8B-B14F-4D97-AF65-F5344CB8AC3E}">
        <p14:creationId xmlns:p14="http://schemas.microsoft.com/office/powerpoint/2010/main" val="2570527945"/>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1C253576-85B5-6346-AB04-FF7455C411F6}" type="slidenum">
              <a:rPr lang="en-US"/>
              <a:pPr>
                <a:defRPr/>
              </a:pPr>
              <a:t>‹#›</a:t>
            </a:fld>
            <a:endParaRPr lang="en-US"/>
          </a:p>
        </p:txBody>
      </p:sp>
    </p:spTree>
    <p:extLst>
      <p:ext uri="{BB962C8B-B14F-4D97-AF65-F5344CB8AC3E}">
        <p14:creationId xmlns:p14="http://schemas.microsoft.com/office/powerpoint/2010/main" val="2440299335"/>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761E0E55-66E8-A84C-A438-75DAE4FB590F}" type="slidenum">
              <a:rPr lang="en-US"/>
              <a:pPr>
                <a:defRPr/>
              </a:pPr>
              <a:t>‹#›</a:t>
            </a:fld>
            <a:endParaRPr lang="en-US"/>
          </a:p>
        </p:txBody>
      </p:sp>
    </p:spTree>
    <p:extLst>
      <p:ext uri="{BB962C8B-B14F-4D97-AF65-F5344CB8AC3E}">
        <p14:creationId xmlns:p14="http://schemas.microsoft.com/office/powerpoint/2010/main" val="3063708891"/>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2BB142F8-F571-2446-90FF-1347AD60E402}" type="slidenum">
              <a:rPr lang="en-US"/>
              <a:pPr>
                <a:defRPr/>
              </a:pPr>
              <a:t>‹#›</a:t>
            </a:fld>
            <a:endParaRPr lang="en-US"/>
          </a:p>
        </p:txBody>
      </p:sp>
    </p:spTree>
    <p:extLst>
      <p:ext uri="{BB962C8B-B14F-4D97-AF65-F5344CB8AC3E}">
        <p14:creationId xmlns:p14="http://schemas.microsoft.com/office/powerpoint/2010/main" val="388138898"/>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8B0BF966-B302-6441-ADA5-A6C132087B94}" type="slidenum">
              <a:rPr lang="en-US"/>
              <a:pPr>
                <a:defRPr/>
              </a:pPr>
              <a:t>‹#›</a:t>
            </a:fld>
            <a:endParaRPr lang="en-US"/>
          </a:p>
        </p:txBody>
      </p:sp>
    </p:spTree>
    <p:extLst>
      <p:ext uri="{BB962C8B-B14F-4D97-AF65-F5344CB8AC3E}">
        <p14:creationId xmlns:p14="http://schemas.microsoft.com/office/powerpoint/2010/main" val="2940082487"/>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005C877B-5442-6D40-B4FB-1F160ED4B128}" type="slidenum">
              <a:rPr lang="en-US"/>
              <a:pPr>
                <a:defRPr/>
              </a:pPr>
              <a:t>‹#›</a:t>
            </a:fld>
            <a:endParaRPr lang="en-US"/>
          </a:p>
        </p:txBody>
      </p:sp>
    </p:spTree>
    <p:extLst>
      <p:ext uri="{BB962C8B-B14F-4D97-AF65-F5344CB8AC3E}">
        <p14:creationId xmlns:p14="http://schemas.microsoft.com/office/powerpoint/2010/main" val="22270464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A8324AB1-9343-5148-9DAC-CD2C6DCE2A0E}" type="slidenum">
              <a:rPr lang="en-US"/>
              <a:pPr>
                <a:defRPr/>
              </a:pPr>
              <a:t>‹#›</a:t>
            </a:fld>
            <a:endParaRPr lang="en-US"/>
          </a:p>
        </p:txBody>
      </p:sp>
    </p:spTree>
    <p:extLst>
      <p:ext uri="{BB962C8B-B14F-4D97-AF65-F5344CB8AC3E}">
        <p14:creationId xmlns:p14="http://schemas.microsoft.com/office/powerpoint/2010/main" val="1098902059"/>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5C94AD39-2530-F84C-84B2-51A22A7F52D6}" type="slidenum">
              <a:rPr lang="en-US"/>
              <a:pPr>
                <a:defRPr/>
              </a:pPr>
              <a:t>‹#›</a:t>
            </a:fld>
            <a:endParaRPr lang="en-US"/>
          </a:p>
        </p:txBody>
      </p:sp>
    </p:spTree>
    <p:extLst>
      <p:ext uri="{BB962C8B-B14F-4D97-AF65-F5344CB8AC3E}">
        <p14:creationId xmlns:p14="http://schemas.microsoft.com/office/powerpoint/2010/main" val="1072746603"/>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CAFAAD2E-4193-874B-8EEF-AD2B95FEADE4}" type="slidenum">
              <a:rPr lang="en-US"/>
              <a:pPr>
                <a:defRPr/>
              </a:pPr>
              <a:t>‹#›</a:t>
            </a:fld>
            <a:endParaRPr lang="en-US"/>
          </a:p>
        </p:txBody>
      </p:sp>
    </p:spTree>
    <p:extLst>
      <p:ext uri="{BB962C8B-B14F-4D97-AF65-F5344CB8AC3E}">
        <p14:creationId xmlns:p14="http://schemas.microsoft.com/office/powerpoint/2010/main" val="3740238952"/>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CA791B1D-72B3-DA4A-B364-816BD1AD65B8}" type="slidenum">
              <a:rPr lang="en-US"/>
              <a:pPr>
                <a:defRPr/>
              </a:pPr>
              <a:t>‹#›</a:t>
            </a:fld>
            <a:endParaRPr lang="en-US"/>
          </a:p>
        </p:txBody>
      </p:sp>
    </p:spTree>
    <p:extLst>
      <p:ext uri="{BB962C8B-B14F-4D97-AF65-F5344CB8AC3E}">
        <p14:creationId xmlns:p14="http://schemas.microsoft.com/office/powerpoint/2010/main" val="2257006037"/>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4ABB16F8-9C3F-A24A-A0F1-C0ED2C0658B9}" type="slidenum">
              <a:rPr lang="en-US"/>
              <a:pPr>
                <a:defRPr/>
              </a:pPr>
              <a:t>‹#›</a:t>
            </a:fld>
            <a:endParaRPr lang="en-US"/>
          </a:p>
        </p:txBody>
      </p:sp>
    </p:spTree>
    <p:extLst>
      <p:ext uri="{BB962C8B-B14F-4D97-AF65-F5344CB8AC3E}">
        <p14:creationId xmlns:p14="http://schemas.microsoft.com/office/powerpoint/2010/main" val="3788261148"/>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9F078023-4756-9749-BB8D-463B62E58EEC}" type="slidenum">
              <a:rPr lang="en-US"/>
              <a:pPr>
                <a:defRPr/>
              </a:pPr>
              <a:t>‹#›</a:t>
            </a:fld>
            <a:endParaRPr lang="en-US"/>
          </a:p>
        </p:txBody>
      </p:sp>
    </p:spTree>
    <p:extLst>
      <p:ext uri="{BB962C8B-B14F-4D97-AF65-F5344CB8AC3E}">
        <p14:creationId xmlns:p14="http://schemas.microsoft.com/office/powerpoint/2010/main" val="4042837858"/>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1305E9E-52C0-E249-8D4E-4044A30E578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8851857"/>
      </p:ext>
    </p:extLst>
  </p:cSld>
  <p:clrMapOvr>
    <a:masterClrMapping/>
  </p:clrMapOvr>
  <p:transition>
    <p:randomBar dir="vert"/>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319DE7E-A4B7-AD4A-B7CB-6D399436A9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3655042"/>
      </p:ext>
    </p:extLst>
  </p:cSld>
  <p:clrMapOvr>
    <a:masterClrMapping/>
  </p:clrMapOvr>
  <p:transition>
    <p:randomBar dir="vert"/>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E3F22BA-DD2C-4243-893A-06C5F2C0DC2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9961946"/>
      </p:ext>
    </p:extLst>
  </p:cSld>
  <p:clrMapOvr>
    <a:masterClrMapping/>
  </p:clrMapOvr>
  <p:transition>
    <p:randomBar dir="vert"/>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84BC026-02D2-A84D-ACD2-AFF7F373FC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5792950"/>
      </p:ext>
    </p:extLst>
  </p:cSld>
  <p:clrMapOvr>
    <a:masterClrMapping/>
  </p:clrMapOvr>
  <p:transition>
    <p:randomBar dir="vert"/>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90B2E6D-C976-5041-8319-4E29C4074A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7026058"/>
      </p:ext>
    </p:extLst>
  </p:cSld>
  <p:clrMapOvr>
    <a:masterClrMapping/>
  </p:clrMapOvr>
  <p:transition>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25037387-C84A-A44A-AA1C-D921EDB86BEA}" type="slidenum">
              <a:rPr lang="en-US"/>
              <a:pPr>
                <a:defRPr/>
              </a:pPr>
              <a:t>‹#›</a:t>
            </a:fld>
            <a:endParaRPr lang="en-US"/>
          </a:p>
        </p:txBody>
      </p:sp>
    </p:spTree>
    <p:extLst>
      <p:ext uri="{BB962C8B-B14F-4D97-AF65-F5344CB8AC3E}">
        <p14:creationId xmlns:p14="http://schemas.microsoft.com/office/powerpoint/2010/main" val="1760790616"/>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D13FF05-31C2-9E46-8F6E-955C99CD5B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8829190"/>
      </p:ext>
    </p:extLst>
  </p:cSld>
  <p:clrMapOvr>
    <a:masterClrMapping/>
  </p:clrMapOvr>
  <p:transition>
    <p:randomBar dir="vert"/>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640FA76-2147-A747-90A4-55A902CC9D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665175"/>
      </p:ext>
    </p:extLst>
  </p:cSld>
  <p:clrMapOvr>
    <a:masterClrMapping/>
  </p:clrMapOvr>
  <p:transition>
    <p:randomBar dir="vert"/>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BE2C00-379B-A44C-B04D-55CCBE69B8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9920566"/>
      </p:ext>
    </p:extLst>
  </p:cSld>
  <p:clrMapOvr>
    <a:masterClrMapping/>
  </p:clrMapOvr>
  <p:transition>
    <p:randomBar dir="vert"/>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72FA744-9070-9B4B-9160-35F64D371C8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0760239"/>
      </p:ext>
    </p:extLst>
  </p:cSld>
  <p:clrMapOvr>
    <a:masterClrMapping/>
  </p:clrMapOvr>
  <p:transition>
    <p:randomBar dir="vert"/>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899D6D-A394-8D4B-BCB2-9DF9E0D060C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3073177"/>
      </p:ext>
    </p:extLst>
  </p:cSld>
  <p:clrMapOvr>
    <a:masterClrMapping/>
  </p:clrMapOvr>
  <p:transition>
    <p:randomBar dir="vert"/>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AA287BA-0D57-0D4D-9583-B3D7EF3C7B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4059473"/>
      </p:ext>
    </p:extLst>
  </p:cSld>
  <p:clrMapOvr>
    <a:masterClrMapping/>
  </p:clrMapOvr>
  <p:transition>
    <p:randomBar dir="vert"/>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0ABBB90-A336-AC48-8046-D1236BF5F1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8086835"/>
      </p:ext>
    </p:extLst>
  </p:cSld>
  <p:clrMapOvr>
    <a:masterClrMapping/>
  </p:clrMapOvr>
  <p:transition>
    <p:randomBar dir="vert"/>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0B9BCB81-6725-8C4F-B016-51A3701D3E21}" type="slidenum">
              <a:rPr lang="en-US"/>
              <a:pPr>
                <a:defRPr/>
              </a:pPr>
              <a:t>‹#›</a:t>
            </a:fld>
            <a:endParaRPr lang="en-US"/>
          </a:p>
        </p:txBody>
      </p:sp>
    </p:spTree>
    <p:extLst>
      <p:ext uri="{BB962C8B-B14F-4D97-AF65-F5344CB8AC3E}">
        <p14:creationId xmlns:p14="http://schemas.microsoft.com/office/powerpoint/2010/main" val="4112031271"/>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cs typeface="MS PGothic" charset="0"/>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cs typeface="MS PGothic" charset="0"/>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lvl1pPr>
          </a:lstStyle>
          <a:p>
            <a:pPr>
              <a:defRPr/>
            </a:pPr>
            <a:fld id="{11F6BE99-8AA0-F549-89B6-5AACEA0C7C13}" type="slidenum">
              <a:rPr lang="en-US"/>
              <a:pPr>
                <a:defRPr/>
              </a:pPr>
              <a:t>‹#›</a:t>
            </a:fld>
            <a:endParaRPr lang="en-US"/>
          </a:p>
        </p:txBody>
      </p:sp>
    </p:spTree>
    <p:extLst>
      <p:ext uri="{BB962C8B-B14F-4D97-AF65-F5344CB8AC3E}">
        <p14:creationId xmlns:p14="http://schemas.microsoft.com/office/powerpoint/2010/main" val="1310587609"/>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C98D340E-A0BC-0342-8E3C-F7D2CB51F7B4}" type="slidenum">
              <a:rPr lang="en-US"/>
              <a:pPr>
                <a:defRPr/>
              </a:pPr>
              <a:t>‹#›</a:t>
            </a:fld>
            <a:endParaRPr lang="en-US"/>
          </a:p>
        </p:txBody>
      </p:sp>
    </p:spTree>
    <p:extLst>
      <p:ext uri="{BB962C8B-B14F-4D97-AF65-F5344CB8AC3E}">
        <p14:creationId xmlns:p14="http://schemas.microsoft.com/office/powerpoint/2010/main" val="12139316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0D7EC7A1-1BC1-E043-9425-970DF0715810}" type="slidenum">
              <a:rPr lang="en-US"/>
              <a:pPr>
                <a:defRPr/>
              </a:pPr>
              <a:t>‹#›</a:t>
            </a:fld>
            <a:endParaRPr lang="en-US"/>
          </a:p>
        </p:txBody>
      </p:sp>
    </p:spTree>
    <p:extLst>
      <p:ext uri="{BB962C8B-B14F-4D97-AF65-F5344CB8AC3E}">
        <p14:creationId xmlns:p14="http://schemas.microsoft.com/office/powerpoint/2010/main" val="2416453641"/>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B5B15FEA-2955-AA42-8C6C-DB0CF9A155B4}" type="slidenum">
              <a:rPr lang="en-US"/>
              <a:pPr>
                <a:defRPr/>
              </a:pPr>
              <a:t>‹#›</a:t>
            </a:fld>
            <a:endParaRPr lang="en-US"/>
          </a:p>
        </p:txBody>
      </p:sp>
    </p:spTree>
    <p:extLst>
      <p:ext uri="{BB962C8B-B14F-4D97-AF65-F5344CB8AC3E}">
        <p14:creationId xmlns:p14="http://schemas.microsoft.com/office/powerpoint/2010/main" val="3970176877"/>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D2341F23-D9B5-A646-9835-165713789887}" type="slidenum">
              <a:rPr lang="en-US"/>
              <a:pPr>
                <a:defRPr/>
              </a:pPr>
              <a:t>‹#›</a:t>
            </a:fld>
            <a:endParaRPr lang="en-US"/>
          </a:p>
        </p:txBody>
      </p:sp>
    </p:spTree>
    <p:extLst>
      <p:ext uri="{BB962C8B-B14F-4D97-AF65-F5344CB8AC3E}">
        <p14:creationId xmlns:p14="http://schemas.microsoft.com/office/powerpoint/2010/main" val="450242774"/>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lvl1pPr>
          </a:lstStyle>
          <a:p>
            <a:pPr>
              <a:defRPr/>
            </a:pPr>
            <a:fld id="{BC6F4142-E966-1A45-87B4-B192DEB11139}" type="slidenum">
              <a:rPr lang="en-US"/>
              <a:pPr>
                <a:defRPr/>
              </a:pPr>
              <a:t>‹#›</a:t>
            </a:fld>
            <a:endParaRPr lang="en-US"/>
          </a:p>
        </p:txBody>
      </p:sp>
    </p:spTree>
    <p:extLst>
      <p:ext uri="{BB962C8B-B14F-4D97-AF65-F5344CB8AC3E}">
        <p14:creationId xmlns:p14="http://schemas.microsoft.com/office/powerpoint/2010/main" val="3453734878"/>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lvl1pPr>
          </a:lstStyle>
          <a:p>
            <a:pPr>
              <a:defRPr/>
            </a:pPr>
            <a:fld id="{2E4881CC-3C00-174F-B844-5F56BFB67186}" type="slidenum">
              <a:rPr lang="en-US"/>
              <a:pPr>
                <a:defRPr/>
              </a:pPr>
              <a:t>‹#›</a:t>
            </a:fld>
            <a:endParaRPr lang="en-US"/>
          </a:p>
        </p:txBody>
      </p:sp>
    </p:spTree>
    <p:extLst>
      <p:ext uri="{BB962C8B-B14F-4D97-AF65-F5344CB8AC3E}">
        <p14:creationId xmlns:p14="http://schemas.microsoft.com/office/powerpoint/2010/main" val="3071870583"/>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lvl1pPr>
          </a:lstStyle>
          <a:p>
            <a:pPr>
              <a:defRPr/>
            </a:pPr>
            <a:fld id="{A859A6A1-4E20-6948-B669-03C1F319E9D7}" type="slidenum">
              <a:rPr lang="en-US"/>
              <a:pPr>
                <a:defRPr/>
              </a:pPr>
              <a:t>‹#›</a:t>
            </a:fld>
            <a:endParaRPr lang="en-US"/>
          </a:p>
        </p:txBody>
      </p:sp>
    </p:spTree>
    <p:extLst>
      <p:ext uri="{BB962C8B-B14F-4D97-AF65-F5344CB8AC3E}">
        <p14:creationId xmlns:p14="http://schemas.microsoft.com/office/powerpoint/2010/main" val="340457918"/>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380A8D40-BC8E-154E-BC14-88A8EE096204}" type="slidenum">
              <a:rPr lang="en-US"/>
              <a:pPr>
                <a:defRPr/>
              </a:pPr>
              <a:t>‹#›</a:t>
            </a:fld>
            <a:endParaRPr lang="en-US"/>
          </a:p>
        </p:txBody>
      </p:sp>
    </p:spTree>
    <p:extLst>
      <p:ext uri="{BB962C8B-B14F-4D97-AF65-F5344CB8AC3E}">
        <p14:creationId xmlns:p14="http://schemas.microsoft.com/office/powerpoint/2010/main" val="1728882799"/>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A823B273-B251-604D-A206-51CE8EEE12A0}" type="slidenum">
              <a:rPr lang="en-US"/>
              <a:pPr>
                <a:defRPr/>
              </a:pPr>
              <a:t>‹#›</a:t>
            </a:fld>
            <a:endParaRPr lang="en-US"/>
          </a:p>
        </p:txBody>
      </p:sp>
    </p:spTree>
    <p:extLst>
      <p:ext uri="{BB962C8B-B14F-4D97-AF65-F5344CB8AC3E}">
        <p14:creationId xmlns:p14="http://schemas.microsoft.com/office/powerpoint/2010/main" val="2147640751"/>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63E9E7BD-6AF1-CA44-905F-24C9142EC099}" type="slidenum">
              <a:rPr lang="en-US"/>
              <a:pPr>
                <a:defRPr/>
              </a:pPr>
              <a:t>‹#›</a:t>
            </a:fld>
            <a:endParaRPr lang="en-US"/>
          </a:p>
        </p:txBody>
      </p:sp>
    </p:spTree>
    <p:extLst>
      <p:ext uri="{BB962C8B-B14F-4D97-AF65-F5344CB8AC3E}">
        <p14:creationId xmlns:p14="http://schemas.microsoft.com/office/powerpoint/2010/main" val="3107227702"/>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05325A35-9A1B-7945-9839-23FD4793314E}" type="slidenum">
              <a:rPr lang="en-US"/>
              <a:pPr>
                <a:defRPr/>
              </a:pPr>
              <a:t>‹#›</a:t>
            </a:fld>
            <a:endParaRPr lang="en-US"/>
          </a:p>
        </p:txBody>
      </p:sp>
    </p:spTree>
    <p:extLst>
      <p:ext uri="{BB962C8B-B14F-4D97-AF65-F5344CB8AC3E}">
        <p14:creationId xmlns:p14="http://schemas.microsoft.com/office/powerpoint/2010/main" val="3863653707"/>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p>
        </p:txBody>
      </p:sp>
      <p:sp>
        <p:nvSpPr>
          <p:cNvPr id="10" name="Rectangle 6"/>
          <p:cNvSpPr>
            <a:spLocks noGrp="1" noChangeArrowheads="1"/>
          </p:cNvSpPr>
          <p:nvPr>
            <p:ph type="sldNum" sz="quarter" idx="12"/>
          </p:nvPr>
        </p:nvSpPr>
        <p:spPr/>
        <p:txBody>
          <a:bodyPr anchorCtr="0"/>
          <a:lstStyle>
            <a:lvl1pPr>
              <a:defRPr/>
            </a:lvl1pPr>
          </a:lstStyle>
          <a:p>
            <a:fld id="{84F205CE-F9C6-E947-AAD4-6C6022CB2749}" type="slidenum">
              <a:rPr lang="en-US"/>
              <a:pPr/>
              <a:t>‹#›</a:t>
            </a:fld>
            <a:endParaRPr lang="en-US"/>
          </a:p>
        </p:txBody>
      </p:sp>
    </p:spTree>
    <p:extLst>
      <p:ext uri="{BB962C8B-B14F-4D97-AF65-F5344CB8AC3E}">
        <p14:creationId xmlns:p14="http://schemas.microsoft.com/office/powerpoint/2010/main" val="2361420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TW"/>
          </a:p>
        </p:txBody>
      </p:sp>
      <p:sp>
        <p:nvSpPr>
          <p:cNvPr id="3" name="Rectangle 5"/>
          <p:cNvSpPr>
            <a:spLocks noGrp="1" noChangeArrowheads="1"/>
          </p:cNvSpPr>
          <p:nvPr>
            <p:ph type="ftr" sz="quarter" idx="11"/>
          </p:nvPr>
        </p:nvSpPr>
        <p:spPr>
          <a:ln/>
        </p:spPr>
        <p:txBody>
          <a:bodyPr/>
          <a:lstStyle>
            <a:lvl1pPr>
              <a:defRPr/>
            </a:lvl1pPr>
          </a:lstStyle>
          <a:p>
            <a:endParaRPr lang="en-US" altLang="zh-TW"/>
          </a:p>
        </p:txBody>
      </p:sp>
      <p:sp>
        <p:nvSpPr>
          <p:cNvPr id="4" name="Rectangle 6"/>
          <p:cNvSpPr>
            <a:spLocks noGrp="1" noChangeArrowheads="1"/>
          </p:cNvSpPr>
          <p:nvPr>
            <p:ph type="sldNum" sz="quarter" idx="12"/>
          </p:nvPr>
        </p:nvSpPr>
        <p:spPr>
          <a:ln/>
        </p:spPr>
        <p:txBody>
          <a:bodyPr/>
          <a:lstStyle>
            <a:lvl1pPr>
              <a:defRPr/>
            </a:lvl1pPr>
          </a:lstStyle>
          <a:p>
            <a:fld id="{863B536C-940C-F84F-AD90-853AD465E4F2}" type="slidenum">
              <a:rPr lang="zh-TW" altLang="en-US"/>
              <a:pPr/>
              <a:t>‹#›</a:t>
            </a:fld>
            <a:endParaRPr lang="en-US" altLang="zh-TW"/>
          </a:p>
        </p:txBody>
      </p:sp>
    </p:spTree>
    <p:extLst>
      <p:ext uri="{BB962C8B-B14F-4D97-AF65-F5344CB8AC3E}">
        <p14:creationId xmlns:p14="http://schemas.microsoft.com/office/powerpoint/2010/main" val="9844412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BB2926AE-6499-8045-95CF-ACBBFA68DDDA}" type="slidenum">
              <a:rPr lang="en-US"/>
              <a:pPr>
                <a:defRPr/>
              </a:pPr>
              <a:t>‹#›</a:t>
            </a:fld>
            <a:endParaRPr lang="en-US"/>
          </a:p>
        </p:txBody>
      </p:sp>
    </p:spTree>
    <p:extLst>
      <p:ext uri="{BB962C8B-B14F-4D97-AF65-F5344CB8AC3E}">
        <p14:creationId xmlns:p14="http://schemas.microsoft.com/office/powerpoint/2010/main" val="1443807154"/>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23A5699-7166-9E4B-ACBC-168E7F8B8821}" type="slidenum">
              <a:rPr lang="en-US"/>
              <a:pPr/>
              <a:t>‹#›</a:t>
            </a:fld>
            <a:endParaRPr lang="en-US"/>
          </a:p>
        </p:txBody>
      </p:sp>
    </p:spTree>
    <p:extLst>
      <p:ext uri="{BB962C8B-B14F-4D97-AF65-F5344CB8AC3E}">
        <p14:creationId xmlns:p14="http://schemas.microsoft.com/office/powerpoint/2010/main" val="1086095680"/>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4FE03DA-8F96-2F49-A091-563D5A8F0927}" type="slidenum">
              <a:rPr lang="en-US"/>
              <a:pPr/>
              <a:t>‹#›</a:t>
            </a:fld>
            <a:endParaRPr lang="en-US"/>
          </a:p>
        </p:txBody>
      </p:sp>
    </p:spTree>
    <p:extLst>
      <p:ext uri="{BB962C8B-B14F-4D97-AF65-F5344CB8AC3E}">
        <p14:creationId xmlns:p14="http://schemas.microsoft.com/office/powerpoint/2010/main" val="2991069688"/>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08A70AC6-CEA3-0746-BA5C-1A931524B749}" type="slidenum">
              <a:rPr lang="en-US"/>
              <a:pPr/>
              <a:t>‹#›</a:t>
            </a:fld>
            <a:endParaRPr lang="en-US"/>
          </a:p>
        </p:txBody>
      </p:sp>
    </p:spTree>
    <p:extLst>
      <p:ext uri="{BB962C8B-B14F-4D97-AF65-F5344CB8AC3E}">
        <p14:creationId xmlns:p14="http://schemas.microsoft.com/office/powerpoint/2010/main" val="1557203666"/>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62A0A13-4A3B-E144-97CA-ACA5D4318DC8}" type="slidenum">
              <a:rPr lang="en-US"/>
              <a:pPr/>
              <a:t>‹#›</a:t>
            </a:fld>
            <a:endParaRPr lang="en-US"/>
          </a:p>
        </p:txBody>
      </p:sp>
    </p:spTree>
    <p:extLst>
      <p:ext uri="{BB962C8B-B14F-4D97-AF65-F5344CB8AC3E}">
        <p14:creationId xmlns:p14="http://schemas.microsoft.com/office/powerpoint/2010/main" val="423703743"/>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B4E851B4-B7B1-5447-A32E-83EFF91C654A}" type="slidenum">
              <a:rPr lang="en-US"/>
              <a:pPr/>
              <a:t>‹#›</a:t>
            </a:fld>
            <a:endParaRPr lang="en-US"/>
          </a:p>
        </p:txBody>
      </p:sp>
    </p:spTree>
    <p:extLst>
      <p:ext uri="{BB962C8B-B14F-4D97-AF65-F5344CB8AC3E}">
        <p14:creationId xmlns:p14="http://schemas.microsoft.com/office/powerpoint/2010/main" val="2059120193"/>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98A2A808-1C11-DA4A-B109-525253F215AC}" type="slidenum">
              <a:rPr lang="en-US"/>
              <a:pPr/>
              <a:t>‹#›</a:t>
            </a:fld>
            <a:endParaRPr lang="en-US"/>
          </a:p>
        </p:txBody>
      </p:sp>
    </p:spTree>
    <p:extLst>
      <p:ext uri="{BB962C8B-B14F-4D97-AF65-F5344CB8AC3E}">
        <p14:creationId xmlns:p14="http://schemas.microsoft.com/office/powerpoint/2010/main" val="345913721"/>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5EC4E62-7002-E14F-8367-41CB0A2FA784}" type="slidenum">
              <a:rPr lang="en-US"/>
              <a:pPr/>
              <a:t>‹#›</a:t>
            </a:fld>
            <a:endParaRPr lang="en-US"/>
          </a:p>
        </p:txBody>
      </p:sp>
    </p:spTree>
    <p:extLst>
      <p:ext uri="{BB962C8B-B14F-4D97-AF65-F5344CB8AC3E}">
        <p14:creationId xmlns:p14="http://schemas.microsoft.com/office/powerpoint/2010/main" val="2310688244"/>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69DEB4F-DFC6-2248-8867-8DA3DD99B2B1}" type="slidenum">
              <a:rPr lang="en-US"/>
              <a:pPr/>
              <a:t>‹#›</a:t>
            </a:fld>
            <a:endParaRPr lang="en-US"/>
          </a:p>
        </p:txBody>
      </p:sp>
    </p:spTree>
    <p:extLst>
      <p:ext uri="{BB962C8B-B14F-4D97-AF65-F5344CB8AC3E}">
        <p14:creationId xmlns:p14="http://schemas.microsoft.com/office/powerpoint/2010/main" val="1342752508"/>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B20504C-AF57-3543-A7E2-161189D3BEAA}" type="slidenum">
              <a:rPr lang="en-US"/>
              <a:pPr/>
              <a:t>‹#›</a:t>
            </a:fld>
            <a:endParaRPr lang="en-US"/>
          </a:p>
        </p:txBody>
      </p:sp>
    </p:spTree>
    <p:extLst>
      <p:ext uri="{BB962C8B-B14F-4D97-AF65-F5344CB8AC3E}">
        <p14:creationId xmlns:p14="http://schemas.microsoft.com/office/powerpoint/2010/main" val="994840010"/>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1273A50-3865-AD44-A936-228CDE92E132}" type="slidenum">
              <a:rPr lang="en-US"/>
              <a:pPr/>
              <a:t>‹#›</a:t>
            </a:fld>
            <a:endParaRPr lang="en-US"/>
          </a:p>
        </p:txBody>
      </p:sp>
    </p:spTree>
    <p:extLst>
      <p:ext uri="{BB962C8B-B14F-4D97-AF65-F5344CB8AC3E}">
        <p14:creationId xmlns:p14="http://schemas.microsoft.com/office/powerpoint/2010/main" val="32056201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F1A874AC-8E84-6040-9294-EDFA658AC930}" type="slidenum">
              <a:rPr lang="en-US"/>
              <a:pPr>
                <a:defRPr/>
              </a:pPr>
              <a:t>‹#›</a:t>
            </a:fld>
            <a:endParaRPr lang="en-US"/>
          </a:p>
        </p:txBody>
      </p:sp>
    </p:spTree>
    <p:extLst>
      <p:ext uri="{BB962C8B-B14F-4D97-AF65-F5344CB8AC3E}">
        <p14:creationId xmlns:p14="http://schemas.microsoft.com/office/powerpoint/2010/main" val="69454642"/>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8" y="1766888"/>
            <a:ext cx="7769225"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60A8C29-DDAC-784B-B259-B55D725A7525}" type="slidenum">
              <a:rPr lang="en-US"/>
              <a:pPr/>
              <a:t>‹#›</a:t>
            </a:fld>
            <a:endParaRPr lang="en-US"/>
          </a:p>
        </p:txBody>
      </p:sp>
    </p:spTree>
    <p:extLst>
      <p:ext uri="{BB962C8B-B14F-4D97-AF65-F5344CB8AC3E}">
        <p14:creationId xmlns:p14="http://schemas.microsoft.com/office/powerpoint/2010/main" val="20439084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634D2BEF-AFF2-8541-9637-3B68C5864769}" type="slidenum">
              <a:rPr lang="en-US"/>
              <a:pPr>
                <a:defRPr/>
              </a:pPr>
              <a:t>‹#›</a:t>
            </a:fld>
            <a:endParaRPr lang="en-US"/>
          </a:p>
        </p:txBody>
      </p:sp>
    </p:spTree>
    <p:extLst>
      <p:ext uri="{BB962C8B-B14F-4D97-AF65-F5344CB8AC3E}">
        <p14:creationId xmlns:p14="http://schemas.microsoft.com/office/powerpoint/2010/main" val="8949947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E14AF86E-7439-B647-A2A5-501232B79E6C}" type="slidenum">
              <a:rPr lang="en-US"/>
              <a:pPr>
                <a:defRPr/>
              </a:pPr>
              <a:t>‹#›</a:t>
            </a:fld>
            <a:endParaRPr lang="en-US"/>
          </a:p>
        </p:txBody>
      </p:sp>
    </p:spTree>
    <p:extLst>
      <p:ext uri="{BB962C8B-B14F-4D97-AF65-F5344CB8AC3E}">
        <p14:creationId xmlns:p14="http://schemas.microsoft.com/office/powerpoint/2010/main" val="12546332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C6D68973-1B76-4240-9336-51BC51B237B1}" type="slidenum">
              <a:rPr lang="en-US"/>
              <a:pPr>
                <a:defRPr/>
              </a:pPr>
              <a:t>‹#›</a:t>
            </a:fld>
            <a:endParaRPr lang="en-US"/>
          </a:p>
        </p:txBody>
      </p:sp>
    </p:spTree>
    <p:extLst>
      <p:ext uri="{BB962C8B-B14F-4D97-AF65-F5344CB8AC3E}">
        <p14:creationId xmlns:p14="http://schemas.microsoft.com/office/powerpoint/2010/main" val="8418691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4285F1DE-45FA-E841-9102-FE799838A090}" type="slidenum">
              <a:rPr lang="en-US"/>
              <a:pPr>
                <a:defRPr/>
              </a:pPr>
              <a:t>‹#›</a:t>
            </a:fld>
            <a:endParaRPr lang="en-US"/>
          </a:p>
        </p:txBody>
      </p:sp>
    </p:spTree>
    <p:extLst>
      <p:ext uri="{BB962C8B-B14F-4D97-AF65-F5344CB8AC3E}">
        <p14:creationId xmlns:p14="http://schemas.microsoft.com/office/powerpoint/2010/main" val="1853272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F4CF0C10-1908-3747-976F-3DEFBDF4B9CE}" type="slidenum">
              <a:rPr lang="en-US"/>
              <a:pPr>
                <a:defRPr/>
              </a:pPr>
              <a:t>‹#›</a:t>
            </a:fld>
            <a:endParaRPr lang="en-US"/>
          </a:p>
        </p:txBody>
      </p:sp>
    </p:spTree>
    <p:extLst>
      <p:ext uri="{BB962C8B-B14F-4D97-AF65-F5344CB8AC3E}">
        <p14:creationId xmlns:p14="http://schemas.microsoft.com/office/powerpoint/2010/main" val="6772377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606C1A42-7509-5B41-925A-9DC6430431CB}" type="slidenum">
              <a:rPr lang="en-US"/>
              <a:pPr>
                <a:defRPr/>
              </a:pPr>
              <a:t>‹#›</a:t>
            </a:fld>
            <a:endParaRPr lang="en-US"/>
          </a:p>
        </p:txBody>
      </p:sp>
    </p:spTree>
    <p:extLst>
      <p:ext uri="{BB962C8B-B14F-4D97-AF65-F5344CB8AC3E}">
        <p14:creationId xmlns:p14="http://schemas.microsoft.com/office/powerpoint/2010/main" val="1755578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7EF20291-569A-DE48-9464-A7AD17A538F8}" type="slidenum">
              <a:rPr lang="en-US"/>
              <a:pPr>
                <a:defRPr/>
              </a:pPr>
              <a:t>‹#›</a:t>
            </a:fld>
            <a:endParaRPr lang="en-US"/>
          </a:p>
        </p:txBody>
      </p:sp>
    </p:spTree>
    <p:extLst>
      <p:ext uri="{BB962C8B-B14F-4D97-AF65-F5344CB8AC3E}">
        <p14:creationId xmlns:p14="http://schemas.microsoft.com/office/powerpoint/2010/main" val="40954518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0D34C949-00BE-E945-AD19-F512EBC10AEB}" type="slidenum">
              <a:rPr lang="en-US"/>
              <a:pPr>
                <a:defRPr/>
              </a:pPr>
              <a:t>‹#›</a:t>
            </a:fld>
            <a:endParaRPr lang="en-US"/>
          </a:p>
        </p:txBody>
      </p:sp>
    </p:spTree>
    <p:extLst>
      <p:ext uri="{BB962C8B-B14F-4D97-AF65-F5344CB8AC3E}">
        <p14:creationId xmlns:p14="http://schemas.microsoft.com/office/powerpoint/2010/main" val="4228013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TW"/>
          </a:p>
        </p:txBody>
      </p:sp>
      <p:sp>
        <p:nvSpPr>
          <p:cNvPr id="6" name="Rectangle 5"/>
          <p:cNvSpPr>
            <a:spLocks noGrp="1" noChangeArrowheads="1"/>
          </p:cNvSpPr>
          <p:nvPr>
            <p:ph type="ftr" sz="quarter" idx="11"/>
          </p:nvPr>
        </p:nvSpPr>
        <p:spPr>
          <a:ln/>
        </p:spPr>
        <p:txBody>
          <a:bodyPr/>
          <a:lstStyle>
            <a:lvl1pPr>
              <a:defRPr/>
            </a:lvl1pPr>
          </a:lstStyle>
          <a:p>
            <a:endParaRPr lang="en-US" altLang="zh-TW"/>
          </a:p>
        </p:txBody>
      </p:sp>
      <p:sp>
        <p:nvSpPr>
          <p:cNvPr id="7" name="Rectangle 6"/>
          <p:cNvSpPr>
            <a:spLocks noGrp="1" noChangeArrowheads="1"/>
          </p:cNvSpPr>
          <p:nvPr>
            <p:ph type="sldNum" sz="quarter" idx="12"/>
          </p:nvPr>
        </p:nvSpPr>
        <p:spPr>
          <a:ln/>
        </p:spPr>
        <p:txBody>
          <a:bodyPr/>
          <a:lstStyle>
            <a:lvl1pPr>
              <a:defRPr/>
            </a:lvl1pPr>
          </a:lstStyle>
          <a:p>
            <a:fld id="{C3D4F432-14D5-FF47-B990-B8472F4A3993}" type="slidenum">
              <a:rPr lang="zh-TW" altLang="en-US"/>
              <a:pPr/>
              <a:t>‹#›</a:t>
            </a:fld>
            <a:endParaRPr lang="en-US" altLang="zh-TW"/>
          </a:p>
        </p:txBody>
      </p:sp>
    </p:spTree>
    <p:extLst>
      <p:ext uri="{BB962C8B-B14F-4D97-AF65-F5344CB8AC3E}">
        <p14:creationId xmlns:p14="http://schemas.microsoft.com/office/powerpoint/2010/main" val="39641900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74992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79420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81013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946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99815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03078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12371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85737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37134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4760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TW"/>
          </a:p>
        </p:txBody>
      </p:sp>
      <p:sp>
        <p:nvSpPr>
          <p:cNvPr id="6" name="Rectangle 5"/>
          <p:cNvSpPr>
            <a:spLocks noGrp="1" noChangeArrowheads="1"/>
          </p:cNvSpPr>
          <p:nvPr>
            <p:ph type="ftr" sz="quarter" idx="11"/>
          </p:nvPr>
        </p:nvSpPr>
        <p:spPr>
          <a:ln/>
        </p:spPr>
        <p:txBody>
          <a:bodyPr/>
          <a:lstStyle>
            <a:lvl1pPr>
              <a:defRPr/>
            </a:lvl1pPr>
          </a:lstStyle>
          <a:p>
            <a:endParaRPr lang="en-US" altLang="zh-TW"/>
          </a:p>
        </p:txBody>
      </p:sp>
      <p:sp>
        <p:nvSpPr>
          <p:cNvPr id="7" name="Rectangle 6"/>
          <p:cNvSpPr>
            <a:spLocks noGrp="1" noChangeArrowheads="1"/>
          </p:cNvSpPr>
          <p:nvPr>
            <p:ph type="sldNum" sz="quarter" idx="12"/>
          </p:nvPr>
        </p:nvSpPr>
        <p:spPr>
          <a:ln/>
        </p:spPr>
        <p:txBody>
          <a:bodyPr/>
          <a:lstStyle>
            <a:lvl1pPr>
              <a:defRPr/>
            </a:lvl1pPr>
          </a:lstStyle>
          <a:p>
            <a:fld id="{F7D61C0E-44FD-E744-A589-4012EFD25DA6}" type="slidenum">
              <a:rPr lang="zh-TW" altLang="en-US"/>
              <a:pPr/>
              <a:t>‹#›</a:t>
            </a:fld>
            <a:endParaRPr lang="en-US" altLang="zh-TW"/>
          </a:p>
        </p:txBody>
      </p:sp>
    </p:spTree>
    <p:extLst>
      <p:ext uri="{BB962C8B-B14F-4D97-AF65-F5344CB8AC3E}">
        <p14:creationId xmlns:p14="http://schemas.microsoft.com/office/powerpoint/2010/main" val="5014722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31644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88277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31116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15944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10377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19581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08178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76824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97427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3313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image" Target="../media/image1.jpeg"/><Relationship Id="rId2" Type="http://schemas.openxmlformats.org/officeDocument/2006/relationships/slideLayout" Target="../slideLayouts/slideLayout118.xml"/><Relationship Id="rId16" Type="http://schemas.openxmlformats.org/officeDocument/2006/relationships/theme" Target="../theme/theme10.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image" Target="../media/image1.jpeg"/><Relationship Id="rId2" Type="http://schemas.openxmlformats.org/officeDocument/2006/relationships/slideLayout" Target="../slideLayouts/slideLayout133.xml"/><Relationship Id="rId16" Type="http://schemas.openxmlformats.org/officeDocument/2006/relationships/theme" Target="../theme/theme11.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jpe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2.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image" Target="../media/image1.jpeg"/><Relationship Id="rId2" Type="http://schemas.openxmlformats.org/officeDocument/2006/relationships/slideLayout" Target="../slideLayouts/slideLayout159.xml"/><Relationship Id="rId16" Type="http://schemas.openxmlformats.org/officeDocument/2006/relationships/theme" Target="../theme/theme13.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image" Target="../media/image1.jpeg"/><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image" Target="../media/image1.jpeg"/><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theme" Target="../theme/theme16.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image" Target="../media/image1.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slideLayout" Target="../slideLayouts/slideLayout219.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17" Type="http://schemas.openxmlformats.org/officeDocument/2006/relationships/image" Target="../media/image1.jpeg"/><Relationship Id="rId2" Type="http://schemas.openxmlformats.org/officeDocument/2006/relationships/slideLayout" Target="../slideLayouts/slideLayout208.xml"/><Relationship Id="rId16" Type="http://schemas.openxmlformats.org/officeDocument/2006/relationships/theme" Target="../theme/theme17.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5" Type="http://schemas.openxmlformats.org/officeDocument/2006/relationships/slideLayout" Target="../slideLayouts/slideLayout22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slideLayout" Target="../slideLayouts/slideLayout22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image" Target="../media/image1.jpeg"/><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18.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image" Target="../media/image1.jpeg"/><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19.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jpe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image" Target="../media/image1.jpeg"/><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0.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image" Target="../media/image1.jpeg"/><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1.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image" Target="../media/image1.jpeg"/><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2.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1.jpe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3.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slideLayout" Target="../slideLayouts/slideLayout300.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slideLayout" Target="../slideLayouts/slideLayout299.xml"/><Relationship Id="rId17" Type="http://schemas.openxmlformats.org/officeDocument/2006/relationships/image" Target="../media/image1.jpeg"/><Relationship Id="rId2" Type="http://schemas.openxmlformats.org/officeDocument/2006/relationships/slideLayout" Target="../slideLayouts/slideLayout289.xml"/><Relationship Id="rId16" Type="http://schemas.openxmlformats.org/officeDocument/2006/relationships/theme" Target="../theme/theme24.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5" Type="http://schemas.openxmlformats.org/officeDocument/2006/relationships/slideLayout" Target="../slideLayouts/slideLayout30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slideLayout" Target="../slideLayouts/slideLayout30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image" Target="../media/image1.jpeg"/><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theme" Target="../theme/theme25.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image" Target="../media/image1.jpeg"/><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theme" Target="../theme/theme26.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32.xml"/><Relationship Id="rId13" Type="http://schemas.openxmlformats.org/officeDocument/2006/relationships/slideLayout" Target="../slideLayouts/slideLayout337.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slideLayout" Target="../slideLayouts/slideLayout336.xml"/><Relationship Id="rId17" Type="http://schemas.openxmlformats.org/officeDocument/2006/relationships/image" Target="../media/image1.jpeg"/><Relationship Id="rId2" Type="http://schemas.openxmlformats.org/officeDocument/2006/relationships/slideLayout" Target="../slideLayouts/slideLayout326.xml"/><Relationship Id="rId16" Type="http://schemas.openxmlformats.org/officeDocument/2006/relationships/theme" Target="../theme/theme27.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5" Type="http://schemas.openxmlformats.org/officeDocument/2006/relationships/slideLayout" Target="../slideLayouts/slideLayout339.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 Id="rId14" Type="http://schemas.openxmlformats.org/officeDocument/2006/relationships/slideLayout" Target="../slideLayouts/slideLayout33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47.xml"/><Relationship Id="rId13" Type="http://schemas.openxmlformats.org/officeDocument/2006/relationships/image" Target="../media/image1.jpeg"/><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theme" Target="../theme/theme28.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image" Target="../media/image1.jpeg"/><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theme" Target="../theme/theme29.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1.jpe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69.xml"/><Relationship Id="rId13" Type="http://schemas.openxmlformats.org/officeDocument/2006/relationships/image" Target="../media/image1.jpeg"/><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theme" Target="../theme/theme30.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80.xml"/><Relationship Id="rId13" Type="http://schemas.openxmlformats.org/officeDocument/2006/relationships/image" Target="../media/image1.jpeg"/><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theme" Target="../theme/theme31.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91.xml"/><Relationship Id="rId13" Type="http://schemas.openxmlformats.org/officeDocument/2006/relationships/image" Target="../media/image1.jpeg"/><Relationship Id="rId3" Type="http://schemas.openxmlformats.org/officeDocument/2006/relationships/slideLayout" Target="../slideLayouts/slideLayout386.xml"/><Relationship Id="rId7" Type="http://schemas.openxmlformats.org/officeDocument/2006/relationships/slideLayout" Target="../slideLayouts/slideLayout390.xml"/><Relationship Id="rId12" Type="http://schemas.openxmlformats.org/officeDocument/2006/relationships/theme" Target="../theme/theme32.xml"/><Relationship Id="rId2" Type="http://schemas.openxmlformats.org/officeDocument/2006/relationships/slideLayout" Target="../slideLayouts/slideLayout385.xml"/><Relationship Id="rId1" Type="http://schemas.openxmlformats.org/officeDocument/2006/relationships/slideLayout" Target="../slideLayouts/slideLayout384.xml"/><Relationship Id="rId6" Type="http://schemas.openxmlformats.org/officeDocument/2006/relationships/slideLayout" Target="../slideLayouts/slideLayout389.xml"/><Relationship Id="rId11" Type="http://schemas.openxmlformats.org/officeDocument/2006/relationships/slideLayout" Target="../slideLayouts/slideLayout394.xml"/><Relationship Id="rId5" Type="http://schemas.openxmlformats.org/officeDocument/2006/relationships/slideLayout" Target="../slideLayouts/slideLayout388.xml"/><Relationship Id="rId10" Type="http://schemas.openxmlformats.org/officeDocument/2006/relationships/slideLayout" Target="../slideLayouts/slideLayout393.xml"/><Relationship Id="rId4" Type="http://schemas.openxmlformats.org/officeDocument/2006/relationships/slideLayout" Target="../slideLayouts/slideLayout387.xml"/><Relationship Id="rId9" Type="http://schemas.openxmlformats.org/officeDocument/2006/relationships/slideLayout" Target="../slideLayouts/slideLayout39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402.xml"/><Relationship Id="rId13" Type="http://schemas.openxmlformats.org/officeDocument/2006/relationships/image" Target="../media/image1.jpeg"/><Relationship Id="rId3" Type="http://schemas.openxmlformats.org/officeDocument/2006/relationships/slideLayout" Target="../slideLayouts/slideLayout397.xml"/><Relationship Id="rId7" Type="http://schemas.openxmlformats.org/officeDocument/2006/relationships/slideLayout" Target="../slideLayouts/slideLayout401.xml"/><Relationship Id="rId12" Type="http://schemas.openxmlformats.org/officeDocument/2006/relationships/theme" Target="../theme/theme33.xml"/><Relationship Id="rId2" Type="http://schemas.openxmlformats.org/officeDocument/2006/relationships/slideLayout" Target="../slideLayouts/slideLayout396.xml"/><Relationship Id="rId1" Type="http://schemas.openxmlformats.org/officeDocument/2006/relationships/slideLayout" Target="../slideLayouts/slideLayout395.xml"/><Relationship Id="rId6" Type="http://schemas.openxmlformats.org/officeDocument/2006/relationships/slideLayout" Target="../slideLayouts/slideLayout400.xml"/><Relationship Id="rId11" Type="http://schemas.openxmlformats.org/officeDocument/2006/relationships/slideLayout" Target="../slideLayouts/slideLayout405.xml"/><Relationship Id="rId5" Type="http://schemas.openxmlformats.org/officeDocument/2006/relationships/slideLayout" Target="../slideLayouts/slideLayout399.xml"/><Relationship Id="rId10" Type="http://schemas.openxmlformats.org/officeDocument/2006/relationships/slideLayout" Target="../slideLayouts/slideLayout404.xml"/><Relationship Id="rId4" Type="http://schemas.openxmlformats.org/officeDocument/2006/relationships/slideLayout" Target="../slideLayouts/slideLayout398.xml"/><Relationship Id="rId9" Type="http://schemas.openxmlformats.org/officeDocument/2006/relationships/slideLayout" Target="../slideLayouts/slideLayout40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13.xml"/><Relationship Id="rId13" Type="http://schemas.openxmlformats.org/officeDocument/2006/relationships/image" Target="../media/image1.jpeg"/><Relationship Id="rId3" Type="http://schemas.openxmlformats.org/officeDocument/2006/relationships/slideLayout" Target="../slideLayouts/slideLayout408.xml"/><Relationship Id="rId7" Type="http://schemas.openxmlformats.org/officeDocument/2006/relationships/slideLayout" Target="../slideLayouts/slideLayout412.xml"/><Relationship Id="rId12" Type="http://schemas.openxmlformats.org/officeDocument/2006/relationships/theme" Target="../theme/theme34.xml"/><Relationship Id="rId2" Type="http://schemas.openxmlformats.org/officeDocument/2006/relationships/slideLayout" Target="../slideLayouts/slideLayout407.xml"/><Relationship Id="rId1" Type="http://schemas.openxmlformats.org/officeDocument/2006/relationships/slideLayout" Target="../slideLayouts/slideLayout406.xml"/><Relationship Id="rId6" Type="http://schemas.openxmlformats.org/officeDocument/2006/relationships/slideLayout" Target="../slideLayouts/slideLayout411.xml"/><Relationship Id="rId11" Type="http://schemas.openxmlformats.org/officeDocument/2006/relationships/slideLayout" Target="../slideLayouts/slideLayout416.xml"/><Relationship Id="rId5" Type="http://schemas.openxmlformats.org/officeDocument/2006/relationships/slideLayout" Target="../slideLayouts/slideLayout410.xml"/><Relationship Id="rId10" Type="http://schemas.openxmlformats.org/officeDocument/2006/relationships/slideLayout" Target="../slideLayouts/slideLayout415.xml"/><Relationship Id="rId4" Type="http://schemas.openxmlformats.org/officeDocument/2006/relationships/slideLayout" Target="../slideLayouts/slideLayout409.xml"/><Relationship Id="rId9" Type="http://schemas.openxmlformats.org/officeDocument/2006/relationships/slideLayout" Target="../slideLayouts/slideLayout41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24.xml"/><Relationship Id="rId13" Type="http://schemas.openxmlformats.org/officeDocument/2006/relationships/slideLayout" Target="../slideLayouts/slideLayout429.xml"/><Relationship Id="rId3" Type="http://schemas.openxmlformats.org/officeDocument/2006/relationships/slideLayout" Target="../slideLayouts/slideLayout419.xml"/><Relationship Id="rId7" Type="http://schemas.openxmlformats.org/officeDocument/2006/relationships/slideLayout" Target="../slideLayouts/slideLayout423.xml"/><Relationship Id="rId12" Type="http://schemas.openxmlformats.org/officeDocument/2006/relationships/slideLayout" Target="../slideLayouts/slideLayout428.xml"/><Relationship Id="rId17" Type="http://schemas.openxmlformats.org/officeDocument/2006/relationships/image" Target="../media/image1.jpeg"/><Relationship Id="rId2" Type="http://schemas.openxmlformats.org/officeDocument/2006/relationships/slideLayout" Target="../slideLayouts/slideLayout418.xml"/><Relationship Id="rId16" Type="http://schemas.openxmlformats.org/officeDocument/2006/relationships/theme" Target="../theme/theme35.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5" Type="http://schemas.openxmlformats.org/officeDocument/2006/relationships/slideLayout" Target="../slideLayouts/slideLayout431.xml"/><Relationship Id="rId10" Type="http://schemas.openxmlformats.org/officeDocument/2006/relationships/slideLayout" Target="../slideLayouts/slideLayout426.xml"/><Relationship Id="rId4" Type="http://schemas.openxmlformats.org/officeDocument/2006/relationships/slideLayout" Target="../slideLayouts/slideLayout420.xml"/><Relationship Id="rId9" Type="http://schemas.openxmlformats.org/officeDocument/2006/relationships/slideLayout" Target="../slideLayouts/slideLayout425.xml"/><Relationship Id="rId14" Type="http://schemas.openxmlformats.org/officeDocument/2006/relationships/slideLayout" Target="../slideLayouts/slideLayout43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39.xml"/><Relationship Id="rId13" Type="http://schemas.openxmlformats.org/officeDocument/2006/relationships/image" Target="../media/image1.jpeg"/><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theme" Target="../theme/theme36.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50.xml"/><Relationship Id="rId13" Type="http://schemas.openxmlformats.org/officeDocument/2006/relationships/image" Target="../media/image1.jpeg"/><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theme" Target="../theme/theme37.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61.xml"/><Relationship Id="rId13" Type="http://schemas.openxmlformats.org/officeDocument/2006/relationships/image" Target="../media/image1.jpeg"/><Relationship Id="rId3" Type="http://schemas.openxmlformats.org/officeDocument/2006/relationships/slideLayout" Target="../slideLayouts/slideLayout456.xml"/><Relationship Id="rId7" Type="http://schemas.openxmlformats.org/officeDocument/2006/relationships/slideLayout" Target="../slideLayouts/slideLayout460.xml"/><Relationship Id="rId12" Type="http://schemas.openxmlformats.org/officeDocument/2006/relationships/theme" Target="../theme/theme38.xml"/><Relationship Id="rId2" Type="http://schemas.openxmlformats.org/officeDocument/2006/relationships/slideLayout" Target="../slideLayouts/slideLayout455.xml"/><Relationship Id="rId1" Type="http://schemas.openxmlformats.org/officeDocument/2006/relationships/slideLayout" Target="../slideLayouts/slideLayout454.xml"/><Relationship Id="rId6" Type="http://schemas.openxmlformats.org/officeDocument/2006/relationships/slideLayout" Target="../slideLayouts/slideLayout459.xml"/><Relationship Id="rId11" Type="http://schemas.openxmlformats.org/officeDocument/2006/relationships/slideLayout" Target="../slideLayouts/slideLayout464.xml"/><Relationship Id="rId5" Type="http://schemas.openxmlformats.org/officeDocument/2006/relationships/slideLayout" Target="../slideLayouts/slideLayout458.xml"/><Relationship Id="rId10" Type="http://schemas.openxmlformats.org/officeDocument/2006/relationships/slideLayout" Target="../slideLayouts/slideLayout463.xml"/><Relationship Id="rId4" Type="http://schemas.openxmlformats.org/officeDocument/2006/relationships/slideLayout" Target="../slideLayouts/slideLayout457.xml"/><Relationship Id="rId9" Type="http://schemas.openxmlformats.org/officeDocument/2006/relationships/slideLayout" Target="../slideLayouts/slideLayout462.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72.xml"/><Relationship Id="rId13" Type="http://schemas.openxmlformats.org/officeDocument/2006/relationships/image" Target="../media/image1.jpeg"/><Relationship Id="rId3" Type="http://schemas.openxmlformats.org/officeDocument/2006/relationships/slideLayout" Target="../slideLayouts/slideLayout467.xml"/><Relationship Id="rId7" Type="http://schemas.openxmlformats.org/officeDocument/2006/relationships/slideLayout" Target="../slideLayouts/slideLayout471.xml"/><Relationship Id="rId12" Type="http://schemas.openxmlformats.org/officeDocument/2006/relationships/theme" Target="../theme/theme39.xml"/><Relationship Id="rId2" Type="http://schemas.openxmlformats.org/officeDocument/2006/relationships/slideLayout" Target="../slideLayouts/slideLayout466.xml"/><Relationship Id="rId1" Type="http://schemas.openxmlformats.org/officeDocument/2006/relationships/slideLayout" Target="../slideLayouts/slideLayout465.xml"/><Relationship Id="rId6" Type="http://schemas.openxmlformats.org/officeDocument/2006/relationships/slideLayout" Target="../slideLayouts/slideLayout470.xml"/><Relationship Id="rId11" Type="http://schemas.openxmlformats.org/officeDocument/2006/relationships/slideLayout" Target="../slideLayouts/slideLayout475.xml"/><Relationship Id="rId5" Type="http://schemas.openxmlformats.org/officeDocument/2006/relationships/slideLayout" Target="../slideLayouts/slideLayout469.xml"/><Relationship Id="rId10" Type="http://schemas.openxmlformats.org/officeDocument/2006/relationships/slideLayout" Target="../slideLayouts/slideLayout474.xml"/><Relationship Id="rId4" Type="http://schemas.openxmlformats.org/officeDocument/2006/relationships/slideLayout" Target="../slideLayouts/slideLayout468.xml"/><Relationship Id="rId9" Type="http://schemas.openxmlformats.org/officeDocument/2006/relationships/slideLayout" Target="../slideLayouts/slideLayout47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1.jpe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83.xml"/><Relationship Id="rId13" Type="http://schemas.openxmlformats.org/officeDocument/2006/relationships/image" Target="../media/image1.jpeg"/><Relationship Id="rId3" Type="http://schemas.openxmlformats.org/officeDocument/2006/relationships/slideLayout" Target="../slideLayouts/slideLayout478.xml"/><Relationship Id="rId7" Type="http://schemas.openxmlformats.org/officeDocument/2006/relationships/slideLayout" Target="../slideLayouts/slideLayout482.xml"/><Relationship Id="rId12" Type="http://schemas.openxmlformats.org/officeDocument/2006/relationships/theme" Target="../theme/theme40.xml"/><Relationship Id="rId2" Type="http://schemas.openxmlformats.org/officeDocument/2006/relationships/slideLayout" Target="../slideLayouts/slideLayout477.xml"/><Relationship Id="rId1" Type="http://schemas.openxmlformats.org/officeDocument/2006/relationships/slideLayout" Target="../slideLayouts/slideLayout476.xml"/><Relationship Id="rId6" Type="http://schemas.openxmlformats.org/officeDocument/2006/relationships/slideLayout" Target="../slideLayouts/slideLayout481.xml"/><Relationship Id="rId11" Type="http://schemas.openxmlformats.org/officeDocument/2006/relationships/slideLayout" Target="../slideLayouts/slideLayout486.xml"/><Relationship Id="rId5" Type="http://schemas.openxmlformats.org/officeDocument/2006/relationships/slideLayout" Target="../slideLayouts/slideLayout480.xml"/><Relationship Id="rId10" Type="http://schemas.openxmlformats.org/officeDocument/2006/relationships/slideLayout" Target="../slideLayouts/slideLayout485.xml"/><Relationship Id="rId4" Type="http://schemas.openxmlformats.org/officeDocument/2006/relationships/slideLayout" Target="../slideLayouts/slideLayout479.xml"/><Relationship Id="rId9" Type="http://schemas.openxmlformats.org/officeDocument/2006/relationships/slideLayout" Target="../slideLayouts/slideLayout484.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94.xml"/><Relationship Id="rId13" Type="http://schemas.openxmlformats.org/officeDocument/2006/relationships/slideLayout" Target="../slideLayouts/slideLayout499.xml"/><Relationship Id="rId3" Type="http://schemas.openxmlformats.org/officeDocument/2006/relationships/slideLayout" Target="../slideLayouts/slideLayout489.xml"/><Relationship Id="rId7" Type="http://schemas.openxmlformats.org/officeDocument/2006/relationships/slideLayout" Target="../slideLayouts/slideLayout493.xml"/><Relationship Id="rId12" Type="http://schemas.openxmlformats.org/officeDocument/2006/relationships/slideLayout" Target="../slideLayouts/slideLayout498.xml"/><Relationship Id="rId17" Type="http://schemas.openxmlformats.org/officeDocument/2006/relationships/image" Target="../media/image1.jpeg"/><Relationship Id="rId2" Type="http://schemas.openxmlformats.org/officeDocument/2006/relationships/slideLayout" Target="../slideLayouts/slideLayout488.xml"/><Relationship Id="rId16" Type="http://schemas.openxmlformats.org/officeDocument/2006/relationships/theme" Target="../theme/theme41.xml"/><Relationship Id="rId1" Type="http://schemas.openxmlformats.org/officeDocument/2006/relationships/slideLayout" Target="../slideLayouts/slideLayout487.xml"/><Relationship Id="rId6" Type="http://schemas.openxmlformats.org/officeDocument/2006/relationships/slideLayout" Target="../slideLayouts/slideLayout492.xml"/><Relationship Id="rId11" Type="http://schemas.openxmlformats.org/officeDocument/2006/relationships/slideLayout" Target="../slideLayouts/slideLayout497.xml"/><Relationship Id="rId5" Type="http://schemas.openxmlformats.org/officeDocument/2006/relationships/slideLayout" Target="../slideLayouts/slideLayout491.xml"/><Relationship Id="rId15" Type="http://schemas.openxmlformats.org/officeDocument/2006/relationships/slideLayout" Target="../slideLayouts/slideLayout501.xml"/><Relationship Id="rId10" Type="http://schemas.openxmlformats.org/officeDocument/2006/relationships/slideLayout" Target="../slideLayouts/slideLayout496.xml"/><Relationship Id="rId4" Type="http://schemas.openxmlformats.org/officeDocument/2006/relationships/slideLayout" Target="../slideLayouts/slideLayout490.xml"/><Relationship Id="rId9" Type="http://schemas.openxmlformats.org/officeDocument/2006/relationships/slideLayout" Target="../slideLayouts/slideLayout495.xml"/><Relationship Id="rId14" Type="http://schemas.openxmlformats.org/officeDocument/2006/relationships/slideLayout" Target="../slideLayouts/slideLayout50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509.xml"/><Relationship Id="rId13" Type="http://schemas.openxmlformats.org/officeDocument/2006/relationships/image" Target="../media/image1.jpeg"/><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theme" Target="../theme/theme42.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520.xml"/><Relationship Id="rId13" Type="http://schemas.openxmlformats.org/officeDocument/2006/relationships/image" Target="../media/image1.jpeg"/><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theme" Target="../theme/theme43.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31.xml"/><Relationship Id="rId13" Type="http://schemas.openxmlformats.org/officeDocument/2006/relationships/image" Target="../media/image1.jpeg"/><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theme" Target="../theme/theme44.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theme" Target="../theme/theme45.xml"/><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slideLayout" Target="../slideLayouts/slideLayout546.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 Id="rId14" Type="http://schemas.openxmlformats.org/officeDocument/2006/relationships/image" Target="../media/image1.jpe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54.xml"/><Relationship Id="rId13" Type="http://schemas.openxmlformats.org/officeDocument/2006/relationships/theme" Target="../theme/theme46.xml"/><Relationship Id="rId3" Type="http://schemas.openxmlformats.org/officeDocument/2006/relationships/slideLayout" Target="../slideLayouts/slideLayout549.xml"/><Relationship Id="rId7" Type="http://schemas.openxmlformats.org/officeDocument/2006/relationships/slideLayout" Target="../slideLayouts/slideLayout553.xml"/><Relationship Id="rId12" Type="http://schemas.openxmlformats.org/officeDocument/2006/relationships/slideLayout" Target="../slideLayouts/slideLayout558.xml"/><Relationship Id="rId2" Type="http://schemas.openxmlformats.org/officeDocument/2006/relationships/slideLayout" Target="../slideLayouts/slideLayout548.xml"/><Relationship Id="rId1" Type="http://schemas.openxmlformats.org/officeDocument/2006/relationships/slideLayout" Target="../slideLayouts/slideLayout547.xml"/><Relationship Id="rId6" Type="http://schemas.openxmlformats.org/officeDocument/2006/relationships/slideLayout" Target="../slideLayouts/slideLayout552.xml"/><Relationship Id="rId11" Type="http://schemas.openxmlformats.org/officeDocument/2006/relationships/slideLayout" Target="../slideLayouts/slideLayout557.xml"/><Relationship Id="rId5" Type="http://schemas.openxmlformats.org/officeDocument/2006/relationships/slideLayout" Target="../slideLayouts/slideLayout551.xml"/><Relationship Id="rId10" Type="http://schemas.openxmlformats.org/officeDocument/2006/relationships/slideLayout" Target="../slideLayouts/slideLayout556.xml"/><Relationship Id="rId4" Type="http://schemas.openxmlformats.org/officeDocument/2006/relationships/slideLayout" Target="../slideLayouts/slideLayout550.xml"/><Relationship Id="rId9" Type="http://schemas.openxmlformats.org/officeDocument/2006/relationships/slideLayout" Target="../slideLayouts/slideLayout555.xml"/><Relationship Id="rId14" Type="http://schemas.openxmlformats.org/officeDocument/2006/relationships/image" Target="../media/image1.jpe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66.xml"/><Relationship Id="rId13" Type="http://schemas.openxmlformats.org/officeDocument/2006/relationships/image" Target="../media/image1.jpeg"/><Relationship Id="rId3" Type="http://schemas.openxmlformats.org/officeDocument/2006/relationships/slideLayout" Target="../slideLayouts/slideLayout561.xml"/><Relationship Id="rId7" Type="http://schemas.openxmlformats.org/officeDocument/2006/relationships/slideLayout" Target="../slideLayouts/slideLayout565.xml"/><Relationship Id="rId12" Type="http://schemas.openxmlformats.org/officeDocument/2006/relationships/theme" Target="../theme/theme47.xml"/><Relationship Id="rId2" Type="http://schemas.openxmlformats.org/officeDocument/2006/relationships/slideLayout" Target="../slideLayouts/slideLayout560.xml"/><Relationship Id="rId1" Type="http://schemas.openxmlformats.org/officeDocument/2006/relationships/slideLayout" Target="../slideLayouts/slideLayout559.xml"/><Relationship Id="rId6" Type="http://schemas.openxmlformats.org/officeDocument/2006/relationships/slideLayout" Target="../slideLayouts/slideLayout564.xml"/><Relationship Id="rId11" Type="http://schemas.openxmlformats.org/officeDocument/2006/relationships/slideLayout" Target="../slideLayouts/slideLayout569.xml"/><Relationship Id="rId5" Type="http://schemas.openxmlformats.org/officeDocument/2006/relationships/slideLayout" Target="../slideLayouts/slideLayout563.xml"/><Relationship Id="rId10" Type="http://schemas.openxmlformats.org/officeDocument/2006/relationships/slideLayout" Target="../slideLayouts/slideLayout568.xml"/><Relationship Id="rId4" Type="http://schemas.openxmlformats.org/officeDocument/2006/relationships/slideLayout" Target="../slideLayouts/slideLayout562.xml"/><Relationship Id="rId9" Type="http://schemas.openxmlformats.org/officeDocument/2006/relationships/slideLayout" Target="../slideLayouts/slideLayout56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77.xml"/><Relationship Id="rId13" Type="http://schemas.openxmlformats.org/officeDocument/2006/relationships/slideLayout" Target="../slideLayouts/slideLayout582.xml"/><Relationship Id="rId3" Type="http://schemas.openxmlformats.org/officeDocument/2006/relationships/slideLayout" Target="../slideLayouts/slideLayout572.xml"/><Relationship Id="rId7" Type="http://schemas.openxmlformats.org/officeDocument/2006/relationships/slideLayout" Target="../slideLayouts/slideLayout576.xml"/><Relationship Id="rId12" Type="http://schemas.openxmlformats.org/officeDocument/2006/relationships/slideLayout" Target="../slideLayouts/slideLayout581.xml"/><Relationship Id="rId2" Type="http://schemas.openxmlformats.org/officeDocument/2006/relationships/slideLayout" Target="../slideLayouts/slideLayout571.xml"/><Relationship Id="rId1" Type="http://schemas.openxmlformats.org/officeDocument/2006/relationships/slideLayout" Target="../slideLayouts/slideLayout570.xml"/><Relationship Id="rId6" Type="http://schemas.openxmlformats.org/officeDocument/2006/relationships/slideLayout" Target="../slideLayouts/slideLayout575.xml"/><Relationship Id="rId11" Type="http://schemas.openxmlformats.org/officeDocument/2006/relationships/slideLayout" Target="../slideLayouts/slideLayout580.xml"/><Relationship Id="rId5" Type="http://schemas.openxmlformats.org/officeDocument/2006/relationships/slideLayout" Target="../slideLayouts/slideLayout574.xml"/><Relationship Id="rId15" Type="http://schemas.openxmlformats.org/officeDocument/2006/relationships/theme" Target="../theme/theme48.xml"/><Relationship Id="rId10" Type="http://schemas.openxmlformats.org/officeDocument/2006/relationships/slideLayout" Target="../slideLayouts/slideLayout579.xml"/><Relationship Id="rId4" Type="http://schemas.openxmlformats.org/officeDocument/2006/relationships/slideLayout" Target="../slideLayouts/slideLayout573.xml"/><Relationship Id="rId9" Type="http://schemas.openxmlformats.org/officeDocument/2006/relationships/slideLayout" Target="../slideLayouts/slideLayout578.xml"/><Relationship Id="rId14" Type="http://schemas.openxmlformats.org/officeDocument/2006/relationships/slideLayout" Target="../slideLayouts/slideLayout583.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91.xml"/><Relationship Id="rId13" Type="http://schemas.openxmlformats.org/officeDocument/2006/relationships/slideLayout" Target="../slideLayouts/slideLayout596.xml"/><Relationship Id="rId3" Type="http://schemas.openxmlformats.org/officeDocument/2006/relationships/slideLayout" Target="../slideLayouts/slideLayout586.xml"/><Relationship Id="rId7" Type="http://schemas.openxmlformats.org/officeDocument/2006/relationships/slideLayout" Target="../slideLayouts/slideLayout590.xml"/><Relationship Id="rId12" Type="http://schemas.openxmlformats.org/officeDocument/2006/relationships/slideLayout" Target="../slideLayouts/slideLayout595.xml"/><Relationship Id="rId17" Type="http://schemas.openxmlformats.org/officeDocument/2006/relationships/image" Target="../media/image4.png"/><Relationship Id="rId2" Type="http://schemas.openxmlformats.org/officeDocument/2006/relationships/slideLayout" Target="../slideLayouts/slideLayout585.xml"/><Relationship Id="rId16" Type="http://schemas.openxmlformats.org/officeDocument/2006/relationships/theme" Target="../theme/theme49.xml"/><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5" Type="http://schemas.openxmlformats.org/officeDocument/2006/relationships/slideLayout" Target="../slideLayouts/slideLayout588.xml"/><Relationship Id="rId15" Type="http://schemas.openxmlformats.org/officeDocument/2006/relationships/slideLayout" Target="../slideLayouts/slideLayout598.xml"/><Relationship Id="rId10" Type="http://schemas.openxmlformats.org/officeDocument/2006/relationships/slideLayout" Target="../slideLayouts/slideLayout593.xml"/><Relationship Id="rId4" Type="http://schemas.openxmlformats.org/officeDocument/2006/relationships/slideLayout" Target="../slideLayouts/slideLayout587.xml"/><Relationship Id="rId9" Type="http://schemas.openxmlformats.org/officeDocument/2006/relationships/slideLayout" Target="../slideLayouts/slideLayout592.xml"/><Relationship Id="rId14" Type="http://schemas.openxmlformats.org/officeDocument/2006/relationships/slideLayout" Target="../slideLayouts/slideLayout59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606.xml"/><Relationship Id="rId13" Type="http://schemas.openxmlformats.org/officeDocument/2006/relationships/theme" Target="../theme/theme50.xml"/><Relationship Id="rId3" Type="http://schemas.openxmlformats.org/officeDocument/2006/relationships/slideLayout" Target="../slideLayouts/slideLayout601.xml"/><Relationship Id="rId7" Type="http://schemas.openxmlformats.org/officeDocument/2006/relationships/slideLayout" Target="../slideLayouts/slideLayout605.xml"/><Relationship Id="rId12" Type="http://schemas.openxmlformats.org/officeDocument/2006/relationships/slideLayout" Target="../slideLayouts/slideLayout610.xml"/><Relationship Id="rId2" Type="http://schemas.openxmlformats.org/officeDocument/2006/relationships/slideLayout" Target="../slideLayouts/slideLayout600.xml"/><Relationship Id="rId1" Type="http://schemas.openxmlformats.org/officeDocument/2006/relationships/slideLayout" Target="../slideLayouts/slideLayout599.xml"/><Relationship Id="rId6" Type="http://schemas.openxmlformats.org/officeDocument/2006/relationships/slideLayout" Target="../slideLayouts/slideLayout604.xml"/><Relationship Id="rId11" Type="http://schemas.openxmlformats.org/officeDocument/2006/relationships/slideLayout" Target="../slideLayouts/slideLayout609.xml"/><Relationship Id="rId5" Type="http://schemas.openxmlformats.org/officeDocument/2006/relationships/slideLayout" Target="../slideLayouts/slideLayout603.xml"/><Relationship Id="rId10" Type="http://schemas.openxmlformats.org/officeDocument/2006/relationships/slideLayout" Target="../slideLayouts/slideLayout608.xml"/><Relationship Id="rId4" Type="http://schemas.openxmlformats.org/officeDocument/2006/relationships/slideLayout" Target="../slideLayouts/slideLayout602.xml"/><Relationship Id="rId9" Type="http://schemas.openxmlformats.org/officeDocument/2006/relationships/slideLayout" Target="../slideLayouts/slideLayout607.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618.xml"/><Relationship Id="rId13" Type="http://schemas.openxmlformats.org/officeDocument/2006/relationships/theme" Target="../theme/theme51.xml"/><Relationship Id="rId3" Type="http://schemas.openxmlformats.org/officeDocument/2006/relationships/slideLayout" Target="../slideLayouts/slideLayout613.xml"/><Relationship Id="rId7" Type="http://schemas.openxmlformats.org/officeDocument/2006/relationships/slideLayout" Target="../slideLayouts/slideLayout617.xml"/><Relationship Id="rId12" Type="http://schemas.openxmlformats.org/officeDocument/2006/relationships/slideLayout" Target="../slideLayouts/slideLayout622.xml"/><Relationship Id="rId2" Type="http://schemas.openxmlformats.org/officeDocument/2006/relationships/slideLayout" Target="../slideLayouts/slideLayout612.xml"/><Relationship Id="rId1" Type="http://schemas.openxmlformats.org/officeDocument/2006/relationships/slideLayout" Target="../slideLayouts/slideLayout611.xml"/><Relationship Id="rId6" Type="http://schemas.openxmlformats.org/officeDocument/2006/relationships/slideLayout" Target="../slideLayouts/slideLayout616.xml"/><Relationship Id="rId11" Type="http://schemas.openxmlformats.org/officeDocument/2006/relationships/slideLayout" Target="../slideLayouts/slideLayout621.xml"/><Relationship Id="rId5" Type="http://schemas.openxmlformats.org/officeDocument/2006/relationships/slideLayout" Target="../slideLayouts/slideLayout615.xml"/><Relationship Id="rId10" Type="http://schemas.openxmlformats.org/officeDocument/2006/relationships/slideLayout" Target="../slideLayouts/slideLayout620.xml"/><Relationship Id="rId4" Type="http://schemas.openxmlformats.org/officeDocument/2006/relationships/slideLayout" Target="../slideLayouts/slideLayout614.xml"/><Relationship Id="rId9" Type="http://schemas.openxmlformats.org/officeDocument/2006/relationships/slideLayout" Target="../slideLayouts/slideLayout61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630.xml"/><Relationship Id="rId13" Type="http://schemas.openxmlformats.org/officeDocument/2006/relationships/slideLayout" Target="../slideLayouts/slideLayout635.xml"/><Relationship Id="rId3" Type="http://schemas.openxmlformats.org/officeDocument/2006/relationships/slideLayout" Target="../slideLayouts/slideLayout625.xml"/><Relationship Id="rId7" Type="http://schemas.openxmlformats.org/officeDocument/2006/relationships/slideLayout" Target="../slideLayouts/slideLayout629.xml"/><Relationship Id="rId12" Type="http://schemas.openxmlformats.org/officeDocument/2006/relationships/slideLayout" Target="../slideLayouts/slideLayout634.xml"/><Relationship Id="rId2" Type="http://schemas.openxmlformats.org/officeDocument/2006/relationships/slideLayout" Target="../slideLayouts/slideLayout624.xml"/><Relationship Id="rId16" Type="http://schemas.openxmlformats.org/officeDocument/2006/relationships/theme" Target="../theme/theme52.xml"/><Relationship Id="rId1" Type="http://schemas.openxmlformats.org/officeDocument/2006/relationships/slideLayout" Target="../slideLayouts/slideLayout623.xml"/><Relationship Id="rId6" Type="http://schemas.openxmlformats.org/officeDocument/2006/relationships/slideLayout" Target="../slideLayouts/slideLayout628.xml"/><Relationship Id="rId11" Type="http://schemas.openxmlformats.org/officeDocument/2006/relationships/slideLayout" Target="../slideLayouts/slideLayout633.xml"/><Relationship Id="rId5" Type="http://schemas.openxmlformats.org/officeDocument/2006/relationships/slideLayout" Target="../slideLayouts/slideLayout627.xml"/><Relationship Id="rId15" Type="http://schemas.openxmlformats.org/officeDocument/2006/relationships/slideLayout" Target="../slideLayouts/slideLayout637.xml"/><Relationship Id="rId10" Type="http://schemas.openxmlformats.org/officeDocument/2006/relationships/slideLayout" Target="../slideLayouts/slideLayout632.xml"/><Relationship Id="rId4" Type="http://schemas.openxmlformats.org/officeDocument/2006/relationships/slideLayout" Target="../slideLayouts/slideLayout626.xml"/><Relationship Id="rId9" Type="http://schemas.openxmlformats.org/officeDocument/2006/relationships/slideLayout" Target="../slideLayouts/slideLayout631.xml"/><Relationship Id="rId14" Type="http://schemas.openxmlformats.org/officeDocument/2006/relationships/slideLayout" Target="../slideLayouts/slideLayout636.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645.xml"/><Relationship Id="rId3" Type="http://schemas.openxmlformats.org/officeDocument/2006/relationships/slideLayout" Target="../slideLayouts/slideLayout640.xml"/><Relationship Id="rId7" Type="http://schemas.openxmlformats.org/officeDocument/2006/relationships/slideLayout" Target="../slideLayouts/slideLayout644.xml"/><Relationship Id="rId12" Type="http://schemas.openxmlformats.org/officeDocument/2006/relationships/theme" Target="../theme/theme53.xml"/><Relationship Id="rId2" Type="http://schemas.openxmlformats.org/officeDocument/2006/relationships/slideLayout" Target="../slideLayouts/slideLayout639.xml"/><Relationship Id="rId1" Type="http://schemas.openxmlformats.org/officeDocument/2006/relationships/slideLayout" Target="../slideLayouts/slideLayout638.xml"/><Relationship Id="rId6" Type="http://schemas.openxmlformats.org/officeDocument/2006/relationships/slideLayout" Target="../slideLayouts/slideLayout643.xml"/><Relationship Id="rId11" Type="http://schemas.openxmlformats.org/officeDocument/2006/relationships/slideLayout" Target="../slideLayouts/slideLayout648.xml"/><Relationship Id="rId5" Type="http://schemas.openxmlformats.org/officeDocument/2006/relationships/slideLayout" Target="../slideLayouts/slideLayout642.xml"/><Relationship Id="rId10" Type="http://schemas.openxmlformats.org/officeDocument/2006/relationships/slideLayout" Target="../slideLayouts/slideLayout647.xml"/><Relationship Id="rId4" Type="http://schemas.openxmlformats.org/officeDocument/2006/relationships/slideLayout" Target="../slideLayouts/slideLayout641.xml"/><Relationship Id="rId9" Type="http://schemas.openxmlformats.org/officeDocument/2006/relationships/slideLayout" Target="../slideLayouts/slideLayout646.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656.xml"/><Relationship Id="rId13" Type="http://schemas.openxmlformats.org/officeDocument/2006/relationships/slideLayout" Target="../slideLayouts/slideLayout661.xml"/><Relationship Id="rId3" Type="http://schemas.openxmlformats.org/officeDocument/2006/relationships/slideLayout" Target="../slideLayouts/slideLayout651.xml"/><Relationship Id="rId7" Type="http://schemas.openxmlformats.org/officeDocument/2006/relationships/slideLayout" Target="../slideLayouts/slideLayout655.xml"/><Relationship Id="rId12" Type="http://schemas.openxmlformats.org/officeDocument/2006/relationships/slideLayout" Target="../slideLayouts/slideLayout660.xml"/><Relationship Id="rId2" Type="http://schemas.openxmlformats.org/officeDocument/2006/relationships/slideLayout" Target="../slideLayouts/slideLayout650.xml"/><Relationship Id="rId16" Type="http://schemas.openxmlformats.org/officeDocument/2006/relationships/theme" Target="../theme/theme54.xml"/><Relationship Id="rId1" Type="http://schemas.openxmlformats.org/officeDocument/2006/relationships/slideLayout" Target="../slideLayouts/slideLayout649.xml"/><Relationship Id="rId6" Type="http://schemas.openxmlformats.org/officeDocument/2006/relationships/slideLayout" Target="../slideLayouts/slideLayout654.xml"/><Relationship Id="rId11" Type="http://schemas.openxmlformats.org/officeDocument/2006/relationships/slideLayout" Target="../slideLayouts/slideLayout659.xml"/><Relationship Id="rId5" Type="http://schemas.openxmlformats.org/officeDocument/2006/relationships/slideLayout" Target="../slideLayouts/slideLayout653.xml"/><Relationship Id="rId15" Type="http://schemas.openxmlformats.org/officeDocument/2006/relationships/slideLayout" Target="../slideLayouts/slideLayout663.xml"/><Relationship Id="rId10" Type="http://schemas.openxmlformats.org/officeDocument/2006/relationships/slideLayout" Target="../slideLayouts/slideLayout658.xml"/><Relationship Id="rId4" Type="http://schemas.openxmlformats.org/officeDocument/2006/relationships/slideLayout" Target="../slideLayouts/slideLayout652.xml"/><Relationship Id="rId9" Type="http://schemas.openxmlformats.org/officeDocument/2006/relationships/slideLayout" Target="../slideLayouts/slideLayout657.xml"/><Relationship Id="rId14" Type="http://schemas.openxmlformats.org/officeDocument/2006/relationships/slideLayout" Target="../slideLayouts/slideLayout662.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71.xml"/><Relationship Id="rId13" Type="http://schemas.openxmlformats.org/officeDocument/2006/relationships/image" Target="../media/image5.png"/><Relationship Id="rId3" Type="http://schemas.openxmlformats.org/officeDocument/2006/relationships/slideLayout" Target="../slideLayouts/slideLayout666.xml"/><Relationship Id="rId7" Type="http://schemas.openxmlformats.org/officeDocument/2006/relationships/slideLayout" Target="../slideLayouts/slideLayout670.xml"/><Relationship Id="rId12" Type="http://schemas.openxmlformats.org/officeDocument/2006/relationships/theme" Target="../theme/theme55.xml"/><Relationship Id="rId2" Type="http://schemas.openxmlformats.org/officeDocument/2006/relationships/slideLayout" Target="../slideLayouts/slideLayout665.xml"/><Relationship Id="rId1" Type="http://schemas.openxmlformats.org/officeDocument/2006/relationships/slideLayout" Target="../slideLayouts/slideLayout664.xml"/><Relationship Id="rId6" Type="http://schemas.openxmlformats.org/officeDocument/2006/relationships/slideLayout" Target="../slideLayouts/slideLayout669.xml"/><Relationship Id="rId11" Type="http://schemas.openxmlformats.org/officeDocument/2006/relationships/slideLayout" Target="../slideLayouts/slideLayout674.xml"/><Relationship Id="rId5" Type="http://schemas.openxmlformats.org/officeDocument/2006/relationships/slideLayout" Target="../slideLayouts/slideLayout668.xml"/><Relationship Id="rId10" Type="http://schemas.openxmlformats.org/officeDocument/2006/relationships/slideLayout" Target="../slideLayouts/slideLayout673.xml"/><Relationship Id="rId4" Type="http://schemas.openxmlformats.org/officeDocument/2006/relationships/slideLayout" Target="../slideLayouts/slideLayout667.xml"/><Relationship Id="rId9" Type="http://schemas.openxmlformats.org/officeDocument/2006/relationships/slideLayout" Target="../slideLayouts/slideLayout672.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82.xml"/><Relationship Id="rId13" Type="http://schemas.openxmlformats.org/officeDocument/2006/relationships/theme" Target="../theme/theme56.xml"/><Relationship Id="rId3" Type="http://schemas.openxmlformats.org/officeDocument/2006/relationships/slideLayout" Target="../slideLayouts/slideLayout677.xml"/><Relationship Id="rId7" Type="http://schemas.openxmlformats.org/officeDocument/2006/relationships/slideLayout" Target="../slideLayouts/slideLayout681.xml"/><Relationship Id="rId12" Type="http://schemas.openxmlformats.org/officeDocument/2006/relationships/slideLayout" Target="../slideLayouts/slideLayout686.xml"/><Relationship Id="rId2" Type="http://schemas.openxmlformats.org/officeDocument/2006/relationships/slideLayout" Target="../slideLayouts/slideLayout676.xml"/><Relationship Id="rId1" Type="http://schemas.openxmlformats.org/officeDocument/2006/relationships/slideLayout" Target="../slideLayouts/slideLayout675.xml"/><Relationship Id="rId6" Type="http://schemas.openxmlformats.org/officeDocument/2006/relationships/slideLayout" Target="../slideLayouts/slideLayout680.xml"/><Relationship Id="rId11" Type="http://schemas.openxmlformats.org/officeDocument/2006/relationships/slideLayout" Target="../slideLayouts/slideLayout685.xml"/><Relationship Id="rId5" Type="http://schemas.openxmlformats.org/officeDocument/2006/relationships/slideLayout" Target="../slideLayouts/slideLayout679.xml"/><Relationship Id="rId10" Type="http://schemas.openxmlformats.org/officeDocument/2006/relationships/slideLayout" Target="../slideLayouts/slideLayout684.xml"/><Relationship Id="rId4" Type="http://schemas.openxmlformats.org/officeDocument/2006/relationships/slideLayout" Target="../slideLayouts/slideLayout678.xml"/><Relationship Id="rId9" Type="http://schemas.openxmlformats.org/officeDocument/2006/relationships/slideLayout" Target="../slideLayouts/slideLayout683.xml"/></Relationships>
</file>

<file path=ppt/slideMasters/_rels/slideMaster57.xml.rels><?xml version="1.0" encoding="UTF-8" standalone="yes"?>
<Relationships xmlns="http://schemas.openxmlformats.org/package/2006/relationships"><Relationship Id="rId2" Type="http://schemas.openxmlformats.org/officeDocument/2006/relationships/theme" Target="../theme/theme57.xml"/><Relationship Id="rId1" Type="http://schemas.openxmlformats.org/officeDocument/2006/relationships/slideLayout" Target="../slideLayouts/slideLayout68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95.xml"/><Relationship Id="rId13" Type="http://schemas.openxmlformats.org/officeDocument/2006/relationships/image" Target="../media/image5.png"/><Relationship Id="rId3" Type="http://schemas.openxmlformats.org/officeDocument/2006/relationships/slideLayout" Target="../slideLayouts/slideLayout690.xml"/><Relationship Id="rId7" Type="http://schemas.openxmlformats.org/officeDocument/2006/relationships/slideLayout" Target="../slideLayouts/slideLayout694.xml"/><Relationship Id="rId12" Type="http://schemas.openxmlformats.org/officeDocument/2006/relationships/theme" Target="../theme/theme58.xml"/><Relationship Id="rId2" Type="http://schemas.openxmlformats.org/officeDocument/2006/relationships/slideLayout" Target="../slideLayouts/slideLayout689.xml"/><Relationship Id="rId1" Type="http://schemas.openxmlformats.org/officeDocument/2006/relationships/slideLayout" Target="../slideLayouts/slideLayout688.xml"/><Relationship Id="rId6" Type="http://schemas.openxmlformats.org/officeDocument/2006/relationships/slideLayout" Target="../slideLayouts/slideLayout693.xml"/><Relationship Id="rId11" Type="http://schemas.openxmlformats.org/officeDocument/2006/relationships/slideLayout" Target="../slideLayouts/slideLayout698.xml"/><Relationship Id="rId5" Type="http://schemas.openxmlformats.org/officeDocument/2006/relationships/slideLayout" Target="../slideLayouts/slideLayout692.xml"/><Relationship Id="rId10" Type="http://schemas.openxmlformats.org/officeDocument/2006/relationships/slideLayout" Target="../slideLayouts/slideLayout697.xml"/><Relationship Id="rId4" Type="http://schemas.openxmlformats.org/officeDocument/2006/relationships/slideLayout" Target="../slideLayouts/slideLayout691.xml"/><Relationship Id="rId9" Type="http://schemas.openxmlformats.org/officeDocument/2006/relationships/slideLayout" Target="../slideLayouts/slideLayout696.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706.xml"/><Relationship Id="rId13" Type="http://schemas.openxmlformats.org/officeDocument/2006/relationships/theme" Target="../theme/theme59.xml"/><Relationship Id="rId18" Type="http://schemas.openxmlformats.org/officeDocument/2006/relationships/image" Target="../media/image11.png"/><Relationship Id="rId3" Type="http://schemas.openxmlformats.org/officeDocument/2006/relationships/slideLayout" Target="../slideLayouts/slideLayout701.xml"/><Relationship Id="rId7" Type="http://schemas.openxmlformats.org/officeDocument/2006/relationships/slideLayout" Target="../slideLayouts/slideLayout705.xml"/><Relationship Id="rId12" Type="http://schemas.openxmlformats.org/officeDocument/2006/relationships/slideLayout" Target="../slideLayouts/slideLayout710.xml"/><Relationship Id="rId17" Type="http://schemas.openxmlformats.org/officeDocument/2006/relationships/image" Target="../media/image10.png"/><Relationship Id="rId2" Type="http://schemas.openxmlformats.org/officeDocument/2006/relationships/slideLayout" Target="../slideLayouts/slideLayout700.xml"/><Relationship Id="rId16" Type="http://schemas.openxmlformats.org/officeDocument/2006/relationships/image" Target="../media/image9.png"/><Relationship Id="rId1" Type="http://schemas.openxmlformats.org/officeDocument/2006/relationships/slideLayout" Target="../slideLayouts/slideLayout699.xml"/><Relationship Id="rId6" Type="http://schemas.openxmlformats.org/officeDocument/2006/relationships/slideLayout" Target="../slideLayouts/slideLayout704.xml"/><Relationship Id="rId11" Type="http://schemas.openxmlformats.org/officeDocument/2006/relationships/slideLayout" Target="../slideLayouts/slideLayout709.xml"/><Relationship Id="rId5" Type="http://schemas.openxmlformats.org/officeDocument/2006/relationships/slideLayout" Target="../slideLayouts/slideLayout703.xml"/><Relationship Id="rId15" Type="http://schemas.openxmlformats.org/officeDocument/2006/relationships/image" Target="../media/image8.png"/><Relationship Id="rId10" Type="http://schemas.openxmlformats.org/officeDocument/2006/relationships/slideLayout" Target="../slideLayouts/slideLayout708.xml"/><Relationship Id="rId4" Type="http://schemas.openxmlformats.org/officeDocument/2006/relationships/slideLayout" Target="../slideLayouts/slideLayout702.xml"/><Relationship Id="rId9" Type="http://schemas.openxmlformats.org/officeDocument/2006/relationships/slideLayout" Target="../slideLayouts/slideLayout707.xml"/><Relationship Id="rId14" Type="http://schemas.openxmlformats.org/officeDocument/2006/relationships/image" Target="../media/image7.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1.jpe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7.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image" Target="../media/image1.jpeg"/><Relationship Id="rId2" Type="http://schemas.openxmlformats.org/officeDocument/2006/relationships/slideLayout" Target="../slideLayouts/slideLayout92.xml"/><Relationship Id="rId16" Type="http://schemas.openxmlformats.org/officeDocument/2006/relationships/theme" Target="../theme/theme8.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1.jpe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9.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a typeface="新細明體" charset="0"/>
                <a:cs typeface="新細明體" charset="0"/>
              </a:defRPr>
            </a:lvl1pPr>
          </a:lstStyle>
          <a:p>
            <a:endParaRPr lang="en-US" altLang="zh-TW"/>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a typeface="新細明體" charset="0"/>
                <a:cs typeface="新細明體" charset="0"/>
              </a:defRPr>
            </a:lvl1pPr>
          </a:lstStyle>
          <a:p>
            <a:endParaRPr lang="en-US" altLang="zh-TW"/>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a typeface="新細明體" charset="0"/>
                <a:cs typeface="新細明體" charset="0"/>
              </a:defRPr>
            </a:lvl1pPr>
          </a:lstStyle>
          <a:p>
            <a:fld id="{583A5414-8D77-1346-8518-0D80C240C153}" type="slidenum">
              <a:rPr lang="zh-TW" altLang="en-US"/>
              <a:pPr/>
              <a:t>‹#›</a:t>
            </a:fld>
            <a:endParaRPr lang="en-US" altLang="zh-TW"/>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4100949"/>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911047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754939945"/>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4640790"/>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166284175"/>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091191362"/>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628626261"/>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4515" r:id="rId1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a typeface="新細明體" charset="0"/>
                <a:cs typeface="新細明體" charset="0"/>
              </a:defRPr>
            </a:lvl1pPr>
          </a:lstStyle>
          <a:p>
            <a:endParaRPr lang="en-US" altLang="zh-TW">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a typeface="新細明體" charset="0"/>
                <a:cs typeface="新細明體" charset="0"/>
              </a:defRPr>
            </a:lvl1pPr>
          </a:lstStyle>
          <a:p>
            <a:endParaRPr lang="en-US" altLang="zh-TW">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a typeface="新細明體" charset="0"/>
                <a:cs typeface="新細明體" charset="0"/>
              </a:defRPr>
            </a:lvl1pPr>
          </a:lstStyle>
          <a:p>
            <a:fld id="{583A5414-8D77-1346-8518-0D80C240C153}"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865682506"/>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404876920"/>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313524449"/>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147268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882637238"/>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10586986"/>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808783545"/>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70034173"/>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6478767"/>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 id="2147484046" r:id="rId13"/>
    <p:sldLayoutId id="2147484047" r:id="rId14"/>
    <p:sldLayoutId id="2147484048"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156672688"/>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43010"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1"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fld id="{C3466ABE-B13A-C741-9455-C506F5BB658A}" type="datetimeFigureOut">
              <a:rPr lang="en-NZ"/>
              <a:pPr>
                <a:defRPr/>
              </a:pPr>
              <a:t>7/05/19</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a:solidFill>
                  <a:srgbClr val="FFFFFF"/>
                </a:solidFill>
                <a:latin typeface="Tw Cen MT"/>
                <a:ea typeface="+mn-ea"/>
                <a:cs typeface="+mn-cs"/>
              </a:defRPr>
            </a:lvl1pPr>
          </a:lstStyle>
          <a:p>
            <a:pPr>
              <a:defRPr/>
            </a:pPr>
            <a:fld id="{C8B6B401-0782-694C-AD7C-CAE04C1A4651}" type="slidenum">
              <a:rPr lang="en-NZ"/>
              <a:pPr>
                <a:defRPr/>
              </a:pPr>
              <a:t>‹#›</a:t>
            </a:fld>
            <a:endParaRPr lang="en-NZ"/>
          </a:p>
        </p:txBody>
      </p:sp>
    </p:spTree>
    <p:extLst>
      <p:ext uri="{BB962C8B-B14F-4D97-AF65-F5344CB8AC3E}">
        <p14:creationId xmlns:p14="http://schemas.microsoft.com/office/powerpoint/2010/main" val="1020576853"/>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Lst>
  <p:txStyles>
    <p:titleStyle>
      <a:lvl1pPr algn="l" rtl="0" eaLnBrk="0" fontAlgn="base" hangingPunct="0">
        <a:spcBef>
          <a:spcPct val="0"/>
        </a:spcBef>
        <a:spcAft>
          <a:spcPct val="0"/>
        </a:spcAft>
        <a:defRPr sz="4400" kern="1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eaLnBrk="0" fontAlgn="base" hangingPunct="0">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eaLnBrk="0" fontAlgn="base" hangingPunct="0">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eaLnBrk="0" fontAlgn="base" hangingPunct="0">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eaLnBrk="0" fontAlgn="base" hangingPunct="0">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eaLnBrk="0" fontAlgn="base" hangingPunct="0">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1090447"/>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 id="2147484085" r:id="rId12"/>
    <p:sldLayoutId id="2147484086" r:id="rId13"/>
    <p:sldLayoutId id="2147484087" r:id="rId14"/>
    <p:sldLayoutId id="2147484088"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300846710"/>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270052141"/>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tile tx="0" ty="0" sx="100000" sy="100000" flip="none" algn="tl"/>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98246879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926039653"/>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65675302"/>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377974877"/>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169995852"/>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229596287"/>
      </p:ext>
    </p:extLst>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0974257"/>
      </p:ext>
    </p:extLst>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 id="2147484185" r:id="rId12"/>
    <p:sldLayoutId id="2147484186" r:id="rId13"/>
    <p:sldLayoutId id="2147484187" r:id="rId14"/>
    <p:sldLayoutId id="2147484188"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360528976"/>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442943515"/>
      </p:ext>
    </p:extLst>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963255903"/>
      </p:ext>
    </p:extLst>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88822947"/>
      </p:ext>
    </p:extLst>
  </p:cSld>
  <p:clrMap bg1="lt1" tx1="dk1" bg2="lt2" tx2="dk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900" b="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900" b="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900" b="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900" b="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900" b="0">
                  <a:solidFill>
                    <a:srgbClr val="FFA27C"/>
                  </a:solidFill>
                  <a:latin typeface="Arial" charset="0"/>
                </a:endParaRPr>
              </a:p>
            </p:txBody>
          </p:sp>
        </p:grpSp>
      </p:grpSp>
    </p:spTree>
    <p:extLst>
      <p:ext uri="{BB962C8B-B14F-4D97-AF65-F5344CB8AC3E}">
        <p14:creationId xmlns:p14="http://schemas.microsoft.com/office/powerpoint/2010/main" val="1226842537"/>
      </p:ext>
    </p:extLst>
  </p:cSld>
  <p:clrMap bg1="dk2" tx1="lt1" bg2="dk1"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086045858"/>
      </p:ext>
    </p:extLst>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4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5442884"/>
      </p:ext>
    </p:extLst>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 id="2147484261" r:id="rId12"/>
    <p:sldLayoutId id="2147484262" r:id="rId13"/>
    <p:sldLayoutId id="2147484263" r:id="rId14"/>
    <p:sldLayoutId id="2147484264"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a:defRPr/>
            </a:pPr>
            <a:endParaRPr lang="en-US" b="0">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a:defRPr/>
            </a:pPr>
            <a:endParaRPr lang="en-US" b="0">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fld id="{1356DC06-D135-8541-95BD-7C882F18835B}" type="slidenum">
              <a:rPr lang="en-US" b="0" smtClean="0">
                <a:cs typeface="MS PGothic" charset="0"/>
              </a:rPr>
              <a:pPr/>
              <a:t>‹#›</a:t>
            </a:fld>
            <a:endParaRPr lang="en-US" b="0">
              <a:cs typeface="MS PGothic" charset="0"/>
            </a:endParaRPr>
          </a:p>
        </p:txBody>
      </p:sp>
    </p:spTree>
    <p:extLst>
      <p:ext uri="{BB962C8B-B14F-4D97-AF65-F5344CB8AC3E}">
        <p14:creationId xmlns:p14="http://schemas.microsoft.com/office/powerpoint/2010/main" val="3923400420"/>
      </p:ext>
    </p:extLst>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b="0">
                <a:solidFill>
                  <a:srgbClr val="FFFFFF"/>
                </a:solidFill>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b="0">
                <a:solidFill>
                  <a:srgbClr val="FFFFFF"/>
                </a:solidFill>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b="0">
                <a:solidFill>
                  <a:srgbClr val="FFFFFF"/>
                </a:solidFill>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b="0"/>
              <a:pPr>
                <a:defRPr/>
              </a:pPr>
              <a:t>‹#›</a:t>
            </a:fld>
            <a:endParaRPr lang="en-US" b="0"/>
          </a:p>
        </p:txBody>
      </p:sp>
    </p:spTree>
    <p:extLst>
      <p:ext uri="{BB962C8B-B14F-4D97-AF65-F5344CB8AC3E}">
        <p14:creationId xmlns:p14="http://schemas.microsoft.com/office/powerpoint/2010/main" val="3451162153"/>
      </p:ext>
    </p:extLst>
  </p:cSld>
  <p:clrMap bg1="dk2" tx1="lt1" bg2="dk1" tx2="lt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7023D8DD-BEB4-4D45-A07F-9B3EE692E84D}" type="slidenum">
              <a:rPr lang="en-US"/>
              <a:pPr>
                <a:defRPr/>
              </a:pPr>
              <a:t>‹#›</a:t>
            </a:fld>
            <a:endParaRPr lang="en-US"/>
          </a:p>
        </p:txBody>
      </p:sp>
    </p:spTree>
    <p:extLst>
      <p:ext uri="{BB962C8B-B14F-4D97-AF65-F5344CB8AC3E}">
        <p14:creationId xmlns:p14="http://schemas.microsoft.com/office/powerpoint/2010/main" val="3183468559"/>
      </p:ext>
    </p:extLst>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lgn="l">
              <a:defRPr/>
            </a:pPr>
            <a:endParaRPr lang="en-US" altLang="zh-CN" b="0">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ltLang="zh-CN" b="0">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06F1806-E1C4-C040-B778-8336D1E915CD}" type="slidenum">
              <a:rPr lang="en-US" altLang="zh-CN" b="0" smtClean="0">
                <a:solidFill>
                  <a:srgbClr val="000000"/>
                </a:solidFill>
                <a:latin typeface="Arial" charset="0"/>
              </a:rPr>
              <a:pPr>
                <a:defRPr/>
              </a:pPr>
              <a:t>‹#›</a:t>
            </a:fld>
            <a:endParaRPr lang="en-US" altLang="zh-CN" b="0">
              <a:solidFill>
                <a:srgbClr val="000000"/>
              </a:solidFill>
              <a:latin typeface="Arial" charset="0"/>
            </a:endParaRPr>
          </a:p>
        </p:txBody>
      </p:sp>
    </p:spTree>
    <p:extLst>
      <p:ext uri="{BB962C8B-B14F-4D97-AF65-F5344CB8AC3E}">
        <p14:creationId xmlns:p14="http://schemas.microsoft.com/office/powerpoint/2010/main" val="3368522537"/>
      </p:ext>
    </p:extLst>
  </p:cSld>
  <p:clrMap bg1="lt1" tx1="dk1" bg2="lt2" tx2="dk2" accent1="accent1" accent2="accent2" accent3="accent3" accent4="accent4" accent5="accent5" accent6="accent6" hlink="hlink" folHlink="folHlink"/>
  <p:sldLayoutIdLst>
    <p:sldLayoutId id="2147484314" r:id="rId1"/>
    <p:sldLayoutId id="2147484315" r:id="rId2"/>
    <p:sldLayoutId id="2147484316" r:id="rId3"/>
    <p:sldLayoutId id="2147484317" r:id="rId4"/>
    <p:sldLayoutId id="2147484318" r:id="rId5"/>
    <p:sldLayoutId id="2147484319" r:id="rId6"/>
    <p:sldLayoutId id="2147484320" r:id="rId7"/>
    <p:sldLayoutId id="2147484321" r:id="rId8"/>
    <p:sldLayoutId id="2147484322" r:id="rId9"/>
    <p:sldLayoutId id="2147484323" r:id="rId10"/>
    <p:sldLayoutId id="2147484324" r:id="rId11"/>
    <p:sldLayoutId id="2147484325" r:id="rId12"/>
  </p:sldLayoutIdLst>
  <p:transition>
    <p:fade/>
  </p:transition>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lgn="l">
              <a:defRPr/>
            </a:pPr>
            <a:endParaRPr lang="en-US" b="0">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b="0">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b="0">
                <a:solidFill>
                  <a:srgbClr val="000000"/>
                </a:solidFill>
                <a:latin typeface="Arial" charset="0"/>
              </a:rPr>
              <a:pPr>
                <a:defRPr/>
              </a:pPr>
              <a:t>‹#›</a:t>
            </a:fld>
            <a:endParaRPr lang="en-US" b="0">
              <a:solidFill>
                <a:srgbClr val="000000"/>
              </a:solidFill>
              <a:latin typeface="Arial" charset="0"/>
            </a:endParaRPr>
          </a:p>
        </p:txBody>
      </p:sp>
    </p:spTree>
    <p:extLst>
      <p:ext uri="{BB962C8B-B14F-4D97-AF65-F5344CB8AC3E}">
        <p14:creationId xmlns:p14="http://schemas.microsoft.com/office/powerpoint/2010/main" val="32646633"/>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 id="214748433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lgn="l">
              <a:defRPr/>
            </a:pPr>
            <a:fld id="{C16A198B-9034-4749-8A8D-B90A5F5B90A3}" type="datetimeFigureOut">
              <a:rPr lang="en-US" b="0">
                <a:latin typeface="Calibri" charset="0"/>
              </a:rPr>
              <a:pPr algn="l">
                <a:defRPr/>
              </a:pPr>
              <a:t>5/7/19</a:t>
            </a:fld>
            <a:endParaRPr lang="en-US" b="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b="0">
                <a:latin typeface="Calibri" charset="0"/>
              </a:rPr>
              <a:pPr>
                <a:defRPr/>
              </a:pPr>
              <a:t>‹#›</a:t>
            </a:fld>
            <a:endParaRPr lang="en-US" b="0">
              <a:latin typeface="Calibri" charset="0"/>
            </a:endParaRPr>
          </a:p>
        </p:txBody>
      </p:sp>
    </p:spTree>
    <p:extLst>
      <p:ext uri="{BB962C8B-B14F-4D97-AF65-F5344CB8AC3E}">
        <p14:creationId xmlns:p14="http://schemas.microsoft.com/office/powerpoint/2010/main" val="412879092"/>
      </p:ext>
    </p:extLst>
  </p:cSld>
  <p:clrMap bg1="lt1" tx1="dk1" bg2="lt2" tx2="dk2" accent1="accent1" accent2="accent2" accent3="accent3" accent4="accent4" accent5="accent5" accent6="accent6" hlink="hlink" folHlink="folHlink"/>
  <p:sldLayoutIdLst>
    <p:sldLayoutId id="2147484340" r:id="rId1"/>
    <p:sldLayoutId id="2147484341" r:id="rId2"/>
    <p:sldLayoutId id="2147484342" r:id="rId3"/>
    <p:sldLayoutId id="2147484343" r:id="rId4"/>
    <p:sldLayoutId id="2147484344" r:id="rId5"/>
    <p:sldLayoutId id="2147484345" r:id="rId6"/>
    <p:sldLayoutId id="2147484346" r:id="rId7"/>
    <p:sldLayoutId id="2147484347" r:id="rId8"/>
    <p:sldLayoutId id="2147484348" r:id="rId9"/>
    <p:sldLayoutId id="2147484349" r:id="rId10"/>
    <p:sldLayoutId id="214748435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2706308977"/>
      </p:ext>
    </p:extLst>
  </p:cSld>
  <p:clrMap bg1="lt1" tx1="dk1" bg2="lt2" tx2="dk2" accent1="accent1" accent2="accent2" accent3="accent3" accent4="accent4" accent5="accent5" accent6="accent6" hlink="hlink" folHlink="folHlink"/>
  <p:sldLayoutIdLst>
    <p:sldLayoutId id="2147484352" r:id="rId1"/>
    <p:sldLayoutId id="2147484353" r:id="rId2"/>
    <p:sldLayoutId id="2147484354" r:id="rId3"/>
    <p:sldLayoutId id="2147484355" r:id="rId4"/>
    <p:sldLayoutId id="2147484356" r:id="rId5"/>
    <p:sldLayoutId id="2147484357" r:id="rId6"/>
    <p:sldLayoutId id="2147484358" r:id="rId7"/>
    <p:sldLayoutId id="2147484359" r:id="rId8"/>
    <p:sldLayoutId id="2147484360" r:id="rId9"/>
    <p:sldLayoutId id="2147484361" r:id="rId10"/>
    <p:sldLayoutId id="2147484362" r:id="rId11"/>
    <p:sldLayoutId id="2147484363" r:id="rId12"/>
    <p:sldLayoutId id="2147484364" r:id="rId13"/>
    <p:sldLayoutId id="2147484365"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331542"/>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 id="2147484378" r:id="rId12"/>
    <p:sldLayoutId id="2147484379" r:id="rId13"/>
    <p:sldLayoutId id="2147484380" r:id="rId14"/>
    <p:sldLayoutId id="2147484381"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7/05/19</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342834297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264721446"/>
      </p:ext>
    </p:extLst>
  </p:cSld>
  <p:clrMap bg1="lt1" tx1="dk1" bg2="lt2" tx2="dk2" accent1="accent1" accent2="accent2" accent3="accent3" accent4="accent4" accent5="accent5" accent6="accent6" hlink="hlink" folHlink="folHlink"/>
  <p:sldLayoutIdLst>
    <p:sldLayoutId id="2147484383" r:id="rId1"/>
    <p:sldLayoutId id="2147484384" r:id="rId2"/>
    <p:sldLayoutId id="2147484385" r:id="rId3"/>
    <p:sldLayoutId id="2147484386" r:id="rId4"/>
    <p:sldLayoutId id="2147484387" r:id="rId5"/>
    <p:sldLayoutId id="2147484388" r:id="rId6"/>
    <p:sldLayoutId id="2147484389" r:id="rId7"/>
    <p:sldLayoutId id="2147484390" r:id="rId8"/>
    <p:sldLayoutId id="2147484391" r:id="rId9"/>
    <p:sldLayoutId id="2147484392" r:id="rId10"/>
    <p:sldLayoutId id="2147484393" r:id="rId11"/>
    <p:sldLayoutId id="2147484516" r:id="rId1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11C8986F-3A43-9C48-BEF6-64D7799538E7}" type="slidenum">
              <a:rPr lang="en-US"/>
              <a:pPr>
                <a:defRPr/>
              </a:pPr>
              <a:t>‹#›</a:t>
            </a:fld>
            <a:endParaRPr lang="en-US"/>
          </a:p>
        </p:txBody>
      </p:sp>
    </p:spTree>
    <p:extLst>
      <p:ext uri="{BB962C8B-B14F-4D97-AF65-F5344CB8AC3E}">
        <p14:creationId xmlns:p14="http://schemas.microsoft.com/office/powerpoint/2010/main" val="2308255763"/>
      </p:ext>
    </p:extLst>
  </p:cSld>
  <p:clrMap bg1="lt1" tx1="dk1" bg2="lt2" tx2="dk2" accent1="accent1" accent2="accent2" accent3="accent3" accent4="accent4" accent5="accent5" accent6="accent6" hlink="hlink" folHlink="folHlink"/>
  <p:sldLayoutIdLst>
    <p:sldLayoutId id="2147484395" r:id="rId1"/>
    <p:sldLayoutId id="2147484396" r:id="rId2"/>
    <p:sldLayoutId id="2147484397" r:id="rId3"/>
    <p:sldLayoutId id="2147484398" r:id="rId4"/>
    <p:sldLayoutId id="2147484399" r:id="rId5"/>
    <p:sldLayoutId id="2147484400" r:id="rId6"/>
    <p:sldLayoutId id="2147484401" r:id="rId7"/>
    <p:sldLayoutId id="2147484402" r:id="rId8"/>
    <p:sldLayoutId id="2147484403" r:id="rId9"/>
    <p:sldLayoutId id="2147484404" r:id="rId10"/>
    <p:sldLayoutId id="2147484405" r:id="rId11"/>
    <p:sldLayoutId id="2147484406"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0DA1F15F-BAE8-174F-95CC-FFA27A1C7AE7}" type="slidenum">
              <a:rPr lang="en-US"/>
              <a:pPr>
                <a:defRPr/>
              </a:pPr>
              <a:t>‹#›</a:t>
            </a:fld>
            <a:endParaRPr lang="en-US"/>
          </a:p>
        </p:txBody>
      </p:sp>
    </p:spTree>
    <p:extLst>
      <p:ext uri="{BB962C8B-B14F-4D97-AF65-F5344CB8AC3E}">
        <p14:creationId xmlns:p14="http://schemas.microsoft.com/office/powerpoint/2010/main" val="2665945004"/>
      </p:ext>
    </p:extLst>
  </p:cSld>
  <p:clrMap bg1="lt1" tx1="dk1" bg2="lt2" tx2="dk2" accent1="accent1" accent2="accent2" accent3="accent3" accent4="accent4" accent5="accent5" accent6="accent6" hlink="hlink" folHlink="folHlink"/>
  <p:sldLayoutIdLst>
    <p:sldLayoutId id="2147484408" r:id="rId1"/>
    <p:sldLayoutId id="2147484409" r:id="rId2"/>
    <p:sldLayoutId id="2147484410" r:id="rId3"/>
    <p:sldLayoutId id="2147484411" r:id="rId4"/>
    <p:sldLayoutId id="2147484412" r:id="rId5"/>
    <p:sldLayoutId id="2147484413" r:id="rId6"/>
    <p:sldLayoutId id="2147484414" r:id="rId7"/>
    <p:sldLayoutId id="2147484415" r:id="rId8"/>
    <p:sldLayoutId id="2147484416" r:id="rId9"/>
    <p:sldLayoutId id="2147484417" r:id="rId10"/>
    <p:sldLayoutId id="2147484418" r:id="rId11"/>
    <p:sldLayoutId id="2147484419" r:id="rId12"/>
    <p:sldLayoutId id="2147484420" r:id="rId13"/>
    <p:sldLayoutId id="2147484421" r:id="rId14"/>
    <p:sldLayoutId id="2147484422"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lgn="l">
              <a:defRPr/>
            </a:pPr>
            <a:fld id="{C16A198B-9034-4749-8A8D-B90A5F5B90A3}" type="datetimeFigureOut">
              <a:rPr lang="en-US" b="0">
                <a:latin typeface="Calibri" charset="0"/>
              </a:rPr>
              <a:pPr algn="l">
                <a:defRPr/>
              </a:pPr>
              <a:t>5/7/19</a:t>
            </a:fld>
            <a:endParaRPr lang="en-US" b="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b="0">
                <a:latin typeface="Calibri" charset="0"/>
              </a:rPr>
              <a:pPr>
                <a:defRPr/>
              </a:pPr>
              <a:t>‹#›</a:t>
            </a:fld>
            <a:endParaRPr lang="en-US" b="0">
              <a:latin typeface="Calibri" charset="0"/>
            </a:endParaRPr>
          </a:p>
        </p:txBody>
      </p:sp>
    </p:spTree>
    <p:extLst>
      <p:ext uri="{BB962C8B-B14F-4D97-AF65-F5344CB8AC3E}">
        <p14:creationId xmlns:p14="http://schemas.microsoft.com/office/powerpoint/2010/main" val="4032094095"/>
      </p:ext>
    </p:extLst>
  </p:cSld>
  <p:clrMap bg1="lt1" tx1="dk1" bg2="lt2" tx2="dk2" accent1="accent1" accent2="accent2" accent3="accent3" accent4="accent4" accent5="accent5" accent6="accent6" hlink="hlink" folHlink="folHlink"/>
  <p:sldLayoutIdLst>
    <p:sldLayoutId id="2147484424" r:id="rId1"/>
    <p:sldLayoutId id="2147484425" r:id="rId2"/>
    <p:sldLayoutId id="2147484426" r:id="rId3"/>
    <p:sldLayoutId id="2147484427" r:id="rId4"/>
    <p:sldLayoutId id="2147484428" r:id="rId5"/>
    <p:sldLayoutId id="2147484429" r:id="rId6"/>
    <p:sldLayoutId id="2147484430" r:id="rId7"/>
    <p:sldLayoutId id="2147484431" r:id="rId8"/>
    <p:sldLayoutId id="2147484432" r:id="rId9"/>
    <p:sldLayoutId id="2147484433" r:id="rId10"/>
    <p:sldLayoutId id="214748443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438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D38FED27-A650-D54F-8667-C09D9C1022AA}" type="slidenum">
              <a:rPr lang="en-US"/>
              <a:pPr>
                <a:defRPr/>
              </a:pPr>
              <a:t>‹#›</a:t>
            </a:fld>
            <a:endParaRPr lang="en-US"/>
          </a:p>
        </p:txBody>
      </p:sp>
    </p:spTree>
    <p:extLst>
      <p:ext uri="{BB962C8B-B14F-4D97-AF65-F5344CB8AC3E}">
        <p14:creationId xmlns:p14="http://schemas.microsoft.com/office/powerpoint/2010/main" val="3620722368"/>
      </p:ext>
    </p:extLst>
  </p:cSld>
  <p:clrMap bg1="lt1" tx1="dk1" bg2="lt2" tx2="dk2" accent1="accent1" accent2="accent2" accent3="accent3" accent4="accent4" accent5="accent5" accent6="accent6" hlink="hlink" folHlink="folHlink"/>
  <p:sldLayoutIdLst>
    <p:sldLayoutId id="2147484436" r:id="rId1"/>
    <p:sldLayoutId id="2147484437" r:id="rId2"/>
    <p:sldLayoutId id="2147484438" r:id="rId3"/>
    <p:sldLayoutId id="2147484439" r:id="rId4"/>
    <p:sldLayoutId id="2147484440" r:id="rId5"/>
    <p:sldLayoutId id="2147484441" r:id="rId6"/>
    <p:sldLayoutId id="2147484442" r:id="rId7"/>
    <p:sldLayoutId id="2147484443" r:id="rId8"/>
    <p:sldLayoutId id="2147484444" r:id="rId9"/>
    <p:sldLayoutId id="2147484445" r:id="rId10"/>
    <p:sldLayoutId id="2147484446" r:id="rId11"/>
    <p:sldLayoutId id="2147484447" r:id="rId12"/>
    <p:sldLayoutId id="2147484448" r:id="rId13"/>
    <p:sldLayoutId id="2147484449" r:id="rId14"/>
    <p:sldLayoutId id="2147484450"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49154"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endParaRPr>
          </a:p>
        </p:txBody>
      </p:sp>
      <p:sp>
        <p:nvSpPr>
          <p:cNvPr id="49155"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lgn="l"/>
            <a:endParaRPr lang="en-US" sz="1800" b="0">
              <a:solidFill>
                <a:srgbClr val="000000"/>
              </a:solidFill>
              <a:latin typeface="Arial" charset="0"/>
            </a:endParaRPr>
          </a:p>
        </p:txBody>
      </p:sp>
      <p:pic>
        <p:nvPicPr>
          <p:cNvPr id="49156"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7"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8"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9"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12" charset="0"/>
                <a:ea typeface="+mn-ea"/>
                <a:cs typeface="+mn-cs"/>
              </a:defRPr>
            </a:lvl1pPr>
          </a:lstStyle>
          <a:p>
            <a:pPr>
              <a:defRPr/>
            </a:pPr>
            <a:endParaRPr lang="en-US" b="0"/>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b="0"/>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B41A44CC-D7AD-0A43-A25A-06EECD01D3BC}" type="slidenum">
              <a:rPr lang="en-US" b="0"/>
              <a:pPr>
                <a:defRPr/>
              </a:pPr>
              <a:t>‹#›</a:t>
            </a:fld>
            <a:endParaRPr lang="en-US" b="0"/>
          </a:p>
        </p:txBody>
      </p:sp>
    </p:spTree>
    <p:extLst>
      <p:ext uri="{BB962C8B-B14F-4D97-AF65-F5344CB8AC3E}">
        <p14:creationId xmlns:p14="http://schemas.microsoft.com/office/powerpoint/2010/main" val="349884787"/>
      </p:ext>
    </p:extLst>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endParaRPr lang="en-US" b="0">
              <a:solidFill>
                <a:srgbClr val="000000"/>
              </a:solidFill>
              <a:cs typeface="Arial" charset="0"/>
            </a:endParaRPr>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b="0">
              <a:solidFill>
                <a:srgbClr val="000000"/>
              </a:solidFill>
              <a:cs typeface="Arial" charset="0"/>
            </a:endParaRPr>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07898D0-0A78-7949-B99D-26D588506DE5}" type="slidenum">
              <a:rPr lang="en-US" b="0">
                <a:solidFill>
                  <a:srgbClr val="000000"/>
                </a:solidFill>
                <a:cs typeface="Arial" charset="0"/>
              </a:rPr>
              <a:pPr/>
              <a:t>‹#›</a:t>
            </a:fld>
            <a:endParaRPr lang="en-US" b="0">
              <a:solidFill>
                <a:srgbClr val="000000"/>
              </a:solidFill>
              <a:cs typeface="Arial" charset="0"/>
            </a:endParaRPr>
          </a:p>
        </p:txBody>
      </p:sp>
    </p:spTree>
    <p:extLst>
      <p:ext uri="{BB962C8B-B14F-4D97-AF65-F5344CB8AC3E}">
        <p14:creationId xmlns:p14="http://schemas.microsoft.com/office/powerpoint/2010/main" val="3085264810"/>
      </p:ext>
    </p:extLst>
  </p:cSld>
  <p:clrMap bg1="lt1" tx1="dk1" bg2="lt2" tx2="dk2" accent1="accent1" accent2="accent2" accent3="accent3" accent4="accent4" accent5="accent5" accent6="accent6" hlink="hlink" folHlink="folHlink"/>
  <p:sldLayoutIdLst>
    <p:sldLayoutId id="2147484476" r:id="rId1"/>
    <p:sldLayoutId id="2147484477" r:id="rId2"/>
    <p:sldLayoutId id="2147484478" r:id="rId3"/>
    <p:sldLayoutId id="2147484479" r:id="rId4"/>
    <p:sldLayoutId id="2147484480" r:id="rId5"/>
    <p:sldLayoutId id="2147484481" r:id="rId6"/>
    <p:sldLayoutId id="2147484482" r:id="rId7"/>
    <p:sldLayoutId id="2147484483" r:id="rId8"/>
    <p:sldLayoutId id="2147484484" r:id="rId9"/>
    <p:sldLayoutId id="2147484485" r:id="rId10"/>
    <p:sldLayoutId id="2147484486" r:id="rId11"/>
    <p:sldLayoutId id="2147484487" r:id="rId12"/>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6" charset="0"/>
        </a:defRPr>
      </a:lvl6pPr>
      <a:lvl7pPr marL="914400" algn="ctr" rtl="0" fontAlgn="base">
        <a:spcBef>
          <a:spcPct val="0"/>
        </a:spcBef>
        <a:spcAft>
          <a:spcPct val="0"/>
        </a:spcAft>
        <a:defRPr sz="4400">
          <a:solidFill>
            <a:schemeClr val="tx2"/>
          </a:solidFill>
          <a:latin typeface="Times New Roman" pitchFamily="16" charset="0"/>
        </a:defRPr>
      </a:lvl7pPr>
      <a:lvl8pPr marL="1371600" algn="ctr" rtl="0" fontAlgn="base">
        <a:spcBef>
          <a:spcPct val="0"/>
        </a:spcBef>
        <a:spcAft>
          <a:spcPct val="0"/>
        </a:spcAft>
        <a:defRPr sz="4400">
          <a:solidFill>
            <a:schemeClr val="tx2"/>
          </a:solidFill>
          <a:latin typeface="Times New Roman" pitchFamily="16" charset="0"/>
        </a:defRPr>
      </a:lvl8pPr>
      <a:lvl9pPr marL="1828800" algn="ctr" rtl="0" fontAlgn="base">
        <a:spcBef>
          <a:spcPct val="0"/>
        </a:spcBef>
        <a:spcAft>
          <a:spcPct val="0"/>
        </a:spcAft>
        <a:defRPr sz="4400">
          <a:solidFill>
            <a:schemeClr val="tx2"/>
          </a:solidFill>
          <a:latin typeface="Times New Roman" pitchFamily="1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686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lgn="l" eaLnBrk="0" hangingPunct="0">
                <a:defRPr/>
              </a:pPr>
              <a:endParaRPr lang="en-US" sz="1800" b="0">
                <a:solidFill>
                  <a:srgbClr val="FFFFFF"/>
                </a:solidFill>
                <a:latin typeface="Tahoma" pitchFamily="24" charset="-52"/>
                <a:ea typeface="ＭＳ Ｐゴシック" pitchFamily="24" charset="-128"/>
                <a:cs typeface="ＭＳ Ｐゴシック" pitchFamily="24" charset="-128"/>
              </a:endParaRPr>
            </a:p>
          </p:txBody>
        </p:sp>
        <p:sp>
          <p:nvSpPr>
            <p:cNvPr id="6768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b="0">
                <a:solidFill>
                  <a:srgbClr val="FFFFFF"/>
                </a:solidFill>
                <a:latin typeface="Arial" charset="0"/>
              </a:endParaRPr>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lgn="l">
              <a:defRPr/>
            </a:pPr>
            <a:endParaRPr lang="en-US" b="0"/>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b="0"/>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charset="0"/>
              </a:defRPr>
            </a:lvl1pPr>
          </a:lstStyle>
          <a:p>
            <a:pPr>
              <a:defRPr/>
            </a:pPr>
            <a:fld id="{47D585FF-DBF5-4F49-968C-08C8919E69A9}" type="slidenum">
              <a:rPr lang="en-US" b="0"/>
              <a:pPr>
                <a:defRPr/>
              </a:pPr>
              <a:t>‹#›</a:t>
            </a:fld>
            <a:endParaRPr lang="en-US" b="0"/>
          </a:p>
        </p:txBody>
      </p:sp>
    </p:spTree>
    <p:extLst>
      <p:ext uri="{BB962C8B-B14F-4D97-AF65-F5344CB8AC3E}">
        <p14:creationId xmlns:p14="http://schemas.microsoft.com/office/powerpoint/2010/main" val="3005807187"/>
      </p:ext>
    </p:extLst>
  </p:cSld>
  <p:clrMap bg1="dk2" tx1="lt1" bg2="dk1" tx2="lt2" accent1="accent1" accent2="accent2" accent3="accent3" accent4="accent4" accent5="accent5" accent6="accent6" hlink="hlink" folHlink="folHlink"/>
  <p:sldLayoutIdLst>
    <p:sldLayoutId id="2147484489" r:id="rId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9625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cs typeface="MS PGothic" charset="0"/>
            </a:endParaRPr>
          </a:p>
        </p:txBody>
      </p:sp>
      <p:sp>
        <p:nvSpPr>
          <p:cNvPr id="9625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lgn="l">
              <a:spcBef>
                <a:spcPct val="50000"/>
              </a:spcBef>
            </a:pPr>
            <a:endParaRPr lang="en-US" b="0">
              <a:solidFill>
                <a:srgbClr val="000000"/>
              </a:solidFill>
              <a:cs typeface="MS PGothic" charset="0"/>
            </a:endParaRPr>
          </a:p>
        </p:txBody>
      </p:sp>
      <p:pic>
        <p:nvPicPr>
          <p:cNvPr id="96260"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261"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6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12" charset="0"/>
                <a:ea typeface="+mn-ea"/>
                <a:cs typeface="+mn-cs"/>
              </a:defRPr>
            </a:lvl1pPr>
          </a:lstStyle>
          <a:p>
            <a:pPr>
              <a:defRPr/>
            </a:pPr>
            <a:endParaRPr lang="en-US" b="0"/>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b="0"/>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5CB48710-C7CF-534E-8D2A-6B61F7CF80DE}" type="slidenum">
              <a:rPr lang="en-US" b="0">
                <a:cs typeface="MS PGothic" charset="0"/>
              </a:rPr>
              <a:pPr>
                <a:defRPr/>
              </a:pPr>
              <a:t>‹#›</a:t>
            </a:fld>
            <a:endParaRPr lang="en-US" b="0">
              <a:cs typeface="MS PGothic" charset="0"/>
            </a:endParaRPr>
          </a:p>
        </p:txBody>
      </p:sp>
    </p:spTree>
    <p:extLst>
      <p:ext uri="{BB962C8B-B14F-4D97-AF65-F5344CB8AC3E}">
        <p14:creationId xmlns:p14="http://schemas.microsoft.com/office/powerpoint/2010/main" val="3585343782"/>
      </p:ext>
    </p:extLst>
  </p:cSld>
  <p:clrMap bg1="lt1" tx1="dk1" bg2="lt2" tx2="dk2" accent1="accent1" accent2="accent2" accent3="accent3" accent4="accent4" accent5="accent5" accent6="accent6" hlink="hlink" folHlink="folHlink"/>
  <p:sldLayoutIdLst>
    <p:sldLayoutId id="2147484491" r:id="rId1"/>
    <p:sldLayoutId id="2147484492" r:id="rId2"/>
    <p:sldLayoutId id="2147484493" r:id="rId3"/>
    <p:sldLayoutId id="2147484494" r:id="rId4"/>
    <p:sldLayoutId id="2147484495" r:id="rId5"/>
    <p:sldLayoutId id="2147484496" r:id="rId6"/>
    <p:sldLayoutId id="2147484497" r:id="rId7"/>
    <p:sldLayoutId id="2147484498" r:id="rId8"/>
    <p:sldLayoutId id="2147484499" r:id="rId9"/>
    <p:sldLayoutId id="2147484500" r:id="rId10"/>
    <p:sldLayoutId id="214748450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a:solidFill>
                  <a:schemeClr val="tx2"/>
                </a:solidFill>
                <a:latin typeface="Arial" charset="0"/>
              </a:defRPr>
            </a:lvl1pPr>
          </a:lstStyle>
          <a:p>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defRPr sz="1400">
                <a:solidFill>
                  <a:schemeClr val="tx2"/>
                </a:solidFill>
                <a:latin typeface="Arial" charset="0"/>
              </a:defRPr>
            </a:lvl1pPr>
          </a:lstStyle>
          <a:p>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chemeClr val="tx2"/>
                </a:solidFill>
                <a:latin typeface="Arial" charset="0"/>
              </a:defRPr>
            </a:lvl1pPr>
          </a:lstStyle>
          <a:p>
            <a:fld id="{6BDAE325-15F2-5D4F-BA80-F0EEF1659914}" type="slidenum">
              <a:rPr lang="en-US"/>
              <a:pPr/>
              <a:t>‹#›</a:t>
            </a:fld>
            <a:endParaRPr lang="en-US"/>
          </a:p>
        </p:txBody>
      </p:sp>
      <p:pic>
        <p:nvPicPr>
          <p:cNvPr id="1031" name="Picture 7" descr="EXPHORS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359500"/>
      </p:ext>
    </p:extLst>
  </p:cSld>
  <p:clrMap bg1="lt1" tx1="dk1" bg2="lt2" tx2="dk2" accent1="accent1" accent2="accent2" accent3="accent3" accent4="accent4" accent5="accent5" accent6="accent6" hlink="hlink" folHlink="folHlink"/>
  <p:sldLayoutIdLst>
    <p:sldLayoutId id="2147484503" r:id="rId1"/>
    <p:sldLayoutId id="2147484504" r:id="rId2"/>
    <p:sldLayoutId id="2147484505" r:id="rId3"/>
    <p:sldLayoutId id="2147484506" r:id="rId4"/>
    <p:sldLayoutId id="2147484507" r:id="rId5"/>
    <p:sldLayoutId id="2147484508" r:id="rId6"/>
    <p:sldLayoutId id="2147484509" r:id="rId7"/>
    <p:sldLayoutId id="2147484510" r:id="rId8"/>
    <p:sldLayoutId id="2147484511" r:id="rId9"/>
    <p:sldLayoutId id="2147484512" r:id="rId10"/>
    <p:sldLayoutId id="2147484513" r:id="rId11"/>
    <p:sldLayoutId id="2147484514"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6" charset="0"/>
        </a:defRPr>
      </a:lvl6pPr>
      <a:lvl7pPr marL="914400" algn="l" rtl="0" fontAlgn="base">
        <a:spcBef>
          <a:spcPct val="0"/>
        </a:spcBef>
        <a:spcAft>
          <a:spcPct val="0"/>
        </a:spcAft>
        <a:defRPr sz="4400">
          <a:solidFill>
            <a:schemeClr val="tx2"/>
          </a:solidFill>
          <a:latin typeface="Times New Roman" pitchFamily="16" charset="0"/>
        </a:defRPr>
      </a:lvl7pPr>
      <a:lvl8pPr marL="1371600" algn="l" rtl="0" fontAlgn="base">
        <a:spcBef>
          <a:spcPct val="0"/>
        </a:spcBef>
        <a:spcAft>
          <a:spcPct val="0"/>
        </a:spcAft>
        <a:defRPr sz="4400">
          <a:solidFill>
            <a:schemeClr val="tx2"/>
          </a:solidFill>
          <a:latin typeface="Times New Roman" pitchFamily="16" charset="0"/>
        </a:defRPr>
      </a:lvl8pPr>
      <a:lvl9pPr marL="1828800" algn="l" rtl="0" fontAlgn="base">
        <a:spcBef>
          <a:spcPct val="0"/>
        </a:spcBef>
        <a:spcAft>
          <a:spcPct val="0"/>
        </a:spcAft>
        <a:defRPr sz="4400">
          <a:solidFill>
            <a:schemeClr val="tx2"/>
          </a:solidFill>
          <a:latin typeface="Times New Roman" pitchFamily="16"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8"/>
        </a:buBlip>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tx2"/>
        </a:buClr>
        <a:buFont typeface="Wingdings" pitchFamily="16"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16"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16"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16"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tile tx="0" ty="0" sx="100000" sy="100000" flip="none" algn="tl"/>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solidFill>
                  <a:srgbClr val="000000"/>
                </a:solidFill>
                <a:latin typeface="Times New Roman" charset="0"/>
              </a:defRPr>
            </a:lvl1pPr>
          </a:lstStyle>
          <a:p>
            <a:pPr>
              <a:defRPr/>
            </a:pPr>
            <a:fld id="{DBC398AE-139F-0F46-A6EA-B53722D8AE8A}" type="slidenum">
              <a:rPr lang="en-US"/>
              <a:pPr>
                <a:defRPr/>
              </a:pPr>
              <a:t>‹#›</a:t>
            </a:fld>
            <a:endParaRPr lang="en-US"/>
          </a:p>
        </p:txBody>
      </p:sp>
    </p:spTree>
    <p:extLst>
      <p:ext uri="{BB962C8B-B14F-4D97-AF65-F5344CB8AC3E}">
        <p14:creationId xmlns:p14="http://schemas.microsoft.com/office/powerpoint/2010/main" val="77675753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196761389"/>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2063965"/>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36539744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87.xml"/></Relationships>
</file>

<file path=ppt/slides/_rels/slide10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95.xml"/></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250.xml"/><Relationship Id="rId1" Type="http://schemas.openxmlformats.org/officeDocument/2006/relationships/themeOverride" Target="../theme/themeOverride16.xml"/></Relationships>
</file>

<file path=ppt/slides/_rels/slide102.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3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10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0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109.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61.png"/><Relationship Id="rId1" Type="http://schemas.openxmlformats.org/officeDocument/2006/relationships/slideLayout" Target="../slideLayouts/slideLayout58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2.xml"/></Relationships>
</file>

<file path=ppt/slides/_rels/slide110.xml.rels><?xml version="1.0" encoding="UTF-8" standalone="yes"?>
<Relationships xmlns="http://schemas.openxmlformats.org/package/2006/relationships"><Relationship Id="rId3" Type="http://schemas.openxmlformats.org/officeDocument/2006/relationships/hyperlink" Target="http://www.mastercardintl.com/rpps/images/question.jpg" TargetMode="External"/><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1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602.xml"/><Relationship Id="rId4" Type="http://schemas.openxmlformats.org/officeDocument/2006/relationships/image" Target="../media/image45.png"/></Relationships>
</file>

<file path=ppt/slides/_rels/slide1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602.xml"/><Relationship Id="rId4" Type="http://schemas.openxmlformats.org/officeDocument/2006/relationships/image" Target="../media/image44.png"/></Relationships>
</file>

<file path=ppt/slides/_rels/slide113.xml.rels><?xml version="1.0" encoding="UTF-8" standalone="yes"?>
<Relationships xmlns="http://schemas.openxmlformats.org/package/2006/relationships"><Relationship Id="rId3" Type="http://schemas.openxmlformats.org/officeDocument/2006/relationships/hyperlink" Target="http://www.clipart.com/en/close-up?o=1001098&amp;memlevel=A&amp;a=c&amp;q=crown&amp;s=1&amp;e=30&amp;show=all&amp;c=&amp;cid=&amp;findincat=&amp;g=&amp;cc=&amp;page=" TargetMode="External"/><Relationship Id="rId2" Type="http://schemas.openxmlformats.org/officeDocument/2006/relationships/slideLayout" Target="../slideLayouts/slideLayout637.xml"/><Relationship Id="rId1" Type="http://schemas.openxmlformats.org/officeDocument/2006/relationships/themeOverride" Target="../theme/themeOverride17.xml"/><Relationship Id="rId5" Type="http://schemas.openxmlformats.org/officeDocument/2006/relationships/image" Target="../media/image94.png"/><Relationship Id="rId4" Type="http://schemas.openxmlformats.org/officeDocument/2006/relationships/image" Target="../media/image93.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8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6.xml"/><Relationship Id="rId1" Type="http://schemas.openxmlformats.org/officeDocument/2006/relationships/slideLayout" Target="../slideLayouts/slideLayout596.xml"/></Relationships>
</file>

<file path=ppt/slides/_rels/slide11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7.xml"/><Relationship Id="rId1" Type="http://schemas.openxmlformats.org/officeDocument/2006/relationships/slideLayout" Target="../slideLayouts/slideLayout596.xml"/></Relationships>
</file>

<file path=ppt/slides/_rels/slide11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8.xml"/><Relationship Id="rId1" Type="http://schemas.openxmlformats.org/officeDocument/2006/relationships/slideLayout" Target="../slideLayouts/slideLayout596.xml"/></Relationships>
</file>

<file path=ppt/slides/_rels/slide11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9.xml"/><Relationship Id="rId1" Type="http://schemas.openxmlformats.org/officeDocument/2006/relationships/slideLayout" Target="../slideLayouts/slideLayout59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12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629.xml"/><Relationship Id="rId1" Type="http://schemas.openxmlformats.org/officeDocument/2006/relationships/themeOverride" Target="../theme/themeOverride18.xml"/><Relationship Id="rId5" Type="http://schemas.openxmlformats.org/officeDocument/2006/relationships/image" Target="../media/image38.png"/><Relationship Id="rId4" Type="http://schemas.openxmlformats.org/officeDocument/2006/relationships/hyperlink" Target="http://tubes.ominix.com/art/a/misc/king-crown-golden.png"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629.xml"/><Relationship Id="rId1" Type="http://schemas.openxmlformats.org/officeDocument/2006/relationships/themeOverride" Target="../theme/themeOverride19.xml"/></Relationships>
</file>

<file path=ppt/slides/_rels/slide12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8.xml"/></Relationships>
</file>

<file path=ppt/slides/_rels/slide12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629.xml"/><Relationship Id="rId1" Type="http://schemas.openxmlformats.org/officeDocument/2006/relationships/themeOverride" Target="../theme/themeOverride20.xml"/><Relationship Id="rId4" Type="http://schemas.openxmlformats.org/officeDocument/2006/relationships/image" Target="../media/image104.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09.xml"/></Relationships>
</file>

<file path=ppt/slides/_rels/slide12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96.xml"/></Relationships>
</file>

<file path=ppt/slides/_rels/slide12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96.xml"/></Relationships>
</file>

<file path=ppt/slides/_rels/slide12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629.xml"/><Relationship Id="rId1" Type="http://schemas.openxmlformats.org/officeDocument/2006/relationships/themeOverride" Target="../theme/themeOverride21.xml"/><Relationship Id="rId4" Type="http://schemas.openxmlformats.org/officeDocument/2006/relationships/image" Target="../media/image107.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1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2.xml"/><Relationship Id="rId1" Type="http://schemas.openxmlformats.org/officeDocument/2006/relationships/slideLayout" Target="../slideLayouts/slideLayout331.xml"/></Relationships>
</file>

<file path=ppt/slides/_rels/slide13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3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13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314.xml"/></Relationships>
</file>

<file path=ppt/slides/_rels/slide13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629.xml"/><Relationship Id="rId1" Type="http://schemas.openxmlformats.org/officeDocument/2006/relationships/themeOverride" Target="../theme/themeOverride22.xml"/><Relationship Id="rId4" Type="http://schemas.openxmlformats.org/officeDocument/2006/relationships/image" Target="../media/image112.png"/></Relationships>
</file>

<file path=ppt/slides/_rels/slide13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8.xml"/></Relationships>
</file>

<file path=ppt/slides/_rels/slide13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8.xml"/></Relationships>
</file>

<file path=ppt/slides/_rels/slide13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4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14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61.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629.xml"/><Relationship Id="rId1" Type="http://schemas.openxmlformats.org/officeDocument/2006/relationships/themeOverride" Target="../theme/themeOverride23.xml"/><Relationship Id="rId4" Type="http://schemas.openxmlformats.org/officeDocument/2006/relationships/image" Target="../media/image111.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14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7.xml"/><Relationship Id="rId1" Type="http://schemas.openxmlformats.org/officeDocument/2006/relationships/slideLayout" Target="../slideLayouts/slideLayout635.xml"/></Relationships>
</file>

<file path=ppt/slides/_rels/slide14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8.xml"/></Relationships>
</file>

<file path=ppt/slides/_rels/slide147.xml.rels><?xml version="1.0" encoding="UTF-8" standalone="yes"?>
<Relationships xmlns="http://schemas.openxmlformats.org/package/2006/relationships"><Relationship Id="rId2" Type="http://schemas.openxmlformats.org/officeDocument/2006/relationships/slideLayout" Target="../slideLayouts/slideLayout379.xml"/><Relationship Id="rId1" Type="http://schemas.openxmlformats.org/officeDocument/2006/relationships/themeOverride" Target="../theme/themeOverride24.xml"/></Relationships>
</file>

<file path=ppt/slides/_rels/slide14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8.xml"/><Relationship Id="rId1" Type="http://schemas.openxmlformats.org/officeDocument/2006/relationships/slideLayout" Target="../slideLayouts/slideLayout635.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7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1.xml"/><Relationship Id="rId1" Type="http://schemas.openxmlformats.org/officeDocument/2006/relationships/themeOverride" Target="../theme/themeOverride4.xml"/><Relationship Id="rId4" Type="http://schemas.openxmlformats.org/officeDocument/2006/relationships/image" Target="../media/image23.png"/></Relationships>
</file>

<file path=ppt/slides/_rels/slide15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15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01.xml"/></Relationships>
</file>

<file path=ppt/slides/_rels/slide154.x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3.xml"/><Relationship Id="rId1" Type="http://schemas.openxmlformats.org/officeDocument/2006/relationships/slideLayout" Target="../slideLayouts/slideLayout635.xml"/></Relationships>
</file>

<file path=ppt/slides/_rels/slide15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4.xml"/><Relationship Id="rId1" Type="http://schemas.openxmlformats.org/officeDocument/2006/relationships/slideLayout" Target="../slideLayouts/slideLayout63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12.xml"/></Relationships>
</file>

<file path=ppt/slides/_rels/slide15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5.xml"/><Relationship Id="rId1" Type="http://schemas.openxmlformats.org/officeDocument/2006/relationships/slideLayout" Target="../slideLayouts/slideLayout429.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38.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6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6.xml"/><Relationship Id="rId1" Type="http://schemas.openxmlformats.org/officeDocument/2006/relationships/slideLayout" Target="../slideLayouts/slideLayout635.xml"/><Relationship Id="rId4" Type="http://schemas.openxmlformats.org/officeDocument/2006/relationships/image" Target="../media/image128.png"/></Relationships>
</file>

<file path=ppt/slides/_rels/slide16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8.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49.xml"/></Relationships>
</file>

<file path=ppt/slides/_rels/slide16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35.xml"/></Relationships>
</file>

<file path=ppt/slides/_rels/slide164.xml.rels><?xml version="1.0" encoding="UTF-8" standalone="yes"?>
<Relationships xmlns="http://schemas.openxmlformats.org/package/2006/relationships"><Relationship Id="rId3" Type="http://schemas.openxmlformats.org/officeDocument/2006/relationships/hyperlink" Target="http://www.fultonecd.org/images/no-sign.gif" TargetMode="External"/><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16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60.xml"/></Relationships>
</file>

<file path=ppt/slides/_rels/slide16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9.xml"/><Relationship Id="rId1" Type="http://schemas.openxmlformats.org/officeDocument/2006/relationships/slideLayout" Target="../slideLayouts/slideLayout31.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590.xml"/><Relationship Id="rId1" Type="http://schemas.openxmlformats.org/officeDocument/2006/relationships/themeOverride" Target="../theme/themeOverride25.xml"/><Relationship Id="rId4" Type="http://schemas.openxmlformats.org/officeDocument/2006/relationships/image" Target="../media/image13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0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71.xml"/></Relationships>
</file>

<file path=ppt/slides/_rels/slide17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1.xml"/><Relationship Id="rId1" Type="http://schemas.openxmlformats.org/officeDocument/2006/relationships/slideLayout" Target="../slideLayouts/slideLayout3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82.xml"/></Relationships>
</file>

<file path=ppt/slides/_rels/slide17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hyperlink" Target="http://www.aginsinn.com/tiles/spear.jpg" TargetMode="External"/></Relationships>
</file>

<file path=ppt/slides/_rels/slide17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499.xml"/></Relationships>
</file>

<file path=ppt/slides/_rels/slide17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8.xml"/></Relationships>
</file>

<file path=ppt/slides/_rels/slide17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635.xml"/></Relationships>
</file>

<file path=ppt/slides/_rels/slide17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4.xml"/><Relationship Id="rId1" Type="http://schemas.openxmlformats.org/officeDocument/2006/relationships/slideLayout" Target="../slideLayouts/slideLayout570.xml"/></Relationships>
</file>

<file path=ppt/slides/_rels/slide17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5.xml"/><Relationship Id="rId1" Type="http://schemas.openxmlformats.org/officeDocument/2006/relationships/slideLayout" Target="../slideLayouts/slideLayout61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70.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583.xml"/><Relationship Id="rId1" Type="http://schemas.openxmlformats.org/officeDocument/2006/relationships/themeOverride" Target="../theme/themeOverride26.xml"/></Relationships>
</file>

<file path=ppt/slides/_rels/slide18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8.xml"/><Relationship Id="rId1" Type="http://schemas.openxmlformats.org/officeDocument/2006/relationships/slideLayout" Target="../slideLayouts/slideLayout570.xml"/></Relationships>
</file>

<file path=ppt/slides/_rels/slide18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9.xml"/><Relationship Id="rId1" Type="http://schemas.openxmlformats.org/officeDocument/2006/relationships/slideLayout" Target="../slideLayouts/slideLayout570.xml"/></Relationships>
</file>

<file path=ppt/slides/_rels/slide18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0.xml"/><Relationship Id="rId1" Type="http://schemas.openxmlformats.org/officeDocument/2006/relationships/slideLayout" Target="../slideLayouts/slideLayout570.xml"/></Relationships>
</file>

<file path=ppt/slides/_rels/slide18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1.xml"/><Relationship Id="rId1" Type="http://schemas.openxmlformats.org/officeDocument/2006/relationships/slideLayout" Target="../slideLayouts/slideLayout570.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70.xml"/></Relationships>
</file>

<file path=ppt/slides/_rels/slide18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3.xml"/><Relationship Id="rId1" Type="http://schemas.openxmlformats.org/officeDocument/2006/relationships/slideLayout" Target="../slideLayouts/slideLayout570.xml"/></Relationships>
</file>

<file path=ppt/slides/_rels/slide18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4.xml"/><Relationship Id="rId1" Type="http://schemas.openxmlformats.org/officeDocument/2006/relationships/slideLayout" Target="../slideLayouts/slideLayout570.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576.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9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5.xml"/><Relationship Id="rId1" Type="http://schemas.openxmlformats.org/officeDocument/2006/relationships/slideLayout" Target="../slideLayouts/slideLayout570.xml"/><Relationship Id="rId4" Type="http://schemas.openxmlformats.org/officeDocument/2006/relationships/image" Target="../media/image146.png"/></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hyperlink" Target="http://images.google.com.sg/imgres?imgurl=www.bridalinformation.com/thumbsup.gif&amp;imgrefurl=http://www.bridalinformation.com/thumbs.htm&amp;h=528&amp;w=427&amp;prev=/images?q=thumbs+up&amp;imgsz=xlarge&amp;svnum=10&amp;hl=en&amp;lr=&amp;ie=UTF-8&amp;oe=UTF-8" TargetMode="External"/><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148.wmf"/><Relationship Id="rId4" Type="http://schemas.openxmlformats.org/officeDocument/2006/relationships/image" Target="../media/image147.jpeg"/></Relationships>
</file>

<file path=ppt/slides/_rels/slide193.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98.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147.jpeg"/><Relationship Id="rId4" Type="http://schemas.openxmlformats.org/officeDocument/2006/relationships/hyperlink" Target="http://images.google.com.sg/imgres?imgurl=www.bridalinformation.com/thumbsup.gif&amp;imgrefurl=http://www.bridalinformation.com/thumbs.htm&amp;h=528&amp;w=427&amp;prev=/images?q=thumbs+up&amp;imgsz=xlarge&amp;svnum=10&amp;hl=en&amp;lr=&amp;ie=UTF-8&amp;oe=UTF-8" TargetMode="External"/></Relationships>
</file>

<file path=ppt/slides/_rels/slide194.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99.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147.jpeg"/><Relationship Id="rId4" Type="http://schemas.openxmlformats.org/officeDocument/2006/relationships/hyperlink" Target="http://images.google.com.sg/imgres?imgurl=www.bridalinformation.com/thumbsup.gif&amp;imgrefurl=http://www.bridalinformation.com/thumbs.htm&amp;h=528&amp;w=427&amp;prev=/images?q=thumbs+up&amp;imgsz=xlarge&amp;svnum=10&amp;hl=en&amp;lr=&amp;ie=UTF-8&amp;oe=UTF-8" TargetMode="External"/></Relationships>
</file>

<file path=ppt/slides/_rels/slide195.xml.rels><?xml version="1.0" encoding="UTF-8" standalone="yes"?>
<Relationships xmlns="http://schemas.openxmlformats.org/package/2006/relationships"><Relationship Id="rId3" Type="http://schemas.openxmlformats.org/officeDocument/2006/relationships/audio" Target="../media/audio3.bin"/><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196.xml.rels><?xml version="1.0" encoding="UTF-8" standalone="yes"?>
<Relationships xmlns="http://schemas.openxmlformats.org/package/2006/relationships"><Relationship Id="rId3" Type="http://schemas.openxmlformats.org/officeDocument/2006/relationships/audio" Target="../media/audio4.bin"/><Relationship Id="rId7" Type="http://schemas.openxmlformats.org/officeDocument/2006/relationships/image" Target="../media/image94.png"/><Relationship Id="rId2" Type="http://schemas.openxmlformats.org/officeDocument/2006/relationships/notesSlide" Target="../notesSlides/notesSlide101.xml"/><Relationship Id="rId1" Type="http://schemas.openxmlformats.org/officeDocument/2006/relationships/slideLayout" Target="../slideLayouts/slideLayout7.xml"/><Relationship Id="rId6" Type="http://schemas.openxmlformats.org/officeDocument/2006/relationships/image" Target="../media/image149.jpeg"/><Relationship Id="rId5" Type="http://schemas.openxmlformats.org/officeDocument/2006/relationships/hyperlink" Target="http://images.google.com.sg/imgres?imgurl=www.bridalinformation.com/thumbsdown.gif&amp;imgrefurl=http://www.bridalinformation.com/thumbs.htm&amp;h=528&amp;w=427&amp;prev=/images?q=thumbs+up&amp;imgsz=xlarge&amp;svnum=10&amp;hl=en&amp;lr=&amp;ie=UTF-8&amp;oe=UTF-8" TargetMode="External"/><Relationship Id="rId4" Type="http://schemas.openxmlformats.org/officeDocument/2006/relationships/audio" Target="../media/audio2.bin"/></Relationships>
</file>

<file path=ppt/slides/_rels/slide197.xml.rels><?xml version="1.0" encoding="UTF-8" standalone="yes"?>
<Relationships xmlns="http://schemas.openxmlformats.org/package/2006/relationships"><Relationship Id="rId3" Type="http://schemas.openxmlformats.org/officeDocument/2006/relationships/audio" Target="../media/audio4.bin"/><Relationship Id="rId2" Type="http://schemas.openxmlformats.org/officeDocument/2006/relationships/notesSlide" Target="../notesSlides/notesSlide102.xml"/><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audio" Target="../media/audio2.bin"/></Relationships>
</file>

<file path=ppt/slides/_rels/slide198.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103.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149.jpeg"/><Relationship Id="rId4" Type="http://schemas.openxmlformats.org/officeDocument/2006/relationships/hyperlink" Target="http://images.google.com.sg/imgres?imgurl=www.bridalinformation.com/thumbsdown.gif&amp;imgrefurl=http://www.bridalinformation.com/thumbs.htm&amp;h=528&amp;w=427&amp;prev=/images?q=thumbs+up&amp;imgsz=xlarge&amp;svnum=10&amp;hl=en&amp;lr=&amp;ie=UTF-8&amp;oe=UTF-8" TargetMode="External"/></Relationships>
</file>

<file path=ppt/slides/_rels/slide199.xml.rels><?xml version="1.0" encoding="UTF-8" standalone="yes"?>
<Relationships xmlns="http://schemas.openxmlformats.org/package/2006/relationships"><Relationship Id="rId3" Type="http://schemas.openxmlformats.org/officeDocument/2006/relationships/hyperlink" Target="http://www.clipart.com/en/close-up?o=1001098&amp;memlevel=A&amp;a=c&amp;q=crown&amp;s=1&amp;e=30&amp;show=all&amp;c=&amp;cid=&amp;findincat=&amp;g=&amp;cc=&amp;page=" TargetMode="External"/><Relationship Id="rId2" Type="http://schemas.openxmlformats.org/officeDocument/2006/relationships/notesSlide" Target="../notesSlides/notesSlide104.xml"/><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7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0.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audio" Target="../media/audio2.bin"/><Relationship Id="rId7" Type="http://schemas.openxmlformats.org/officeDocument/2006/relationships/image" Target="../media/image147.jpeg"/><Relationship Id="rId12" Type="http://schemas.openxmlformats.org/officeDocument/2006/relationships/image" Target="../media/image94.png"/><Relationship Id="rId2" Type="http://schemas.openxmlformats.org/officeDocument/2006/relationships/notesSlide" Target="../notesSlides/notesSlide105.xml"/><Relationship Id="rId1" Type="http://schemas.openxmlformats.org/officeDocument/2006/relationships/slideLayout" Target="../slideLayouts/slideLayout7.xml"/><Relationship Id="rId6" Type="http://schemas.openxmlformats.org/officeDocument/2006/relationships/hyperlink" Target="http://images.google.com.sg/imgres?imgurl=www.bridalinformation.com/thumbsup.gif&amp;imgrefurl=http://www.bridalinformation.com/thumbs.htm&amp;h=528&amp;w=427&amp;prev=/images?q=thumbs+up&amp;imgsz=xlarge&amp;svnum=10&amp;hl=en&amp;lr=&amp;ie=UTF-8&amp;oe=UTF-8" TargetMode="External"/><Relationship Id="rId11" Type="http://schemas.openxmlformats.org/officeDocument/2006/relationships/image" Target="../media/image151.png"/><Relationship Id="rId5" Type="http://schemas.openxmlformats.org/officeDocument/2006/relationships/audio" Target="../media/audio1.bin"/><Relationship Id="rId10" Type="http://schemas.openxmlformats.org/officeDocument/2006/relationships/image" Target="../media/image93.png"/><Relationship Id="rId4" Type="http://schemas.openxmlformats.org/officeDocument/2006/relationships/audio" Target="../media/audio3.bin"/><Relationship Id="rId9" Type="http://schemas.openxmlformats.org/officeDocument/2006/relationships/hyperlink" Target="http://www.clipart.com/en/close-up?o=1001098&amp;memlevel=A&amp;a=c&amp;q=crown&amp;s=1&amp;e=30&amp;show=all&amp;c=&amp;cid=&amp;findincat=&amp;g=&amp;cc=&amp;page=" TargetMode="External"/></Relationships>
</file>

<file path=ppt/slides/_rels/slide20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audio" Target="../media/audio4.bin"/><Relationship Id="rId7" Type="http://schemas.openxmlformats.org/officeDocument/2006/relationships/image" Target="../media/image93.png"/><Relationship Id="rId2" Type="http://schemas.openxmlformats.org/officeDocument/2006/relationships/notesSlide" Target="../notesSlides/notesSlide106.xml"/><Relationship Id="rId1" Type="http://schemas.openxmlformats.org/officeDocument/2006/relationships/slideLayout" Target="../slideLayouts/slideLayout7.xml"/><Relationship Id="rId6" Type="http://schemas.openxmlformats.org/officeDocument/2006/relationships/hyperlink" Target="http://www.clipart.com/en/close-up?o=1001098&amp;memlevel=A&amp;a=c&amp;q=crown&amp;s=1&amp;e=30&amp;show=all&amp;c=&amp;cid=&amp;findincat=&amp;g=&amp;cc=&amp;page=" TargetMode="External"/><Relationship Id="rId5" Type="http://schemas.openxmlformats.org/officeDocument/2006/relationships/audio" Target="../media/audio1.bin"/><Relationship Id="rId10" Type="http://schemas.openxmlformats.org/officeDocument/2006/relationships/image" Target="../media/image147.jpeg"/><Relationship Id="rId4" Type="http://schemas.openxmlformats.org/officeDocument/2006/relationships/audio" Target="../media/audio2.bin"/><Relationship Id="rId9" Type="http://schemas.openxmlformats.org/officeDocument/2006/relationships/hyperlink" Target="http://images.google.com.sg/imgres?imgurl=www.bridalinformation.com/thumbsup.gif&amp;imgrefurl=http://www.bridalinformation.com/thumbs.htm&amp;h=528&amp;w=427&amp;prev=/images?q=thumbs+up&amp;imgsz=xlarge&amp;svnum=10&amp;hl=en&amp;lr=&amp;ie=UTF-8&amp;oe=UTF-8" TargetMode="External"/></Relationships>
</file>

<file path=ppt/slides/_rels/slide202.xml.rels><?xml version="1.0" encoding="UTF-8" standalone="yes"?>
<Relationships xmlns="http://schemas.openxmlformats.org/package/2006/relationships"><Relationship Id="rId3" Type="http://schemas.openxmlformats.org/officeDocument/2006/relationships/audio" Target="../media/audio2.bin"/><Relationship Id="rId7" Type="http://schemas.openxmlformats.org/officeDocument/2006/relationships/image" Target="../media/image94.png"/><Relationship Id="rId2" Type="http://schemas.openxmlformats.org/officeDocument/2006/relationships/notesSlide" Target="../notesSlides/notesSlide107.xml"/><Relationship Id="rId1" Type="http://schemas.openxmlformats.org/officeDocument/2006/relationships/slideLayout" Target="../slideLayouts/slideLayout7.xml"/><Relationship Id="rId6" Type="http://schemas.openxmlformats.org/officeDocument/2006/relationships/image" Target="../media/image151.png"/><Relationship Id="rId5" Type="http://schemas.openxmlformats.org/officeDocument/2006/relationships/image" Target="../media/image93.png"/><Relationship Id="rId4" Type="http://schemas.openxmlformats.org/officeDocument/2006/relationships/hyperlink" Target="http://www.clipart.com/en/close-up?o=1001098&amp;memlevel=A&amp;a=c&amp;q=crown&amp;s=1&amp;e=30&amp;show=all&amp;c=&amp;cid=&amp;findincat=&amp;g=&amp;cc=&amp;page=" TargetMode="External"/></Relationships>
</file>

<file path=ppt/slides/_rels/slide20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audio" Target="../media/audio5.bin"/><Relationship Id="rId2" Type="http://schemas.openxmlformats.org/officeDocument/2006/relationships/notesSlide" Target="../notesSlides/notesSlide111.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20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2.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hyperlink" Target="http://www.clipart.com/en/close-up?o=1001098&amp;memlevel=A&amp;a=c&amp;q=crown&amp;s=1&amp;e=30&amp;show=all&amp;c=&amp;cid=&amp;findincat=&amp;g=&amp;cc=&amp;page=" TargetMode="External"/></Relationships>
</file>

<file path=ppt/slides/_rels/slide208.xml.rels><?xml version="1.0" encoding="UTF-8" standalone="yes"?>
<Relationships xmlns="http://schemas.openxmlformats.org/package/2006/relationships"><Relationship Id="rId3" Type="http://schemas.openxmlformats.org/officeDocument/2006/relationships/hyperlink" Target="http://images.google.com.sg/imgres?imgurl=www.bridalinformation.com/thumbsup.gif&amp;imgrefurl=http://www.bridalinformation.com/thumbs.htm&amp;h=528&amp;w=427&amp;prev=/images?q=thumbs+up&amp;imgsz=xlarge&amp;svnum=10&amp;hl=en&amp;lr=&amp;ie=UTF-8&amp;oe=UTF-8" TargetMode="External"/><Relationship Id="rId2" Type="http://schemas.openxmlformats.org/officeDocument/2006/relationships/notesSlide" Target="../notesSlides/notesSlide113.xml"/><Relationship Id="rId1" Type="http://schemas.openxmlformats.org/officeDocument/2006/relationships/slideLayout" Target="../slideLayouts/slideLayout2.xml"/><Relationship Id="rId5" Type="http://schemas.openxmlformats.org/officeDocument/2006/relationships/image" Target="../media/image148.wmf"/><Relationship Id="rId4" Type="http://schemas.openxmlformats.org/officeDocument/2006/relationships/image" Target="../media/image147.jpeg"/></Relationships>
</file>

<file path=ppt/slides/_rels/slide209.xml.rels><?xml version="1.0" encoding="UTF-8" standalone="yes"?>
<Relationships xmlns="http://schemas.openxmlformats.org/package/2006/relationships"><Relationship Id="rId3" Type="http://schemas.openxmlformats.org/officeDocument/2006/relationships/hyperlink" Target="http://kids.earth.nasa.gov/archive/pangaea/quiz.gif" TargetMode="External"/><Relationship Id="rId2" Type="http://schemas.openxmlformats.org/officeDocument/2006/relationships/notesSlide" Target="../notesSlides/notesSlide114.xml"/><Relationship Id="rId1" Type="http://schemas.openxmlformats.org/officeDocument/2006/relationships/slideLayout" Target="../slideLayouts/slideLayout7.xml"/><Relationship Id="rId5" Type="http://schemas.openxmlformats.org/officeDocument/2006/relationships/image" Target="../media/image156.png"/><Relationship Id="rId4" Type="http://schemas.openxmlformats.org/officeDocument/2006/relationships/image" Target="../media/image155.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3.xml"/></Relationships>
</file>

<file path=ppt/slides/_rels/slide210.xml.rels><?xml version="1.0" encoding="UTF-8" standalone="yes"?>
<Relationships xmlns="http://schemas.openxmlformats.org/package/2006/relationships"><Relationship Id="rId3" Type="http://schemas.openxmlformats.org/officeDocument/2006/relationships/hyperlink" Target="http://kids.earth.nasa.gov/archive/pangaea/quiz.gif" TargetMode="External"/><Relationship Id="rId2" Type="http://schemas.openxmlformats.org/officeDocument/2006/relationships/notesSlide" Target="../notesSlides/notesSlide115.xml"/><Relationship Id="rId1" Type="http://schemas.openxmlformats.org/officeDocument/2006/relationships/slideLayout" Target="../slideLayouts/slideLayout4.xml"/><Relationship Id="rId4" Type="http://schemas.openxmlformats.org/officeDocument/2006/relationships/image" Target="../media/image155.png"/></Relationships>
</file>

<file path=ppt/slides/_rels/slide211.xml.rels><?xml version="1.0" encoding="UTF-8" standalone="yes"?>
<Relationships xmlns="http://schemas.openxmlformats.org/package/2006/relationships"><Relationship Id="rId3" Type="http://schemas.openxmlformats.org/officeDocument/2006/relationships/image" Target="../media/image157.jpeg"/><Relationship Id="rId7" Type="http://schemas.openxmlformats.org/officeDocument/2006/relationships/image" Target="../media/image161.emf"/><Relationship Id="rId2" Type="http://schemas.openxmlformats.org/officeDocument/2006/relationships/notesSlide" Target="../notesSlides/notesSlide116.xml"/><Relationship Id="rId1" Type="http://schemas.openxmlformats.org/officeDocument/2006/relationships/slideLayout" Target="../slideLayouts/slideLayout667.xml"/><Relationship Id="rId6" Type="http://schemas.openxmlformats.org/officeDocument/2006/relationships/image" Target="../media/image160.emf"/><Relationship Id="rId5" Type="http://schemas.openxmlformats.org/officeDocument/2006/relationships/image" Target="../media/image159.emf"/><Relationship Id="rId4" Type="http://schemas.openxmlformats.org/officeDocument/2006/relationships/image" Target="../media/image158.emf"/></Relationships>
</file>

<file path=ppt/slides/_rels/slide21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17.xml"/><Relationship Id="rId1" Type="http://schemas.openxmlformats.org/officeDocument/2006/relationships/slideLayout" Target="../slideLayouts/slideLayout691.xml"/><Relationship Id="rId6" Type="http://schemas.openxmlformats.org/officeDocument/2006/relationships/image" Target="../media/image161.emf"/><Relationship Id="rId5" Type="http://schemas.openxmlformats.org/officeDocument/2006/relationships/image" Target="../media/image160.emf"/><Relationship Id="rId4" Type="http://schemas.openxmlformats.org/officeDocument/2006/relationships/image" Target="../media/image159.emf"/></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517.xml"/></Relationships>
</file>

<file path=ppt/slides/_rels/slide21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8.xml"/><Relationship Id="rId1" Type="http://schemas.openxmlformats.org/officeDocument/2006/relationships/slideLayout" Target="../slideLayouts/slideLayout502.xml"/><Relationship Id="rId4" Type="http://schemas.openxmlformats.org/officeDocument/2006/relationships/image" Target="../media/image14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02.xml"/></Relationships>
</file>

<file path=ppt/slides/_rels/slide23.xml.rels><?xml version="1.0" encoding="UTF-8" standalone="yes"?>
<Relationships xmlns="http://schemas.openxmlformats.org/package/2006/relationships"><Relationship Id="rId3" Type="http://schemas.openxmlformats.org/officeDocument/2006/relationships/hyperlink" Target="http://www.creditron.com/images/key.jpg"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hyperlink" Target="http://images.google.com.sg/imgres?imgurl=www.inhs.uiuc.edu/cee/webkey/key.gif&amp;imgrefurl=http://www.inhs.uiuc.edu/cee/webkey/&amp;h=504&amp;w=640&amp;prev=/images?q=key&amp;imgsz=xlarge&amp;svnum=10&amp;hl=en&amp;lr=&amp;ie=UTF-8&amp;oe=UTF-8"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www.fda.gov/cdrh/present/dia_jan_2000/DIA-Jan-2000-2.gi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wmf"/><Relationship Id="rId5" Type="http://schemas.openxmlformats.org/officeDocument/2006/relationships/image" Target="../media/image36.wmf"/><Relationship Id="rId4" Type="http://schemas.openxmlformats.org/officeDocument/2006/relationships/image" Target="../media/image35.gif"/></Relationships>
</file>

<file path=ppt/slides/_rels/slide27.xml.rels><?xml version="1.0" encoding="UTF-8" standalone="yes"?>
<Relationships xmlns="http://schemas.openxmlformats.org/package/2006/relationships"><Relationship Id="rId3" Type="http://schemas.openxmlformats.org/officeDocument/2006/relationships/hyperlink" Target="http://tubes.ominix.com/art/a/misc/king-crown-golden.png"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57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570.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70.xml"/><Relationship Id="rId1" Type="http://schemas.openxmlformats.org/officeDocument/2006/relationships/themeOverride" Target="../theme/themeOverride5.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70.xml"/><Relationship Id="rId1" Type="http://schemas.openxmlformats.org/officeDocument/2006/relationships/themeOverride" Target="../theme/themeOverride6.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570.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570.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57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90.xml"/><Relationship Id="rId1" Type="http://schemas.openxmlformats.org/officeDocument/2006/relationships/themeOverride" Target="../theme/themeOverride7.xml"/><Relationship Id="rId5" Type="http://schemas.openxmlformats.org/officeDocument/2006/relationships/image" Target="../media/image42.png"/><Relationship Id="rId4" Type="http://schemas.openxmlformats.org/officeDocument/2006/relationships/hyperlink" Target="http://www.ancientgreece.com/images/war.gif"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70.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81.xml"/><Relationship Id="rId1" Type="http://schemas.openxmlformats.org/officeDocument/2006/relationships/themeOverride" Target="../theme/themeOverride8.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570.xml"/><Relationship Id="rId1" Type="http://schemas.openxmlformats.org/officeDocument/2006/relationships/themeOverride" Target="../theme/themeOverride9.xml"/></Relationships>
</file>

<file path=ppt/slides/_rels/slide39.xml.rels><?xml version="1.0" encoding="UTF-8" standalone="yes"?>
<Relationships xmlns="http://schemas.openxmlformats.org/package/2006/relationships"><Relationship Id="rId3" Type="http://schemas.openxmlformats.org/officeDocument/2006/relationships/hyperlink" Target="http://tubes.ominix.com/art/a/misc/king-crown-golden.png"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7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70.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570.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57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0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602.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596.xml"/><Relationship Id="rId1" Type="http://schemas.openxmlformats.org/officeDocument/2006/relationships/themeOverride" Target="../theme/themeOverride10.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3.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38.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3.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96.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12.xml"/><Relationship Id="rId1" Type="http://schemas.openxmlformats.org/officeDocument/2006/relationships/themeOverride" Target="../theme/themeOverride11.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9.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96.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4.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4.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59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notesSlide" Target="../notesSlides/notesSlide40.xml"/></Relationships>
</file>

<file path=ppt/slides/_rels/slide6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59.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96.xm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9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7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622.xml"/><Relationship Id="rId1" Type="http://schemas.openxmlformats.org/officeDocument/2006/relationships/themeOverride" Target="../theme/themeOverride12.xml"/><Relationship Id="rId4" Type="http://schemas.openxmlformats.org/officeDocument/2006/relationships/image" Target="../media/image6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7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96.xml"/></Relationships>
</file>

<file path=ppt/slides/_rels/slide7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602.xml"/><Relationship Id="rId4" Type="http://schemas.openxmlformats.org/officeDocument/2006/relationships/image" Target="../media/image45.png"/></Relationships>
</file>

<file path=ppt/slides/_rels/slide7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602.xml"/><Relationship Id="rId4" Type="http://schemas.openxmlformats.org/officeDocument/2006/relationships/image" Target="../media/image4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59.xml"/></Relationships>
</file>

<file path=ppt/slides/_rels/slide80.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44.xml"/><Relationship Id="rId1" Type="http://schemas.openxmlformats.org/officeDocument/2006/relationships/slideLayout" Target="../slideLayouts/slideLayout208.xml"/><Relationship Id="rId5" Type="http://schemas.openxmlformats.org/officeDocument/2006/relationships/image" Target="../media/image33.png"/><Relationship Id="rId4" Type="http://schemas.openxmlformats.org/officeDocument/2006/relationships/hyperlink" Target="http://www.fda.gov/cdrh/present/dia_jan_2000/DIA-Jan-2000-2.gif"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610.xml"/><Relationship Id="rId1" Type="http://schemas.openxmlformats.org/officeDocument/2006/relationships/themeOverride" Target="../theme/themeOverride13.xml"/></Relationships>
</file>

<file path=ppt/slides/_rels/slide8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5.xml"/><Relationship Id="rId1" Type="http://schemas.openxmlformats.org/officeDocument/2006/relationships/slideLayout" Target="../slideLayouts/slideLayout548.xml"/></Relationships>
</file>

<file path=ppt/slides/_rels/slide8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29.xml"/></Relationships>
</file>

<file path=ppt/slides/_rels/slide8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29.xml"/></Relationships>
</file>

<file path=ppt/slides/_rels/slide8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29.xml"/></Relationships>
</file>

<file path=ppt/slides/_rels/slide8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29.xml"/></Relationships>
</file>

<file path=ppt/slides/_rels/slide8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29.xml"/></Relationships>
</file>

<file path=ppt/slides/_rels/slide8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29.xml"/></Relationships>
</file>

<file path=ppt/slides/_rels/slide8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59.xml"/></Relationships>
</file>

<file path=ppt/slides/_rels/slide9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slideLayout" Target="../slideLayouts/slideLayout536.xml"/><Relationship Id="rId7" Type="http://schemas.openxmlformats.org/officeDocument/2006/relationships/image" Target="../media/image82.png"/><Relationship Id="rId2" Type="http://schemas.openxmlformats.org/officeDocument/2006/relationships/vmlDrawing" Target="../drawings/vmlDrawing1.vml"/><Relationship Id="rId1" Type="http://schemas.openxmlformats.org/officeDocument/2006/relationships/themeOverride" Target="../theme/themeOverride14.xml"/><Relationship Id="rId6" Type="http://schemas.openxmlformats.org/officeDocument/2006/relationships/image" Target="../media/image84.emf"/><Relationship Id="rId5" Type="http://schemas.openxmlformats.org/officeDocument/2006/relationships/oleObject" Target="../embeddings/oleObject1.bin"/><Relationship Id="rId4" Type="http://schemas.openxmlformats.org/officeDocument/2006/relationships/notesSlide" Target="../notesSlides/notesSlide46.xml"/></Relationships>
</file>

<file path=ppt/slides/_rels/slide9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9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95.xml"/><Relationship Id="rId1" Type="http://schemas.openxmlformats.org/officeDocument/2006/relationships/themeOverride" Target="../theme/themeOverride15.xml"/><Relationship Id="rId5" Type="http://schemas.openxmlformats.org/officeDocument/2006/relationships/image" Target="../media/image86.png"/><Relationship Id="rId4" Type="http://schemas.openxmlformats.org/officeDocument/2006/relationships/image" Target="../media/image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9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12" descr="king-of-king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3" name="WordArt 16"/>
          <p:cNvSpPr>
            <a:spLocks noChangeArrowheads="1" noChangeShapeType="1" noTextEdit="1"/>
          </p:cNvSpPr>
          <p:nvPr/>
        </p:nvSpPr>
        <p:spPr bwMode="auto">
          <a:xfrm>
            <a:off x="1752600" y="381000"/>
            <a:ext cx="6019800" cy="1828800"/>
          </a:xfrm>
          <a:prstGeom prst="rect">
            <a:avLst/>
          </a:prstGeom>
        </p:spPr>
        <p:txBody>
          <a:bodyPr wrap="none" fromWordArt="1">
            <a:prstTxWarp prst="textPlain">
              <a:avLst>
                <a:gd name="adj" fmla="val 50000"/>
              </a:avLst>
            </a:prstTxWarp>
          </a:bodyPr>
          <a:lstStyle/>
          <a:p>
            <a:r>
              <a:rPr lang="zh-CN" altLang="en-US" sz="48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撒母耳记上</a:t>
            </a:r>
            <a:endParaRPr lang="en-US" sz="48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5"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fontAlgn="auto">
              <a:spcBef>
                <a:spcPts val="0"/>
              </a:spcBef>
              <a:spcAft>
                <a:spcPts val="0"/>
              </a:spcAft>
              <a:defRPr/>
            </a:pPr>
            <a:r>
              <a:rPr lang="en-US" sz="1800" i="1" kern="0" dirty="0">
                <a:solidFill>
                  <a:srgbClr val="FFFFFF"/>
                </a:solidFill>
                <a:effectLst>
                  <a:outerShdw blurRad="38100" dist="38100" dir="2700000" algn="tl">
                    <a:srgbClr val="000000"/>
                  </a:outerShdw>
                </a:effectLst>
                <a:latin typeface="Arial"/>
                <a:cs typeface="Arial"/>
              </a:rPr>
              <a:t>Dr. Rick Griffith, </a:t>
            </a:r>
            <a:r>
              <a:rPr lang="zh-CN" altLang="en-US" sz="1800" i="1" kern="0" dirty="0">
                <a:solidFill>
                  <a:srgbClr val="FFFFFF"/>
                </a:solidFill>
                <a:effectLst>
                  <a:outerShdw blurRad="38100" dist="38100" dir="2700000" algn="tl">
                    <a:srgbClr val="000000"/>
                  </a:outerShdw>
                </a:effectLst>
                <a:latin typeface="Arial"/>
                <a:cs typeface="Arial"/>
              </a:rPr>
              <a:t>新加坡神学院 ， </a:t>
            </a:r>
            <a:r>
              <a:rPr lang="en-US" sz="1800" i="1" kern="0" dirty="0">
                <a:solidFill>
                  <a:srgbClr val="FFFFFF"/>
                </a:solidFill>
                <a:effectLst>
                  <a:outerShdw blurRad="38100" dist="38100" dir="2700000" algn="tl">
                    <a:srgbClr val="000000"/>
                  </a:outerShdw>
                </a:effectLst>
                <a:latin typeface="Arial"/>
                <a:cs typeface="Arial"/>
              </a:rPr>
              <a:t>BibleStudyDownloads.org</a:t>
            </a:r>
          </a:p>
        </p:txBody>
      </p:sp>
      <p:sp>
        <p:nvSpPr>
          <p:cNvPr id="179201" name="Rectangle 17"/>
          <p:cNvSpPr>
            <a:spLocks noGrp="1" noChangeArrowheads="1"/>
          </p:cNvSpPr>
          <p:nvPr>
            <p:ph type="title" idx="4294967295"/>
          </p:nvPr>
        </p:nvSpPr>
        <p:spPr>
          <a:xfrm>
            <a:off x="2705100" y="7086600"/>
            <a:ext cx="3733800" cy="533400"/>
          </a:xfrm>
          <a:solidFill>
            <a:schemeClr val="tx1"/>
          </a:solidFill>
        </p:spPr>
        <p:txBody>
          <a:bodyPr/>
          <a:lstStyle/>
          <a:p>
            <a:pPr eaLnBrk="1" hangingPunct="1"/>
            <a:r>
              <a:rPr lang="zh-TW" altLang="en-US" sz="3600" dirty="0">
                <a:solidFill>
                  <a:schemeClr val="bg1"/>
                </a:solidFill>
                <a:latin typeface="Times New Roman" charset="0"/>
                <a:ea typeface="ＭＳ Ｐゴシック" charset="0"/>
                <a:cs typeface="ＭＳ Ｐゴシック" charset="0"/>
              </a:rPr>
              <a:t>撒母耳记上</a:t>
            </a:r>
            <a:endParaRPr lang="en-US" sz="3600" dirty="0">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49547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2063463434"/>
              </p:ext>
            </p:extLst>
          </p:nvPr>
        </p:nvGraphicFramePr>
        <p:xfrm>
          <a:off x="-107950" y="0"/>
          <a:ext cx="9251949" cy="6847932"/>
        </p:xfrm>
        <a:graphic>
          <a:graphicData uri="http://schemas.openxmlformats.org/drawingml/2006/table">
            <a:tbl>
              <a:tblPr/>
              <a:tblGrid>
                <a:gridCol w="1850717">
                  <a:extLst>
                    <a:ext uri="{9D8B030D-6E8A-4147-A177-3AD203B41FA5}">
                      <a16:colId xmlns:a16="http://schemas.microsoft.com/office/drawing/2014/main" val="20000"/>
                    </a:ext>
                  </a:extLst>
                </a:gridCol>
                <a:gridCol w="1893129">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2051719">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TW" altLang="en-US" sz="2800" b="1" i="0" u="none" strike="noStrike" cap="none" normalizeH="0" baseline="0" dirty="0">
                          <a:ln>
                            <a:noFill/>
                          </a:ln>
                          <a:solidFill>
                            <a:srgbClr val="FFFFFF"/>
                          </a:solidFill>
                          <a:effectLst/>
                          <a:latin typeface="Arial" charset="0"/>
                          <a:ea typeface="ＭＳ Ｐゴシック" charset="0"/>
                          <a:cs typeface="Arial" charset="0"/>
                        </a:rPr>
                        <a:t>从衰落的神权统治到大卫的王国</a:t>
                      </a:r>
                      <a:r>
                        <a:rPr kumimoji="1" lang="zh-TW" altLang="en-US" sz="2400" b="1" i="0" u="none" strike="noStrike" cap="none" normalizeH="0" baseline="0" dirty="0">
                          <a:ln>
                            <a:noFill/>
                          </a:ln>
                          <a:solidFill>
                            <a:srgbClr val="FFFFFF"/>
                          </a:solidFill>
                          <a:effectLst/>
                          <a:latin typeface="Arial" charset="0"/>
                          <a:ea typeface="ＭＳ Ｐゴシック" charset="0"/>
                          <a:cs typeface="Arial" charset="0"/>
                        </a:rPr>
                        <a:t> </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神权的中介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王国的建立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士师的衰落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国王的兴起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第 </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1</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7</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 章</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第 8–31 章</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撒母耳: </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天上的王</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扫罗</a:t>
                      </a:r>
                      <a:r>
                        <a:rPr kumimoji="1" lang="en-US" altLang="zh-TW" sz="1800" b="1" i="0" u="none" strike="noStrike" cap="none" normalizeH="0" baseline="0" dirty="0">
                          <a:ln>
                            <a:noFill/>
                          </a:ln>
                          <a:solidFill>
                            <a:srgbClr val="8C0000"/>
                          </a:solidFill>
                          <a:effectLst/>
                          <a:latin typeface="Arial" charset="0"/>
                          <a:ea typeface="ＭＳ Ｐゴシック" charset="0"/>
                          <a:cs typeface="Arial" charset="0"/>
                        </a:rPr>
                        <a:t>: "</a:t>
                      </a: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地上的王</a:t>
                      </a:r>
                      <a:r>
                        <a:rPr kumimoji="1" lang="en-US" altLang="zh-TW" sz="1800" b="1" i="0" u="none" strike="noStrike" cap="none" normalizeH="0" baseline="0" dirty="0">
                          <a:ln>
                            <a:noFill/>
                          </a:ln>
                          <a:solidFill>
                            <a:srgbClr val="8C0000"/>
                          </a:solidFill>
                          <a:effectLst/>
                          <a:latin typeface="Arial" charset="0"/>
                          <a:ea typeface="ＭＳ Ｐゴシック" charset="0"/>
                          <a:cs typeface="Arial" charset="0"/>
                        </a:rPr>
                        <a:t>"</a:t>
                      </a: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以利</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撒母耳</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扫罗</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大卫</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5"/>
                  </a:ext>
                </a:extLst>
              </a:tr>
              <a:tr h="628961">
                <a:tc>
                  <a:txBody>
                    <a:bodyPr/>
                    <a:lstStyle/>
                    <a:p>
                      <a:pPr algn="ctr">
                        <a:spcAft>
                          <a:spcPts val="0"/>
                        </a:spcAft>
                      </a:pPr>
                      <a:r>
                        <a:rPr kumimoji="1" lang="zh-TW" sz="1800" b="1" i="0" u="none" strike="noStrike" kern="1200" cap="none" normalizeH="0" baseline="0">
                          <a:ln>
                            <a:noFill/>
                          </a:ln>
                          <a:solidFill>
                            <a:srgbClr val="8C0000"/>
                          </a:solidFill>
                          <a:effectLst/>
                          <a:latin typeface="Arial" charset="0"/>
                          <a:ea typeface="ＭＳ Ｐゴシック" charset="0"/>
                          <a:cs typeface="Arial" charset="0"/>
                        </a:rPr>
                        <a:t>追求合人的心意</a:t>
                      </a:r>
                      <a:endParaRPr kumimoji="1" lang="en-SG" sz="1800" b="1" i="0" u="none" strike="noStrike" kern="1200" cap="none" normalizeH="0" baseline="0">
                        <a:ln>
                          <a:noFill/>
                        </a:ln>
                        <a:solidFill>
                          <a:srgbClr val="8C0000"/>
                        </a:solidFill>
                        <a:effectLst/>
                        <a:latin typeface="Arial" charset="0"/>
                        <a:ea typeface="ＭＳ Ｐゴシック" charset="0"/>
                        <a:cs typeface="Arial" charset="0"/>
                      </a:endParaRPr>
                    </a:p>
                  </a:txBody>
                  <a:tcPr marL="50800" marR="50800" marT="50800" marB="5080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spcAft>
                          <a:spcPts val="0"/>
                        </a:spcAft>
                      </a:pPr>
                      <a:r>
                        <a:rPr kumimoji="1" lang="zh-TW" sz="1800" b="1" i="0" u="none" strike="noStrike" kern="1200" cap="none" normalizeH="0" baseline="0">
                          <a:ln>
                            <a:noFill/>
                          </a:ln>
                          <a:solidFill>
                            <a:srgbClr val="8C0000"/>
                          </a:solidFill>
                          <a:effectLst/>
                          <a:latin typeface="Arial" charset="0"/>
                          <a:ea typeface="ＭＳ Ｐゴシック" charset="0"/>
                          <a:cs typeface="Arial" charset="0"/>
                        </a:rPr>
                        <a:t>追求合神的心意</a:t>
                      </a:r>
                      <a:endParaRPr kumimoji="1" lang="en-SG" sz="1800" b="1" i="0" u="none" strike="noStrike" kern="1200" cap="none" normalizeH="0" baseline="0">
                        <a:ln>
                          <a:noFill/>
                        </a:ln>
                        <a:solidFill>
                          <a:srgbClr val="8C0000"/>
                        </a:solidFill>
                        <a:effectLst/>
                        <a:latin typeface="Arial" charset="0"/>
                        <a:ea typeface="ＭＳ Ｐゴシック" charset="0"/>
                        <a:cs typeface="Arial" charset="0"/>
                      </a:endParaRPr>
                    </a:p>
                  </a:txBody>
                  <a:tcPr marL="50800" marR="50800" marT="50800" marB="5080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HT" altLang="en-US" sz="1800" b="1" i="0" u="none" strike="noStrike" cap="none" normalizeH="0" baseline="0" dirty="0">
                          <a:ln>
                            <a:noFill/>
                          </a:ln>
                          <a:solidFill>
                            <a:srgbClr val="8C0000"/>
                          </a:solidFill>
                          <a:effectLst/>
                          <a:latin typeface="Arial" charset="0"/>
                          <a:ea typeface="ＭＳ Ｐゴシック" charset="0"/>
                          <a:cs typeface="Arial" charset="0"/>
                        </a:rPr>
                        <a:t>追求合人的心意 </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HT" altLang="en-US" sz="1800" b="1" i="0" u="none" strike="noStrike" cap="none" normalizeH="0" baseline="0" dirty="0">
                          <a:ln>
                            <a:noFill/>
                          </a:ln>
                          <a:solidFill>
                            <a:srgbClr val="8C0000"/>
                          </a:solidFill>
                          <a:effectLst/>
                          <a:latin typeface="Arial" charset="0"/>
                          <a:ea typeface="ＭＳ Ｐゴシック" charset="0"/>
                          <a:cs typeface="Arial" charset="0"/>
                        </a:rPr>
                        <a:t>追求合神的心意 </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7AFFF3"/>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8C0000"/>
                          </a:solidFill>
                          <a:effectLst/>
                          <a:latin typeface="Arial" charset="0"/>
                          <a:ea typeface="ＭＳ Ｐゴシック" charset="0"/>
                          <a:cs typeface="Arial" charset="0"/>
                        </a:rPr>
                        <a:t>麻木</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祷告</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800000"/>
                          </a:solidFill>
                          <a:effectLst/>
                          <a:latin typeface="Arial" charset="0"/>
                          <a:ea typeface="ＭＳ Ｐゴシック" charset="0"/>
                          <a:cs typeface="Arial" charset="0"/>
                        </a:rPr>
                        <a:t>恐惧</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800000"/>
                          </a:solidFill>
                          <a:effectLst/>
                          <a:latin typeface="Arial" charset="0"/>
                          <a:ea typeface="ＭＳ Ｐゴシック" charset="0"/>
                          <a:cs typeface="Arial" charset="0"/>
                        </a:rPr>
                        <a:t>忍耐</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en-US" sz="1800" b="1" i="1">
                          <a:solidFill>
                            <a:srgbClr val="800000"/>
                          </a:solidFill>
                          <a:effectLst/>
                          <a:latin typeface="Arial"/>
                          <a:ea typeface="Times New Roman"/>
                          <a:cs typeface="Arial"/>
                        </a:rPr>
                        <a:t>过渡 #1</a:t>
                      </a:r>
                    </a:p>
                    <a:p>
                      <a:pPr algn="ctr">
                        <a:lnSpc>
                          <a:spcPct val="115000"/>
                        </a:lnSpc>
                        <a:spcAft>
                          <a:spcPts val="0"/>
                        </a:spcAft>
                      </a:pPr>
                      <a:r>
                        <a:rPr lang="en-US" sz="1800" b="1" i="1">
                          <a:solidFill>
                            <a:srgbClr val="800000"/>
                          </a:solidFill>
                          <a:effectLst/>
                          <a:latin typeface="Arial"/>
                          <a:ea typeface="Times New Roman"/>
                          <a:cs typeface="Arial"/>
                        </a:rPr>
                        <a:t>以利到撒母耳</a:t>
                      </a:r>
                    </a:p>
                    <a:p>
                      <a:pPr algn="ctr">
                        <a:lnSpc>
                          <a:spcPct val="115000"/>
                        </a:lnSpc>
                        <a:spcAft>
                          <a:spcPts val="0"/>
                        </a:spcAft>
                      </a:pPr>
                      <a:r>
                        <a:rPr lang="en-US" sz="1800" b="1" i="1">
                          <a:solidFill>
                            <a:srgbClr val="800000"/>
                          </a:solidFill>
                          <a:effectLst/>
                          <a:latin typeface="Arial"/>
                          <a:ea typeface="Times New Roman"/>
                          <a:cs typeface="Arial"/>
                        </a:rPr>
                        <a:t>(1–3)</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mr-IN" sz="1800" b="1">
                          <a:solidFill>
                            <a:srgbClr val="800000"/>
                          </a:solidFill>
                          <a:effectLst/>
                          <a:latin typeface="Arial"/>
                          <a:ea typeface="Times New Roman"/>
                          <a:cs typeface="Arial"/>
                        </a:rPr>
                        <a:t>撒母耳</a:t>
                      </a:r>
                      <a:r>
                        <a:rPr lang="en-US" sz="1800" b="1">
                          <a:solidFill>
                            <a:srgbClr val="800000"/>
                          </a:solidFill>
                          <a:effectLst/>
                          <a:latin typeface="Arial"/>
                          <a:ea typeface="Times New Roman"/>
                          <a:cs typeface="Arial"/>
                        </a:rPr>
                        <a:t> </a:t>
                      </a:r>
                      <a:r>
                        <a:rPr lang="mr-IN" sz="1800" b="1">
                          <a:solidFill>
                            <a:srgbClr val="800000"/>
                          </a:solidFill>
                          <a:effectLst/>
                          <a:latin typeface="Arial"/>
                          <a:ea typeface="Times New Roman"/>
                          <a:cs typeface="Arial"/>
                        </a:rPr>
                        <a:t>&amp; </a:t>
                      </a:r>
                      <a:br>
                        <a:rPr lang="en-US" sz="1800" b="1">
                          <a:solidFill>
                            <a:srgbClr val="800000"/>
                          </a:solidFill>
                          <a:effectLst/>
                          <a:latin typeface="Arial"/>
                          <a:ea typeface="Times New Roman"/>
                          <a:cs typeface="Arial"/>
                        </a:rPr>
                      </a:br>
                      <a:r>
                        <a:rPr lang="mr-IN" sz="1800" b="1">
                          <a:solidFill>
                            <a:srgbClr val="800000"/>
                          </a:solidFill>
                          <a:effectLst/>
                          <a:latin typeface="Arial"/>
                          <a:ea typeface="Times New Roman"/>
                          <a:cs typeface="Arial"/>
                        </a:rPr>
                        <a:t>约柜被掳</a:t>
                      </a:r>
                    </a:p>
                    <a:p>
                      <a:pPr algn="ctr">
                        <a:lnSpc>
                          <a:spcPct val="115000"/>
                        </a:lnSpc>
                        <a:spcAft>
                          <a:spcPts val="0"/>
                        </a:spcAft>
                      </a:pPr>
                      <a:r>
                        <a:rPr lang="mr-IN" sz="1800" b="1">
                          <a:solidFill>
                            <a:srgbClr val="800000"/>
                          </a:solidFill>
                          <a:effectLst/>
                          <a:latin typeface="Arial"/>
                          <a:ea typeface="Times New Roman"/>
                          <a:cs typeface="Arial"/>
                        </a:rPr>
                        <a:t>(4–7)</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spcAft>
                          <a:spcPts val="0"/>
                        </a:spcAft>
                      </a:pPr>
                      <a:r>
                        <a:rPr lang="zh-CN" altLang="en-US" sz="1800" b="1">
                          <a:solidFill>
                            <a:srgbClr val="800000"/>
                          </a:solidFill>
                          <a:effectLst/>
                          <a:uFill>
                            <a:solidFill>
                              <a:srgbClr val="000000"/>
                            </a:solidFill>
                          </a:uFill>
                          <a:latin typeface="Arial"/>
                          <a:ea typeface="Arial Unicode MS"/>
                          <a:cs typeface="Arial"/>
                        </a:rPr>
                        <a:t>过渡</a:t>
                      </a:r>
                      <a:r>
                        <a:rPr lang="zh-CN" altLang="en-US" sz="1800" b="1">
                          <a:solidFill>
                            <a:srgbClr val="800000"/>
                          </a:solidFill>
                          <a:effectLst/>
                          <a:uFill>
                            <a:solidFill>
                              <a:srgbClr val="000000"/>
                            </a:solidFill>
                          </a:uFill>
                          <a:latin typeface="Arial"/>
                          <a:ea typeface="Arial"/>
                          <a:cs typeface="Arial"/>
                        </a:rPr>
                        <a:t> </a:t>
                      </a:r>
                      <a:r>
                        <a:rPr lang="en-US" altLang="zh-CN" sz="1800" b="1">
                          <a:solidFill>
                            <a:srgbClr val="800000"/>
                          </a:solidFill>
                          <a:effectLst/>
                          <a:uFill>
                            <a:solidFill>
                              <a:srgbClr val="000000"/>
                            </a:solidFill>
                          </a:uFill>
                          <a:latin typeface="Arial"/>
                          <a:ea typeface="Arial"/>
                          <a:cs typeface="Arial"/>
                        </a:rPr>
                        <a:t>#2</a:t>
                      </a:r>
                      <a:endParaRPr lang="en-SG" sz="2800" b="1">
                        <a:solidFill>
                          <a:srgbClr val="800000"/>
                        </a:solidFill>
                        <a:effectLst/>
                        <a:uFill>
                          <a:solidFill>
                            <a:srgbClr val="000000"/>
                          </a:solidFill>
                        </a:uFill>
                        <a:latin typeface="Arial"/>
                        <a:ea typeface="Times"/>
                        <a:cs typeface="Arial"/>
                      </a:endParaRPr>
                    </a:p>
                    <a:p>
                      <a:pPr algn="ctr">
                        <a:spcAft>
                          <a:spcPts val="0"/>
                        </a:spcAft>
                      </a:pPr>
                      <a:r>
                        <a:rPr lang="zh-CN" altLang="en-US" sz="1800" b="1">
                          <a:solidFill>
                            <a:srgbClr val="800000"/>
                          </a:solidFill>
                          <a:effectLst/>
                          <a:uFill>
                            <a:solidFill>
                              <a:srgbClr val="000000"/>
                            </a:solidFill>
                          </a:uFill>
                          <a:latin typeface="Arial"/>
                          <a:ea typeface="Arial Unicode MS"/>
                          <a:cs typeface="Arial"/>
                        </a:rPr>
                        <a:t>撒母耳到扫罗</a:t>
                      </a:r>
                      <a:endParaRPr lang="en-SG" sz="2800" b="1">
                        <a:solidFill>
                          <a:srgbClr val="800000"/>
                        </a:solidFill>
                        <a:effectLst/>
                        <a:uFill>
                          <a:solidFill>
                            <a:srgbClr val="000000"/>
                          </a:solidFill>
                        </a:uFill>
                        <a:latin typeface="Arial"/>
                        <a:ea typeface="Times"/>
                        <a:cs typeface="Arial"/>
                      </a:endParaRPr>
                    </a:p>
                    <a:p>
                      <a:pPr algn="ctr"/>
                      <a:r>
                        <a:rPr lang="en-US" altLang="zh-CN" sz="1800" b="1">
                          <a:solidFill>
                            <a:srgbClr val="800000"/>
                          </a:solidFill>
                          <a:effectLst/>
                          <a:latin typeface="Arial"/>
                          <a:ea typeface="Arial"/>
                          <a:cs typeface="Arial"/>
                        </a:rPr>
                        <a:t>(8–12</a:t>
                      </a:r>
                      <a:r>
                        <a:rPr lang="en-US" sz="1800" b="1">
                          <a:solidFill>
                            <a:srgbClr val="800000"/>
                          </a:solidFill>
                          <a:effectLst/>
                          <a:latin typeface="Arial"/>
                          <a:ea typeface="Times New Roman"/>
                          <a:cs typeface="Arial"/>
                        </a:rPr>
                        <a:t>)</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is-IS" sz="1800" b="1">
                          <a:solidFill>
                            <a:srgbClr val="800000"/>
                          </a:solidFill>
                          <a:effectLst/>
                          <a:latin typeface="Arial"/>
                          <a:ea typeface="Times New Roman"/>
                          <a:cs typeface="Arial"/>
                        </a:rPr>
                        <a:t>扫罗被拒绝</a:t>
                      </a:r>
                    </a:p>
                    <a:p>
                      <a:pPr algn="ctr">
                        <a:lnSpc>
                          <a:spcPct val="115000"/>
                        </a:lnSpc>
                        <a:spcAft>
                          <a:spcPts val="0"/>
                        </a:spcAft>
                      </a:pPr>
                      <a:r>
                        <a:rPr lang="is-IS" sz="1800" b="1">
                          <a:solidFill>
                            <a:srgbClr val="800000"/>
                          </a:solidFill>
                          <a:effectLst/>
                          <a:latin typeface="Arial"/>
                          <a:ea typeface="Times New Roman"/>
                          <a:cs typeface="Arial"/>
                        </a:rPr>
                        <a:t>(13–15)</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spcAft>
                          <a:spcPts val="0"/>
                        </a:spcAft>
                      </a:pPr>
                      <a:r>
                        <a:rPr lang="zh-CN" altLang="en-US" sz="1800" b="1">
                          <a:solidFill>
                            <a:srgbClr val="800000"/>
                          </a:solidFill>
                          <a:effectLst/>
                          <a:uFill>
                            <a:solidFill>
                              <a:srgbClr val="000000"/>
                            </a:solidFill>
                          </a:uFill>
                          <a:latin typeface="Arial"/>
                          <a:ea typeface="Arial Unicode MS"/>
                          <a:cs typeface="Arial"/>
                        </a:rPr>
                        <a:t>过渡</a:t>
                      </a:r>
                      <a:r>
                        <a:rPr lang="zh-CN" altLang="en-US" sz="1800" b="1">
                          <a:solidFill>
                            <a:srgbClr val="800000"/>
                          </a:solidFill>
                          <a:effectLst/>
                          <a:uFill>
                            <a:solidFill>
                              <a:srgbClr val="000000"/>
                            </a:solidFill>
                          </a:uFill>
                          <a:latin typeface="Arial Unicode MS"/>
                          <a:ea typeface="Arial"/>
                        </a:rPr>
                        <a:t> </a:t>
                      </a:r>
                      <a:r>
                        <a:rPr lang="en-US" altLang="zh-CN" sz="1800" b="1">
                          <a:solidFill>
                            <a:srgbClr val="800000"/>
                          </a:solidFill>
                          <a:effectLst/>
                          <a:uFill>
                            <a:solidFill>
                              <a:srgbClr val="000000"/>
                            </a:solidFill>
                          </a:uFill>
                          <a:latin typeface="Arial Unicode MS"/>
                          <a:ea typeface="Arial"/>
                        </a:rPr>
                        <a:t>#3</a:t>
                      </a:r>
                      <a:endParaRPr lang="en-SG" sz="2800" b="1">
                        <a:solidFill>
                          <a:srgbClr val="800000"/>
                        </a:solidFill>
                        <a:effectLst/>
                        <a:uFill>
                          <a:solidFill>
                            <a:srgbClr val="000000"/>
                          </a:solidFill>
                        </a:uFill>
                        <a:latin typeface="Arial Unicode MS"/>
                        <a:ea typeface="Times"/>
                      </a:endParaRPr>
                    </a:p>
                    <a:p>
                      <a:pPr algn="ctr">
                        <a:spcAft>
                          <a:spcPts val="0"/>
                        </a:spcAft>
                      </a:pPr>
                      <a:r>
                        <a:rPr lang="zh-CN" altLang="en-US" sz="1800" b="1">
                          <a:solidFill>
                            <a:srgbClr val="800000"/>
                          </a:solidFill>
                          <a:effectLst/>
                          <a:uFill>
                            <a:solidFill>
                              <a:srgbClr val="000000"/>
                            </a:solidFill>
                          </a:uFill>
                          <a:latin typeface="Arial"/>
                          <a:ea typeface="Arial Unicode MS"/>
                          <a:cs typeface="Arial"/>
                        </a:rPr>
                        <a:t>扫罗到大卫</a:t>
                      </a:r>
                      <a:endParaRPr lang="en-SG" sz="2800" b="1">
                        <a:solidFill>
                          <a:srgbClr val="800000"/>
                        </a:solidFill>
                        <a:effectLst/>
                        <a:uFill>
                          <a:solidFill>
                            <a:srgbClr val="000000"/>
                          </a:solidFill>
                        </a:uFill>
                        <a:latin typeface="Arial Unicode MS"/>
                        <a:ea typeface="Times"/>
                      </a:endParaRPr>
                    </a:p>
                    <a:p>
                      <a:pPr algn="ctr"/>
                      <a:r>
                        <a:rPr lang="en-US" altLang="zh-CN" sz="1800" b="1">
                          <a:solidFill>
                            <a:srgbClr val="800000"/>
                          </a:solidFill>
                          <a:effectLst/>
                          <a:latin typeface="Arial"/>
                          <a:ea typeface="Arial"/>
                          <a:cs typeface="Arial"/>
                        </a:rPr>
                        <a:t>(16–31</a:t>
                      </a:r>
                      <a:r>
                        <a:rPr lang="en-US" sz="1800" b="1">
                          <a:solidFill>
                            <a:srgbClr val="800000"/>
                          </a:solidFill>
                          <a:effectLst/>
                          <a:latin typeface="Arial"/>
                          <a:ea typeface="Times New Roman"/>
                          <a:cs typeface="Arial"/>
                        </a:rPr>
                        <a:t>) </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8C0000"/>
                          </a:solidFill>
                          <a:effectLst/>
                          <a:latin typeface="Arial" charset="0"/>
                          <a:ea typeface="ＭＳ Ｐゴシック" charset="0"/>
                          <a:cs typeface="Arial" charset="0"/>
                        </a:rPr>
                        <a:t>大约</a:t>
                      </a:r>
                      <a:r>
                        <a:rPr kumimoji="0" lang="en-US" altLang="zh-TW" sz="1800" b="1" i="0" u="none" strike="noStrike" cap="none" normalizeH="0" baseline="0" dirty="0">
                          <a:ln>
                            <a:noFill/>
                          </a:ln>
                          <a:solidFill>
                            <a:srgbClr val="8C0000"/>
                          </a:solidFill>
                          <a:effectLst/>
                          <a:latin typeface="Arial" charset="0"/>
                          <a:ea typeface="ＭＳ Ｐゴシック" charset="0"/>
                          <a:cs typeface="Arial" charset="0"/>
                        </a:rPr>
                        <a:t>94</a:t>
                      </a:r>
                      <a:r>
                        <a:rPr kumimoji="0" lang="zh-TW" altLang="en-US" sz="1800" b="1" i="0" u="none" strike="noStrike" cap="none" normalizeH="0" baseline="0" dirty="0">
                          <a:ln>
                            <a:noFill/>
                          </a:ln>
                          <a:solidFill>
                            <a:srgbClr val="8C0000"/>
                          </a:solidFill>
                          <a:effectLst/>
                          <a:latin typeface="Arial" charset="0"/>
                          <a:ea typeface="ＭＳ Ｐゴシック" charset="0"/>
                          <a:cs typeface="Arial" charset="0"/>
                        </a:rPr>
                        <a:t>年</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is-IS" sz="1800" b="1" i="0" u="none" strike="noStrike" cap="none" normalizeH="0" baseline="0" dirty="0">
                          <a:ln>
                            <a:noFill/>
                          </a:ln>
                          <a:solidFill>
                            <a:srgbClr val="8C0000"/>
                          </a:solidFill>
                          <a:effectLst/>
                          <a:latin typeface="Arial" charset="0"/>
                          <a:ea typeface="ＭＳ Ｐゴシック" charset="0"/>
                          <a:cs typeface="Arial" charset="0"/>
                        </a:rPr>
                        <a:t>撒母耳的出生(1105 BC) 至扫罗的逝世(1011 BC)</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en-US" sz="2000" kern="0" dirty="0">
                <a:solidFill>
                  <a:srgbClr val="FFFFFF"/>
                </a:solidFill>
                <a:latin typeface="Arial"/>
                <a:cs typeface="Arial"/>
              </a:rPr>
              <a:t>194</a:t>
            </a:r>
          </a:p>
        </p:txBody>
      </p:sp>
      <p:sp>
        <p:nvSpPr>
          <p:cNvPr id="8" name="Rectangle 2"/>
          <p:cNvSpPr txBox="1">
            <a:spLocks noChangeArrowheads="1"/>
          </p:cNvSpPr>
          <p:nvPr/>
        </p:nvSpPr>
        <p:spPr bwMode="auto">
          <a:xfrm>
            <a:off x="-108520" y="4588"/>
            <a:ext cx="2010803" cy="544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lvl="0" algn="l"/>
            <a:r>
              <a:rPr lang="zh-TW" altLang="en-US" sz="2000">
                <a:solidFill>
                  <a:prstClr val="white"/>
                </a:solidFill>
                <a:latin typeface="Arial"/>
              </a:rPr>
              <a:t>撒母耳记上</a:t>
            </a:r>
            <a:r>
              <a:rPr lang="en-US" sz="2000" dirty="0">
                <a:solidFill>
                  <a:srgbClr val="FFFFFF"/>
                </a:solidFill>
              </a:rPr>
              <a:t>:</a:t>
            </a:r>
          </a:p>
        </p:txBody>
      </p:sp>
    </p:spTree>
    <p:extLst>
      <p:ext uri="{BB962C8B-B14F-4D97-AF65-F5344CB8AC3E}">
        <p14:creationId xmlns:p14="http://schemas.microsoft.com/office/powerpoint/2010/main" val="389356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4"/>
          <p:cNvSpPr>
            <a:spLocks noChangeArrowheads="1"/>
          </p:cNvSpPr>
          <p:nvPr/>
        </p:nvSpPr>
        <p:spPr bwMode="auto">
          <a:xfrm>
            <a:off x="4343400" y="3860800"/>
            <a:ext cx="4495800" cy="1601788"/>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Tell of </a:t>
            </a:r>
            <a:r>
              <a:rPr kumimoji="0" lang="en-US" sz="3200" b="1" i="0" u="none" strike="noStrike" kern="1200" cap="none" spc="0" normalizeH="0" baseline="0" noProof="0" dirty="0" err="1">
                <a:ln>
                  <a:noFill/>
                </a:ln>
                <a:solidFill>
                  <a:srgbClr val="FFFFFF"/>
                </a:solidFill>
                <a:effectLst/>
                <a:uLnTx/>
                <a:uFillTx/>
                <a:latin typeface="Arial"/>
                <a:ea typeface="ＭＳ Ｐゴシック" charset="0"/>
                <a:cs typeface="Arial"/>
              </a:rPr>
              <a:t>Jabesh</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Gilead (now an olive orchard, never excavated)</a:t>
            </a:r>
          </a:p>
        </p:txBody>
      </p:sp>
      <p:sp>
        <p:nvSpPr>
          <p:cNvPr id="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198</a:t>
            </a:r>
          </a:p>
        </p:txBody>
      </p:sp>
      <p:sp>
        <p:nvSpPr>
          <p:cNvPr id="225285" name="Title 1"/>
          <p:cNvSpPr>
            <a:spLocks noGrp="1"/>
          </p:cNvSpPr>
          <p:nvPr>
            <p:ph type="title"/>
          </p:nvPr>
        </p:nvSpPr>
        <p:spPr>
          <a:xfrm>
            <a:off x="685800" y="188913"/>
            <a:ext cx="7772400" cy="730250"/>
          </a:xfrm>
        </p:spPr>
        <p:txBody>
          <a:bodyPr/>
          <a:lstStyle/>
          <a:p>
            <a:r>
              <a:rPr lang="en-US">
                <a:latin typeface="Arial" charset="0"/>
                <a:ea typeface="ＭＳ Ｐゴシック" charset="0"/>
              </a:rPr>
              <a:t>A Great Start as King</a:t>
            </a:r>
          </a:p>
        </p:txBody>
      </p:sp>
      <p:sp>
        <p:nvSpPr>
          <p:cNvPr id="9" name="Rectangle 2"/>
          <p:cNvSpPr txBox="1">
            <a:spLocks noChangeArrowheads="1"/>
          </p:cNvSpPr>
          <p:nvPr/>
        </p:nvSpPr>
        <p:spPr bwMode="auto">
          <a:xfrm>
            <a:off x="107504" y="5589240"/>
            <a:ext cx="6999287" cy="1189037"/>
          </a:xfrm>
          <a:prstGeom prst="rect">
            <a:avLst/>
          </a:prstGeom>
          <a:solidFill>
            <a:srgbClr val="000000"/>
          </a:solidFill>
          <a:ln>
            <a:noFill/>
          </a:ln>
          <a:extLst>
            <a:ext uri="{FAA26D3D-D897-4be2-8F04-BA451C77F1D7}">
              <ma14:placeholderFlag xmlns:ma14="http://schemas.microsoft.com/office/mac/drawingml/2011/main" xmlns=""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Saul led Israelites to victory at Jabesh Gilead (1 Sam 11)</a:t>
            </a:r>
          </a:p>
        </p:txBody>
      </p:sp>
    </p:spTree>
    <p:extLst>
      <p:ext uri="{BB962C8B-B14F-4D97-AF65-F5344CB8AC3E}">
        <p14:creationId xmlns:p14="http://schemas.microsoft.com/office/powerpoint/2010/main" val="23843257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2208246661"/>
      </p:ext>
    </p:extLst>
  </p:cSld>
  <p:clrMapOvr>
    <a:overrideClrMapping bg1="lt1" tx1="dk1" bg2="lt2" tx2="dk2" accent1="accent1" accent2="accent2" accent3="accent3" accent4="accent4" accent5="accent5" accent6="accent6" hlink="hlink" folHlink="folHlink"/>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j0286930"/>
          <p:cNvPicPr>
            <a:picLocks noGrp="1" noChangeAspect="1" noChangeArrowheads="1"/>
          </p:cNvPicPr>
          <p:nvPr>
            <p:ph/>
          </p:nvPr>
        </p:nvPicPr>
        <p:blipFill>
          <a:blip r:embed="rId3" cstate="screen">
            <a:extLst>
              <a:ext uri="{28A0092B-C50C-407E-A947-70E740481C1C}">
                <a14:useLocalDpi xmlns:a14="http://schemas.microsoft.com/office/drawing/2010/main" val="0"/>
              </a:ext>
            </a:extLst>
          </a:blip>
          <a:srcRect/>
          <a:stretch>
            <a:fillRect/>
          </a:stretch>
        </p:blipFill>
        <p:spPr>
          <a:xfrm>
            <a:off x="381000" y="457200"/>
            <a:ext cx="8229600" cy="5791200"/>
          </a:xfrm>
          <a:noFill/>
        </p:spPr>
      </p:pic>
      <p:sp>
        <p:nvSpPr>
          <p:cNvPr id="78851" name="Rectangle 4"/>
          <p:cNvSpPr>
            <a:spLocks noChangeArrowheads="1"/>
          </p:cNvSpPr>
          <p:nvPr/>
        </p:nvSpPr>
        <p:spPr bwMode="auto">
          <a:xfrm>
            <a:off x="7924800" y="6124575"/>
            <a:ext cx="9620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zh-CN" altLang="en-US" sz="1800">
                <a:ea typeface="宋体" charset="0"/>
                <a:cs typeface="宋体" charset="0"/>
              </a:rPr>
              <a:t>撒上</a:t>
            </a:r>
            <a:r>
              <a:rPr lang="en-US" altLang="zh-TW">
                <a:ea typeface="新細明體" charset="0"/>
                <a:cs typeface="新細明體" charset="0"/>
              </a:rPr>
              <a:t> </a:t>
            </a:r>
            <a:r>
              <a:rPr lang="en-US" altLang="zh-TW" sz="1800" b="0">
                <a:ea typeface="新細明體" charset="0"/>
                <a:cs typeface="新細明體" charset="0"/>
              </a:rPr>
              <a:t>12</a:t>
            </a:r>
          </a:p>
        </p:txBody>
      </p:sp>
      <p:sp>
        <p:nvSpPr>
          <p:cNvPr id="48133" name="Text Box 5"/>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198</a:t>
            </a:r>
          </a:p>
        </p:txBody>
      </p:sp>
      <p:sp>
        <p:nvSpPr>
          <p:cNvPr id="78853" name="Text Box 6"/>
          <p:cNvSpPr txBox="1">
            <a:spLocks noChangeArrowheads="1"/>
          </p:cNvSpPr>
          <p:nvPr/>
        </p:nvSpPr>
        <p:spPr bwMode="auto">
          <a:xfrm>
            <a:off x="3352800" y="5486400"/>
            <a:ext cx="2654300" cy="1189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zh-CN" altLang="en-US" sz="7200">
                <a:ea typeface="宋体" charset="0"/>
                <a:cs typeface="宋体" charset="0"/>
              </a:rPr>
              <a:t>结束</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13146916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1976802827"/>
              </p:ext>
            </p:extLst>
          </p:nvPr>
        </p:nvGraphicFramePr>
        <p:xfrm>
          <a:off x="-107950" y="0"/>
          <a:ext cx="9251949" cy="6858232"/>
        </p:xfrm>
        <a:graphic>
          <a:graphicData uri="http://schemas.openxmlformats.org/drawingml/2006/table">
            <a:tbl>
              <a:tblPr/>
              <a:tblGrid>
                <a:gridCol w="1850717">
                  <a:extLst>
                    <a:ext uri="{9D8B030D-6E8A-4147-A177-3AD203B41FA5}">
                      <a16:colId xmlns:a16="http://schemas.microsoft.com/office/drawing/2014/main" val="20000"/>
                    </a:ext>
                  </a:extLst>
                </a:gridCol>
                <a:gridCol w="1893129">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2051719">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TW" altLang="en-US" sz="2800" b="1" i="0" u="none" strike="noStrike" cap="none" normalizeH="0" baseline="0" dirty="0">
                          <a:ln>
                            <a:noFill/>
                          </a:ln>
                          <a:solidFill>
                            <a:srgbClr val="FFFFFF"/>
                          </a:solidFill>
                          <a:effectLst/>
                          <a:latin typeface="Arial" charset="0"/>
                          <a:ea typeface="ＭＳ Ｐゴシック" charset="0"/>
                          <a:cs typeface="Arial" charset="0"/>
                        </a:rPr>
                        <a:t>从衰落的神权统治到大卫的王国</a:t>
                      </a:r>
                      <a:r>
                        <a:rPr kumimoji="1" lang="zh-TW" altLang="en-US" sz="2400" b="1" i="0" u="none" strike="noStrike" cap="none" normalizeH="0" baseline="0" dirty="0">
                          <a:ln>
                            <a:noFill/>
                          </a:ln>
                          <a:solidFill>
                            <a:srgbClr val="FFFFFF"/>
                          </a:solidFill>
                          <a:effectLst/>
                          <a:latin typeface="Arial" charset="0"/>
                          <a:ea typeface="ＭＳ Ｐゴシック" charset="0"/>
                          <a:cs typeface="Arial" charset="0"/>
                        </a:rPr>
                        <a:t> </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神权的中介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王国的建立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士师的衰落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国王的兴起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第 </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1</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7</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 章</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第 8–31 章</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撒母耳: </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天上的王</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扫罗</a:t>
                      </a:r>
                      <a:r>
                        <a:rPr kumimoji="1" lang="en-US" altLang="zh-TW" sz="1800" b="1" i="0" u="none" strike="noStrike" cap="none" normalizeH="0" baseline="0" dirty="0">
                          <a:ln>
                            <a:noFill/>
                          </a:ln>
                          <a:solidFill>
                            <a:srgbClr val="8C0000"/>
                          </a:solidFill>
                          <a:effectLst/>
                          <a:latin typeface="Arial" charset="0"/>
                          <a:ea typeface="ＭＳ Ｐゴシック" charset="0"/>
                          <a:cs typeface="Arial" charset="0"/>
                        </a:rPr>
                        <a:t>: "</a:t>
                      </a: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地上的王</a:t>
                      </a:r>
                      <a:r>
                        <a:rPr kumimoji="1" lang="en-US" altLang="zh-TW" sz="1800" b="1" i="0" u="none" strike="noStrike" cap="none" normalizeH="0" baseline="0" dirty="0">
                          <a:ln>
                            <a:noFill/>
                          </a:ln>
                          <a:solidFill>
                            <a:srgbClr val="8C0000"/>
                          </a:solidFill>
                          <a:effectLst/>
                          <a:latin typeface="Arial" charset="0"/>
                          <a:ea typeface="ＭＳ Ｐゴシック" charset="0"/>
                          <a:cs typeface="Arial" charset="0"/>
                        </a:rPr>
                        <a:t>"</a:t>
                      </a: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以利</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撒母耳</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FFFFFF"/>
                          </a:solidFill>
                          <a:effectLst/>
                          <a:latin typeface="+mn-lt"/>
                          <a:ea typeface="+mn-ea"/>
                          <a:cs typeface="+mn-cs"/>
                        </a:rPr>
                        <a:t>扫罗</a:t>
                      </a:r>
                      <a:r>
                        <a:rPr lang="en-SG" b="1">
                          <a:solidFill>
                            <a:srgbClr val="FFFFFF"/>
                          </a:solidFill>
                          <a:effectLst/>
                        </a:rPr>
                        <a:t> </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大卫</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5"/>
                  </a:ext>
                </a:extLst>
              </a:tr>
              <a:tr h="628961">
                <a:tc>
                  <a:txBody>
                    <a:bodyPr/>
                    <a:lstStyle/>
                    <a:p>
                      <a:pPr algn="ctr">
                        <a:spcAft>
                          <a:spcPts val="0"/>
                        </a:spcAft>
                      </a:pPr>
                      <a:r>
                        <a:rPr kumimoji="1" lang="zh-TW" sz="1800" b="1" i="0" u="none" strike="noStrike" kern="1200" cap="none" normalizeH="0" baseline="0">
                          <a:ln>
                            <a:noFill/>
                          </a:ln>
                          <a:solidFill>
                            <a:srgbClr val="8C0000"/>
                          </a:solidFill>
                          <a:effectLst/>
                          <a:latin typeface="Arial" charset="0"/>
                          <a:ea typeface="ＭＳ Ｐゴシック" charset="0"/>
                          <a:cs typeface="Arial" charset="0"/>
                        </a:rPr>
                        <a:t>追求合人的心意</a:t>
                      </a:r>
                      <a:endParaRPr kumimoji="1" lang="en-SG" sz="1800" b="1" i="0" u="none" strike="noStrike" kern="1200" cap="none" normalizeH="0" baseline="0">
                        <a:ln>
                          <a:noFill/>
                        </a:ln>
                        <a:solidFill>
                          <a:srgbClr val="8C0000"/>
                        </a:solidFill>
                        <a:effectLst/>
                        <a:latin typeface="Arial" charset="0"/>
                        <a:ea typeface="ＭＳ Ｐゴシック" charset="0"/>
                        <a:cs typeface="Arial" charset="0"/>
                      </a:endParaRPr>
                    </a:p>
                  </a:txBody>
                  <a:tcPr marL="50800" marR="50800" marT="50800" marB="5080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spcAft>
                          <a:spcPts val="0"/>
                        </a:spcAft>
                      </a:pPr>
                      <a:r>
                        <a:rPr kumimoji="1" lang="zh-TW" sz="1800" b="1" i="0" u="none" strike="noStrike" kern="1200" cap="none" normalizeH="0" baseline="0">
                          <a:ln>
                            <a:noFill/>
                          </a:ln>
                          <a:solidFill>
                            <a:srgbClr val="8C0000"/>
                          </a:solidFill>
                          <a:effectLst/>
                          <a:latin typeface="Arial" charset="0"/>
                          <a:ea typeface="ＭＳ Ｐゴシック" charset="0"/>
                          <a:cs typeface="Arial" charset="0"/>
                        </a:rPr>
                        <a:t>追求合神的心意</a:t>
                      </a:r>
                      <a:endParaRPr kumimoji="1" lang="en-SG" sz="1800" b="1" i="0" u="none" strike="noStrike" kern="1200" cap="none" normalizeH="0" baseline="0">
                        <a:ln>
                          <a:noFill/>
                        </a:ln>
                        <a:solidFill>
                          <a:srgbClr val="8C0000"/>
                        </a:solidFill>
                        <a:effectLst/>
                        <a:latin typeface="Arial" charset="0"/>
                        <a:ea typeface="ＭＳ Ｐゴシック" charset="0"/>
                        <a:cs typeface="Arial" charset="0"/>
                      </a:endParaRPr>
                    </a:p>
                  </a:txBody>
                  <a:tcPr marL="50800" marR="50800" marT="50800" marB="5080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HT" altLang="en-US" sz="1800" b="1" i="0" u="none" strike="noStrike" cap="none" normalizeH="0" baseline="0" dirty="0">
                          <a:ln>
                            <a:noFill/>
                          </a:ln>
                          <a:solidFill>
                            <a:srgbClr val="FFFFFF"/>
                          </a:solidFill>
                          <a:effectLst/>
                          <a:latin typeface="Arial" charset="0"/>
                          <a:ea typeface="ＭＳ Ｐゴシック" charset="0"/>
                          <a:cs typeface="Arial" charset="0"/>
                        </a:rPr>
                        <a:t>追求合人的心意 </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HT" altLang="en-US" sz="1800" b="1" i="0" u="none" strike="noStrike" cap="none" normalizeH="0" baseline="0" dirty="0">
                          <a:ln>
                            <a:noFill/>
                          </a:ln>
                          <a:solidFill>
                            <a:srgbClr val="8C0000"/>
                          </a:solidFill>
                          <a:effectLst/>
                          <a:latin typeface="Arial" charset="0"/>
                          <a:ea typeface="ＭＳ Ｐゴシック" charset="0"/>
                          <a:cs typeface="Arial" charset="0"/>
                        </a:rPr>
                        <a:t>追求合神的心意 </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7AFFF3"/>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8C0000"/>
                          </a:solidFill>
                          <a:effectLst/>
                          <a:latin typeface="Arial" charset="0"/>
                          <a:ea typeface="ＭＳ Ｐゴシック" charset="0"/>
                          <a:cs typeface="Arial" charset="0"/>
                        </a:rPr>
                        <a:t>麻木</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祷告</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FFFFFF"/>
                          </a:solidFill>
                          <a:effectLst/>
                          <a:latin typeface="Arial" charset="0"/>
                          <a:ea typeface="ＭＳ Ｐゴシック" charset="0"/>
                          <a:cs typeface="Arial" charset="0"/>
                        </a:rPr>
                        <a:t>恐惧</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800000"/>
                          </a:solidFill>
                          <a:effectLst/>
                          <a:latin typeface="Arial" charset="0"/>
                          <a:ea typeface="ＭＳ Ｐゴシック" charset="0"/>
                          <a:cs typeface="Arial" charset="0"/>
                        </a:rPr>
                        <a:t>忍耐</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en-US" sz="1800" b="1" i="1">
                          <a:solidFill>
                            <a:srgbClr val="800000"/>
                          </a:solidFill>
                          <a:effectLst/>
                          <a:latin typeface="Arial"/>
                          <a:ea typeface="Times New Roman"/>
                          <a:cs typeface="Arial"/>
                        </a:rPr>
                        <a:t>过渡 #1</a:t>
                      </a:r>
                    </a:p>
                    <a:p>
                      <a:pPr algn="ctr">
                        <a:lnSpc>
                          <a:spcPct val="115000"/>
                        </a:lnSpc>
                        <a:spcAft>
                          <a:spcPts val="0"/>
                        </a:spcAft>
                      </a:pPr>
                      <a:r>
                        <a:rPr lang="en-US" sz="1800" b="1" i="1">
                          <a:solidFill>
                            <a:srgbClr val="800000"/>
                          </a:solidFill>
                          <a:effectLst/>
                          <a:latin typeface="Arial"/>
                          <a:ea typeface="Times New Roman"/>
                          <a:cs typeface="Arial"/>
                        </a:rPr>
                        <a:t>以利到撒母耳</a:t>
                      </a:r>
                    </a:p>
                    <a:p>
                      <a:pPr algn="ctr">
                        <a:lnSpc>
                          <a:spcPct val="115000"/>
                        </a:lnSpc>
                        <a:spcAft>
                          <a:spcPts val="0"/>
                        </a:spcAft>
                      </a:pPr>
                      <a:r>
                        <a:rPr lang="en-US" sz="1800" b="1" i="1">
                          <a:solidFill>
                            <a:srgbClr val="800000"/>
                          </a:solidFill>
                          <a:effectLst/>
                          <a:latin typeface="Arial"/>
                          <a:ea typeface="Times New Roman"/>
                          <a:cs typeface="Arial"/>
                        </a:rPr>
                        <a:t>(1–3)</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mr-IN" sz="1800" b="1">
                          <a:solidFill>
                            <a:srgbClr val="800000"/>
                          </a:solidFill>
                          <a:effectLst/>
                          <a:latin typeface="Arial"/>
                          <a:ea typeface="Times New Roman"/>
                          <a:cs typeface="Arial"/>
                        </a:rPr>
                        <a:t>撒母耳</a:t>
                      </a:r>
                      <a:r>
                        <a:rPr lang="en-US" sz="1800" b="1">
                          <a:solidFill>
                            <a:srgbClr val="800000"/>
                          </a:solidFill>
                          <a:effectLst/>
                          <a:latin typeface="Arial"/>
                          <a:ea typeface="Times New Roman"/>
                          <a:cs typeface="Arial"/>
                        </a:rPr>
                        <a:t> </a:t>
                      </a:r>
                      <a:r>
                        <a:rPr lang="mr-IN" sz="1800" b="1">
                          <a:solidFill>
                            <a:srgbClr val="800000"/>
                          </a:solidFill>
                          <a:effectLst/>
                          <a:latin typeface="Arial"/>
                          <a:ea typeface="Times New Roman"/>
                          <a:cs typeface="Arial"/>
                        </a:rPr>
                        <a:t>&amp; </a:t>
                      </a:r>
                      <a:br>
                        <a:rPr lang="en-US" sz="1800" b="1">
                          <a:solidFill>
                            <a:srgbClr val="800000"/>
                          </a:solidFill>
                          <a:effectLst/>
                          <a:latin typeface="Arial"/>
                          <a:ea typeface="Times New Roman"/>
                          <a:cs typeface="Arial"/>
                        </a:rPr>
                      </a:br>
                      <a:r>
                        <a:rPr lang="mr-IN" sz="1800" b="1">
                          <a:solidFill>
                            <a:srgbClr val="800000"/>
                          </a:solidFill>
                          <a:effectLst/>
                          <a:latin typeface="Arial"/>
                          <a:ea typeface="Times New Roman"/>
                          <a:cs typeface="Arial"/>
                        </a:rPr>
                        <a:t>约柜被掳</a:t>
                      </a:r>
                    </a:p>
                    <a:p>
                      <a:pPr algn="ctr">
                        <a:lnSpc>
                          <a:spcPct val="115000"/>
                        </a:lnSpc>
                        <a:spcAft>
                          <a:spcPts val="0"/>
                        </a:spcAft>
                      </a:pPr>
                      <a:r>
                        <a:rPr lang="mr-IN" sz="1800" b="1">
                          <a:solidFill>
                            <a:srgbClr val="800000"/>
                          </a:solidFill>
                          <a:effectLst/>
                          <a:latin typeface="Arial"/>
                          <a:ea typeface="Times New Roman"/>
                          <a:cs typeface="Arial"/>
                        </a:rPr>
                        <a:t>(4–7)</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spcAft>
                          <a:spcPts val="0"/>
                        </a:spcAft>
                      </a:pPr>
                      <a:r>
                        <a:rPr lang="zh-CN" altLang="en-US" sz="1800" b="1">
                          <a:solidFill>
                            <a:srgbClr val="800000"/>
                          </a:solidFill>
                          <a:effectLst/>
                          <a:uFill>
                            <a:solidFill>
                              <a:srgbClr val="000000"/>
                            </a:solidFill>
                          </a:uFill>
                          <a:latin typeface="Arial"/>
                          <a:ea typeface="Arial Unicode MS"/>
                          <a:cs typeface="Arial"/>
                        </a:rPr>
                        <a:t>过渡</a:t>
                      </a:r>
                      <a:r>
                        <a:rPr lang="zh-CN" altLang="en-US" sz="1800" b="1">
                          <a:solidFill>
                            <a:srgbClr val="800000"/>
                          </a:solidFill>
                          <a:effectLst/>
                          <a:uFill>
                            <a:solidFill>
                              <a:srgbClr val="000000"/>
                            </a:solidFill>
                          </a:uFill>
                          <a:latin typeface="Arial"/>
                          <a:ea typeface="Arial"/>
                          <a:cs typeface="Arial"/>
                        </a:rPr>
                        <a:t> </a:t>
                      </a:r>
                      <a:r>
                        <a:rPr lang="en-US" altLang="zh-CN" sz="1800" b="1">
                          <a:solidFill>
                            <a:srgbClr val="800000"/>
                          </a:solidFill>
                          <a:effectLst/>
                          <a:uFill>
                            <a:solidFill>
                              <a:srgbClr val="000000"/>
                            </a:solidFill>
                          </a:uFill>
                          <a:latin typeface="Arial"/>
                          <a:ea typeface="Arial"/>
                          <a:cs typeface="Arial"/>
                        </a:rPr>
                        <a:t>#2</a:t>
                      </a:r>
                      <a:endParaRPr lang="en-SG" sz="2800" b="1">
                        <a:solidFill>
                          <a:srgbClr val="800000"/>
                        </a:solidFill>
                        <a:effectLst/>
                        <a:uFill>
                          <a:solidFill>
                            <a:srgbClr val="000000"/>
                          </a:solidFill>
                        </a:uFill>
                        <a:latin typeface="Arial"/>
                        <a:ea typeface="Times"/>
                        <a:cs typeface="Arial"/>
                      </a:endParaRPr>
                    </a:p>
                    <a:p>
                      <a:pPr algn="ctr">
                        <a:spcAft>
                          <a:spcPts val="0"/>
                        </a:spcAft>
                      </a:pPr>
                      <a:r>
                        <a:rPr lang="zh-CN" altLang="en-US" sz="1800" b="1">
                          <a:solidFill>
                            <a:srgbClr val="800000"/>
                          </a:solidFill>
                          <a:effectLst/>
                          <a:uFill>
                            <a:solidFill>
                              <a:srgbClr val="000000"/>
                            </a:solidFill>
                          </a:uFill>
                          <a:latin typeface="Arial"/>
                          <a:ea typeface="Arial Unicode MS"/>
                          <a:cs typeface="Arial"/>
                        </a:rPr>
                        <a:t>撒母耳到扫罗</a:t>
                      </a:r>
                      <a:endParaRPr lang="en-SG" sz="2800" b="1">
                        <a:solidFill>
                          <a:srgbClr val="800000"/>
                        </a:solidFill>
                        <a:effectLst/>
                        <a:uFill>
                          <a:solidFill>
                            <a:srgbClr val="000000"/>
                          </a:solidFill>
                        </a:uFill>
                        <a:latin typeface="Arial"/>
                        <a:ea typeface="Times"/>
                        <a:cs typeface="Arial"/>
                      </a:endParaRPr>
                    </a:p>
                    <a:p>
                      <a:pPr algn="ctr"/>
                      <a:r>
                        <a:rPr lang="en-US" altLang="zh-CN" sz="1800" b="1">
                          <a:solidFill>
                            <a:srgbClr val="800000"/>
                          </a:solidFill>
                          <a:effectLst/>
                          <a:latin typeface="Arial"/>
                          <a:ea typeface="Arial"/>
                          <a:cs typeface="Arial"/>
                        </a:rPr>
                        <a:t>(8–12</a:t>
                      </a:r>
                      <a:r>
                        <a:rPr lang="en-US" sz="1800" b="1">
                          <a:solidFill>
                            <a:srgbClr val="800000"/>
                          </a:solidFill>
                          <a:effectLst/>
                          <a:latin typeface="Arial"/>
                          <a:ea typeface="Times New Roman"/>
                          <a:cs typeface="Arial"/>
                        </a:rPr>
                        <a:t>)</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is-IS" sz="1800" b="1">
                          <a:solidFill>
                            <a:srgbClr val="FFFFFF"/>
                          </a:solidFill>
                          <a:effectLst/>
                          <a:latin typeface="Arial"/>
                          <a:ea typeface="Times New Roman"/>
                          <a:cs typeface="Arial"/>
                        </a:rPr>
                        <a:t>扫罗被拒绝</a:t>
                      </a:r>
                    </a:p>
                    <a:p>
                      <a:pPr algn="ctr">
                        <a:lnSpc>
                          <a:spcPct val="115000"/>
                        </a:lnSpc>
                        <a:spcAft>
                          <a:spcPts val="0"/>
                        </a:spcAft>
                      </a:pPr>
                      <a:r>
                        <a:rPr lang="is-IS" sz="1800" b="1">
                          <a:solidFill>
                            <a:srgbClr val="FFFFFF"/>
                          </a:solidFill>
                          <a:effectLst/>
                          <a:latin typeface="Arial"/>
                          <a:ea typeface="Times New Roman"/>
                          <a:cs typeface="Arial"/>
                        </a:rPr>
                        <a:t>(13–15)</a:t>
                      </a:r>
                      <a:endParaRPr lang="en-SG" sz="1800" b="1">
                        <a:solidFill>
                          <a:srgbClr val="FFFFFF"/>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lang="zh-CN" altLang="en-US" sz="1800" b="1">
                          <a:solidFill>
                            <a:srgbClr val="800000"/>
                          </a:solidFill>
                          <a:effectLst/>
                          <a:uFill>
                            <a:solidFill>
                              <a:srgbClr val="000000"/>
                            </a:solidFill>
                          </a:uFill>
                          <a:latin typeface="Arial"/>
                          <a:ea typeface="Arial Unicode MS"/>
                          <a:cs typeface="Arial"/>
                        </a:rPr>
                        <a:t>过渡</a:t>
                      </a:r>
                      <a:r>
                        <a:rPr lang="zh-CN" altLang="en-US" sz="1800" b="1">
                          <a:solidFill>
                            <a:srgbClr val="800000"/>
                          </a:solidFill>
                          <a:effectLst/>
                          <a:uFill>
                            <a:solidFill>
                              <a:srgbClr val="000000"/>
                            </a:solidFill>
                          </a:uFill>
                          <a:latin typeface="Arial Unicode MS"/>
                          <a:ea typeface="Arial"/>
                        </a:rPr>
                        <a:t> </a:t>
                      </a:r>
                      <a:r>
                        <a:rPr lang="en-US" altLang="zh-CN" sz="1800" b="1">
                          <a:solidFill>
                            <a:srgbClr val="800000"/>
                          </a:solidFill>
                          <a:effectLst/>
                          <a:uFill>
                            <a:solidFill>
                              <a:srgbClr val="000000"/>
                            </a:solidFill>
                          </a:uFill>
                          <a:latin typeface="Arial Unicode MS"/>
                          <a:ea typeface="Arial"/>
                        </a:rPr>
                        <a:t>#3</a:t>
                      </a:r>
                      <a:endParaRPr lang="en-SG" sz="2800" b="1">
                        <a:solidFill>
                          <a:srgbClr val="800000"/>
                        </a:solidFill>
                        <a:effectLst/>
                        <a:uFill>
                          <a:solidFill>
                            <a:srgbClr val="000000"/>
                          </a:solidFill>
                        </a:uFill>
                        <a:latin typeface="Arial Unicode MS"/>
                        <a:ea typeface="Times"/>
                      </a:endParaRPr>
                    </a:p>
                    <a:p>
                      <a:pPr algn="ctr">
                        <a:spcAft>
                          <a:spcPts val="0"/>
                        </a:spcAft>
                      </a:pPr>
                      <a:r>
                        <a:rPr lang="zh-CN" altLang="en-US" sz="1800" b="1">
                          <a:solidFill>
                            <a:srgbClr val="800000"/>
                          </a:solidFill>
                          <a:effectLst/>
                          <a:uFill>
                            <a:solidFill>
                              <a:srgbClr val="000000"/>
                            </a:solidFill>
                          </a:uFill>
                          <a:latin typeface="Arial"/>
                          <a:ea typeface="Arial Unicode MS"/>
                          <a:cs typeface="Arial"/>
                        </a:rPr>
                        <a:t>扫罗到大卫</a:t>
                      </a:r>
                      <a:endParaRPr lang="en-SG" sz="2800" b="1">
                        <a:solidFill>
                          <a:srgbClr val="800000"/>
                        </a:solidFill>
                        <a:effectLst/>
                        <a:uFill>
                          <a:solidFill>
                            <a:srgbClr val="000000"/>
                          </a:solidFill>
                        </a:uFill>
                        <a:latin typeface="Arial Unicode MS"/>
                        <a:ea typeface="Times"/>
                      </a:endParaRPr>
                    </a:p>
                    <a:p>
                      <a:pPr algn="ctr"/>
                      <a:r>
                        <a:rPr lang="en-US" altLang="zh-CN" sz="1800" b="1">
                          <a:solidFill>
                            <a:srgbClr val="800000"/>
                          </a:solidFill>
                          <a:effectLst/>
                          <a:latin typeface="Arial"/>
                          <a:ea typeface="Arial"/>
                          <a:cs typeface="Arial"/>
                        </a:rPr>
                        <a:t>(16–31</a:t>
                      </a:r>
                      <a:r>
                        <a:rPr lang="en-US" sz="1800" b="1">
                          <a:solidFill>
                            <a:srgbClr val="800000"/>
                          </a:solidFill>
                          <a:effectLst/>
                          <a:latin typeface="Arial"/>
                          <a:ea typeface="Times New Roman"/>
                          <a:cs typeface="Arial"/>
                        </a:rPr>
                        <a:t>) </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8C0000"/>
                          </a:solidFill>
                          <a:effectLst/>
                          <a:latin typeface="Arial" charset="0"/>
                          <a:ea typeface="ＭＳ Ｐゴシック" charset="0"/>
                          <a:cs typeface="Arial" charset="0"/>
                        </a:rPr>
                        <a:t>大约</a:t>
                      </a:r>
                      <a:r>
                        <a:rPr kumimoji="0" lang="en-US" altLang="zh-TW" sz="1800" b="1" i="0" u="none" strike="noStrike" cap="none" normalizeH="0" baseline="0" dirty="0">
                          <a:ln>
                            <a:noFill/>
                          </a:ln>
                          <a:solidFill>
                            <a:srgbClr val="8C0000"/>
                          </a:solidFill>
                          <a:effectLst/>
                          <a:latin typeface="Arial" charset="0"/>
                          <a:ea typeface="ＭＳ Ｐゴシック" charset="0"/>
                          <a:cs typeface="Arial" charset="0"/>
                        </a:rPr>
                        <a:t>94</a:t>
                      </a:r>
                      <a:r>
                        <a:rPr kumimoji="0" lang="zh-TW" altLang="en-US" sz="1800" b="1" i="0" u="none" strike="noStrike" cap="none" normalizeH="0" baseline="0" dirty="0">
                          <a:ln>
                            <a:noFill/>
                          </a:ln>
                          <a:solidFill>
                            <a:srgbClr val="8C0000"/>
                          </a:solidFill>
                          <a:effectLst/>
                          <a:latin typeface="Arial" charset="0"/>
                          <a:ea typeface="ＭＳ Ｐゴシック" charset="0"/>
                          <a:cs typeface="Arial" charset="0"/>
                        </a:rPr>
                        <a:t>年</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is-IS" sz="1800" b="1" i="0" u="none" strike="noStrike" cap="none" normalizeH="0" baseline="0" dirty="0">
                          <a:ln>
                            <a:noFill/>
                          </a:ln>
                          <a:solidFill>
                            <a:srgbClr val="8C0000"/>
                          </a:solidFill>
                          <a:effectLst/>
                          <a:latin typeface="Arial" charset="0"/>
                          <a:ea typeface="ＭＳ Ｐゴシック" charset="0"/>
                          <a:cs typeface="Arial" charset="0"/>
                        </a:rPr>
                        <a:t>撒母耳的出生(1105 BC) 至扫罗的逝世(1011 BC)</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en-US" sz="2000" kern="0" dirty="0">
                <a:solidFill>
                  <a:srgbClr val="FFFFFF"/>
                </a:solidFill>
                <a:latin typeface="Arial"/>
                <a:cs typeface="Arial"/>
              </a:rPr>
              <a:t>194</a:t>
            </a:r>
          </a:p>
        </p:txBody>
      </p:sp>
      <p:sp>
        <p:nvSpPr>
          <p:cNvPr id="8" name="Rectangle 2"/>
          <p:cNvSpPr txBox="1">
            <a:spLocks noChangeArrowheads="1"/>
          </p:cNvSpPr>
          <p:nvPr/>
        </p:nvSpPr>
        <p:spPr bwMode="auto">
          <a:xfrm>
            <a:off x="-108520" y="4588"/>
            <a:ext cx="2010803" cy="544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lvl="0" algn="l"/>
            <a:r>
              <a:rPr lang="zh-TW" altLang="en-US" sz="2000">
                <a:solidFill>
                  <a:prstClr val="white"/>
                </a:solidFill>
                <a:latin typeface="Arial"/>
              </a:rPr>
              <a:t>撒母耳记上</a:t>
            </a:r>
            <a:r>
              <a:rPr lang="en-US" sz="2000" dirty="0">
                <a:solidFill>
                  <a:srgbClr val="FFFFFF"/>
                </a:solidFill>
              </a:rPr>
              <a:t>:</a:t>
            </a:r>
          </a:p>
        </p:txBody>
      </p:sp>
    </p:spTree>
    <p:extLst>
      <p:ext uri="{BB962C8B-B14F-4D97-AF65-F5344CB8AC3E}">
        <p14:creationId xmlns:p14="http://schemas.microsoft.com/office/powerpoint/2010/main" val="70505878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198</a:t>
            </a:r>
          </a:p>
        </p:txBody>
      </p:sp>
      <p:sp>
        <p:nvSpPr>
          <p:cNvPr id="44035" name="Rectangle 3"/>
          <p:cNvSpPr>
            <a:spLocks noGrp="1" noChangeArrowheads="1"/>
          </p:cNvSpPr>
          <p:nvPr>
            <p:ph type="title" idx="4294967295"/>
          </p:nvPr>
        </p:nvSpPr>
        <p:spPr>
          <a:xfrm>
            <a:off x="14842" y="6093296"/>
            <a:ext cx="9129157" cy="764704"/>
          </a:xfrm>
          <a:effectLst>
            <a:outerShdw blurRad="63500" dist="38099" dir="2700000" algn="ctr" rotWithShape="0">
              <a:schemeClr val="tx2">
                <a:alpha val="74998"/>
              </a:schemeClr>
            </a:outerShdw>
          </a:effectLst>
          <a:extLst/>
        </p:spPr>
        <p:txBody>
          <a:bodyPr/>
          <a:lstStyle/>
          <a:p>
            <a:pPr eaLnBrk="1" hangingPunct="1">
              <a:defRPr/>
            </a:pPr>
            <a:r>
              <a:rPr lang="en-US" sz="4000" dirty="0">
                <a:solidFill>
                  <a:schemeClr val="bg1"/>
                </a:solidFill>
                <a:effectLst>
                  <a:glow rad="228600">
                    <a:schemeClr val="tx1"/>
                  </a:glow>
                </a:effectLst>
                <a:ea typeface="ＭＳ Ｐゴシック" charset="0"/>
              </a:rPr>
              <a:t>Saul's excuses (</a:t>
            </a:r>
            <a:r>
              <a:rPr lang="zh-TW" altLang="en-US" sz="4000" dirty="0">
                <a:solidFill>
                  <a:schemeClr val="bg1"/>
                </a:solidFill>
                <a:effectLst>
                  <a:glow rad="228600">
                    <a:schemeClr val="tx1"/>
                  </a:glow>
                </a:effectLst>
                <a:ea typeface="ＭＳ Ｐゴシック" charset="0"/>
              </a:rPr>
              <a:t>撒母耳记上</a:t>
            </a:r>
            <a:r>
              <a:rPr lang="en-US" sz="4000" dirty="0">
                <a:solidFill>
                  <a:schemeClr val="bg1"/>
                </a:solidFill>
                <a:effectLst>
                  <a:glow rad="228600">
                    <a:schemeClr val="tx1"/>
                  </a:glow>
                </a:effectLst>
                <a:ea typeface="ＭＳ Ｐゴシック" charset="0"/>
              </a:rPr>
              <a:t> 13)</a:t>
            </a:r>
            <a:endParaRPr lang="en-US" sz="4000" dirty="0">
              <a:effectLst>
                <a:glow rad="228600">
                  <a:schemeClr val="tx1"/>
                </a:glow>
              </a:effectLst>
              <a:ea typeface="ＭＳ Ｐゴシック" charset="0"/>
            </a:endParaRPr>
          </a:p>
        </p:txBody>
      </p:sp>
      <p:pic>
        <p:nvPicPr>
          <p:cNvPr id="2" name="Picture 1"/>
          <p:cNvPicPr>
            <a:picLocks noChangeAspect="1"/>
          </p:cNvPicPr>
          <p:nvPr/>
        </p:nvPicPr>
        <p:blipFill>
          <a:blip r:embed="rId2"/>
          <a:stretch>
            <a:fillRect/>
          </a:stretch>
        </p:blipFill>
        <p:spPr>
          <a:xfrm>
            <a:off x="0" y="-6916"/>
            <a:ext cx="9144000" cy="6240780"/>
          </a:xfrm>
          <a:prstGeom prst="rect">
            <a:avLst/>
          </a:prstGeom>
        </p:spPr>
      </p:pic>
    </p:spTree>
    <p:extLst>
      <p:ext uri="{BB962C8B-B14F-4D97-AF65-F5344CB8AC3E}">
        <p14:creationId xmlns:p14="http://schemas.microsoft.com/office/powerpoint/2010/main" val="223243517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31013762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4">
            <a:lumMod val="95000"/>
            <a:lumOff val="5000"/>
          </a:schemeClr>
        </a:solidFill>
        <a:effectLst/>
      </p:bgPr>
    </p:bg>
    <p:spTree>
      <p:nvGrpSpPr>
        <p:cNvPr id="1" name=""/>
        <p:cNvGrpSpPr/>
        <p:nvPr/>
      </p:nvGrpSpPr>
      <p:grpSpPr>
        <a:xfrm>
          <a:off x="0" y="0"/>
          <a:ext cx="0" cy="0"/>
          <a:chOff x="0" y="0"/>
          <a:chExt cx="0" cy="0"/>
        </a:xfrm>
      </p:grpSpPr>
      <p:pic>
        <p:nvPicPr>
          <p:cNvPr id="23449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484313"/>
            <a:ext cx="9144000" cy="287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3" y="4221088"/>
            <a:ext cx="9129157" cy="1143000"/>
          </a:xfrm>
          <a:effectLst>
            <a:outerShdw blurRad="63500" dist="38099" dir="2700000" algn="ctr" rotWithShape="0">
              <a:schemeClr val="tx2">
                <a:alpha val="74998"/>
              </a:schemeClr>
            </a:outerShdw>
          </a:effectLst>
          <a:extLst/>
        </p:spPr>
        <p:txBody>
          <a:bodyPr/>
          <a:lstStyle/>
          <a:p>
            <a:pPr eaLnBrk="1" hangingPunct="1">
              <a:defRPr/>
            </a:pPr>
            <a:r>
              <a:rPr lang="zh-CN" altLang="en-US" dirty="0">
                <a:solidFill>
                  <a:schemeClr val="bg1"/>
                </a:solidFill>
                <a:effectLst>
                  <a:glow rad="228600">
                    <a:schemeClr val="tx1"/>
                  </a:glow>
                </a:effectLst>
                <a:ea typeface="ＭＳ Ｐゴシック" charset="0"/>
              </a:rPr>
              <a:t>撒母耳，大卫 与扫罗</a:t>
            </a:r>
            <a:endParaRPr lang="en-US" dirty="0">
              <a:solidFill>
                <a:schemeClr val="bg1"/>
              </a:solidFill>
              <a:effectLst>
                <a:glow rad="228600">
                  <a:schemeClr val="tx1"/>
                </a:glow>
              </a:effectLst>
              <a:ea typeface="ＭＳ Ｐゴシック" charset="0"/>
            </a:endParaRPr>
          </a:p>
        </p:txBody>
      </p:sp>
    </p:spTree>
    <p:extLst>
      <p:ext uri="{BB962C8B-B14F-4D97-AF65-F5344CB8AC3E}">
        <p14:creationId xmlns:p14="http://schemas.microsoft.com/office/powerpoint/2010/main" val="389098248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257060215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DFD484DF.WAV">
            <a:hlinkClick r:id="" action="ppaction://media"/>
          </p:cNvPr>
          <p:cNvPicPr>
            <a:picLocks noRot="1"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71600" y="49530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378" name="Rectangle 5"/>
          <p:cNvSpPr>
            <a:spLocks noChangeArrowheads="1"/>
          </p:cNvSpPr>
          <p:nvPr/>
        </p:nvSpPr>
        <p:spPr bwMode="auto">
          <a:xfrm>
            <a:off x="7924800" y="6248400"/>
            <a:ext cx="11858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rPr>
              <a:t>1 Sam 15</a:t>
            </a:r>
          </a:p>
        </p:txBody>
      </p:sp>
      <p:pic>
        <p:nvPicPr>
          <p:cNvPr id="229379" name="Picture 2" descr="j0312140"/>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762000" y="1500188"/>
            <a:ext cx="7696200" cy="4953000"/>
          </a:xfrm>
          <a:noFill/>
        </p:spPr>
      </p:pic>
      <p:sp>
        <p:nvSpPr>
          <p:cNvPr id="51206" name="Text Box 6"/>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198</a:t>
            </a:r>
          </a:p>
        </p:txBody>
      </p:sp>
      <p:sp>
        <p:nvSpPr>
          <p:cNvPr id="229381" name="Title 1"/>
          <p:cNvSpPr>
            <a:spLocks noGrp="1"/>
          </p:cNvSpPr>
          <p:nvPr>
            <p:ph type="title"/>
          </p:nvPr>
        </p:nvSpPr>
        <p:spPr>
          <a:xfrm>
            <a:off x="0" y="333375"/>
            <a:ext cx="8459788" cy="1143000"/>
          </a:xfrm>
        </p:spPr>
        <p:txBody>
          <a:bodyPr/>
          <a:lstStyle/>
          <a:p>
            <a:r>
              <a:rPr lang="en-US">
                <a:latin typeface="Arial" charset="0"/>
                <a:ea typeface="ＭＳ Ｐゴシック" charset="0"/>
              </a:rPr>
              <a:t>Saul</a:t>
            </a:r>
            <a:r>
              <a:rPr lang="fr-FR">
                <a:latin typeface="Arial" charset="0"/>
                <a:ea typeface="ＭＳ Ｐゴシック" charset="0"/>
              </a:rPr>
              <a:t>'</a:t>
            </a:r>
            <a:r>
              <a:rPr lang="en-US">
                <a:latin typeface="Arial" charset="0"/>
                <a:ea typeface="ＭＳ Ｐゴシック" charset="0"/>
              </a:rPr>
              <a:t>s Refusal to Destroy the Amalekites (1 Sam. 15)</a:t>
            </a:r>
          </a:p>
        </p:txBody>
      </p:sp>
    </p:spTree>
    <p:extLst>
      <p:ext uri="{BB962C8B-B14F-4D97-AF65-F5344CB8AC3E}">
        <p14:creationId xmlns:p14="http://schemas.microsoft.com/office/powerpoint/2010/main" val="2523109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t="6198" r="9897"/>
          <a:stretch/>
        </p:blipFill>
        <p:spPr>
          <a:xfrm rot="10800000">
            <a:off x="0" y="131112"/>
            <a:ext cx="9144000" cy="6726887"/>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defTabSz="457200" fontAlgn="auto">
              <a:spcBef>
                <a:spcPts val="0"/>
              </a:spcBef>
              <a:spcAft>
                <a:spcPts val="0"/>
              </a:spcAft>
            </a:pPr>
            <a:r>
              <a:rPr lang="en-US" sz="1200" b="0" dirty="0">
                <a:solidFill>
                  <a:prstClr val="black"/>
                </a:solidFill>
              </a:rPr>
              <a:t>29 </a:t>
            </a:r>
            <a:r>
              <a:rPr lang="en-US" sz="1200" dirty="0">
                <a:solidFill>
                  <a:prstClr val="black"/>
                </a:solidFill>
              </a:rPr>
              <a:t>G</a:t>
            </a:r>
            <a:r>
              <a:rPr lang="en-US" sz="1200" b="0" dirty="0">
                <a:solidFill>
                  <a:prstClr val="black"/>
                </a:solidFill>
              </a:rPr>
              <a:t>enealogy of Jesus Christ</a:t>
            </a:r>
          </a:p>
          <a:p>
            <a:pPr algn="l" defTabSz="457200" fontAlgn="auto">
              <a:spcBef>
                <a:spcPts val="0"/>
              </a:spcBef>
              <a:spcAft>
                <a:spcPts val="0"/>
              </a:spcAft>
            </a:pPr>
            <a:r>
              <a:rPr lang="en-US" sz="1200" b="0" dirty="0">
                <a:solidFill>
                  <a:prstClr val="black"/>
                </a:solidFill>
              </a:rPr>
              <a:t>30 </a:t>
            </a:r>
            <a:r>
              <a:rPr lang="en-US" sz="1200" dirty="0">
                <a:solidFill>
                  <a:prstClr val="black"/>
                </a:solidFill>
              </a:rPr>
              <a:t>O</a:t>
            </a:r>
            <a:r>
              <a:rPr lang="en-US" sz="1200" b="0" dirty="0">
                <a:solidFill>
                  <a:prstClr val="black"/>
                </a:solidFill>
              </a:rPr>
              <a:t>pposition of King Herod</a:t>
            </a:r>
          </a:p>
          <a:p>
            <a:pPr algn="l" defTabSz="457200" fontAlgn="auto">
              <a:spcBef>
                <a:spcPts val="0"/>
              </a:spcBef>
              <a:spcAft>
                <a:spcPts val="0"/>
              </a:spcAft>
            </a:pPr>
            <a:r>
              <a:rPr lang="en-US" sz="1200" b="0" dirty="0">
                <a:solidFill>
                  <a:prstClr val="black"/>
                </a:solidFill>
              </a:rPr>
              <a:t>31 </a:t>
            </a:r>
            <a:r>
              <a:rPr lang="en-US" sz="1200" dirty="0">
                <a:solidFill>
                  <a:prstClr val="black"/>
                </a:solidFill>
              </a:rPr>
              <a:t>S</a:t>
            </a:r>
            <a:r>
              <a:rPr lang="en-US" sz="1200" b="0" dirty="0">
                <a:solidFill>
                  <a:prstClr val="black"/>
                </a:solidFill>
              </a:rPr>
              <a:t>pirit</a:t>
            </a:r>
            <a:r>
              <a:rPr lang="uk-UA" sz="1200" b="0" dirty="0">
                <a:solidFill>
                  <a:prstClr val="black"/>
                </a:solidFill>
              </a:rPr>
              <a:t>'</a:t>
            </a:r>
            <a:r>
              <a:rPr lang="en-US" sz="1200" b="0" dirty="0">
                <a:solidFill>
                  <a:prstClr val="black"/>
                </a:solidFill>
              </a:rPr>
              <a:t>s descent upon Jesus</a:t>
            </a:r>
          </a:p>
          <a:p>
            <a:pPr algn="l" defTabSz="457200" fontAlgn="auto">
              <a:spcBef>
                <a:spcPts val="0"/>
              </a:spcBef>
              <a:spcAft>
                <a:spcPts val="0"/>
              </a:spcAft>
            </a:pPr>
            <a:r>
              <a:rPr lang="en-US" sz="1200" b="0" dirty="0">
                <a:solidFill>
                  <a:prstClr val="black"/>
                </a:solidFill>
              </a:rPr>
              <a:t>32 </a:t>
            </a:r>
            <a:r>
              <a:rPr lang="en-US" sz="1200" dirty="0">
                <a:solidFill>
                  <a:prstClr val="black"/>
                </a:solidFill>
              </a:rPr>
              <a:t>P</a:t>
            </a:r>
            <a:r>
              <a:rPr lang="en-US" sz="1200" b="0" dirty="0">
                <a:solidFill>
                  <a:prstClr val="black"/>
                </a:solidFill>
              </a:rPr>
              <a:t>ower over Satan</a:t>
            </a:r>
            <a:r>
              <a:rPr lang="uk-UA" sz="1200" b="0" dirty="0">
                <a:solidFill>
                  <a:prstClr val="black"/>
                </a:solidFill>
              </a:rPr>
              <a:t>'</a:t>
            </a:r>
            <a:r>
              <a:rPr lang="en-US" sz="1200" b="0" dirty="0">
                <a:solidFill>
                  <a:prstClr val="black"/>
                </a:solidFill>
              </a:rPr>
              <a:t>s temptations</a:t>
            </a:r>
          </a:p>
          <a:p>
            <a:pPr algn="l" defTabSz="457200" fontAlgn="auto">
              <a:spcBef>
                <a:spcPts val="0"/>
              </a:spcBef>
              <a:spcAft>
                <a:spcPts val="0"/>
              </a:spcAft>
            </a:pPr>
            <a:r>
              <a:rPr lang="en-US" sz="1200" b="0" dirty="0">
                <a:solidFill>
                  <a:prstClr val="black"/>
                </a:solidFill>
              </a:rPr>
              <a:t>33 </a:t>
            </a:r>
            <a:r>
              <a:rPr lang="en-US" sz="1200" dirty="0">
                <a:solidFill>
                  <a:prstClr val="black"/>
                </a:solidFill>
              </a:rPr>
              <a:t>E</a:t>
            </a:r>
            <a:r>
              <a:rPr lang="en-US" sz="1200" b="0" dirty="0">
                <a:solidFill>
                  <a:prstClr val="black"/>
                </a:solidFill>
              </a:rPr>
              <a:t>xpounding Sermon on Mount</a:t>
            </a:r>
          </a:p>
          <a:p>
            <a:pPr algn="l" defTabSz="457200" fontAlgn="auto">
              <a:spcBef>
                <a:spcPts val="0"/>
              </a:spcBef>
              <a:spcAft>
                <a:spcPts val="0"/>
              </a:spcAft>
            </a:pPr>
            <a:r>
              <a:rPr lang="en-US" sz="1200" b="0" dirty="0">
                <a:solidFill>
                  <a:prstClr val="black"/>
                </a:solidFill>
              </a:rPr>
              <a:t>34 </a:t>
            </a:r>
            <a:r>
              <a:rPr lang="en-US" sz="1200" dirty="0">
                <a:solidFill>
                  <a:prstClr val="black"/>
                </a:solidFill>
              </a:rPr>
              <a:t>L</a:t>
            </a:r>
            <a:r>
              <a:rPr lang="en-US" sz="1200" b="0" dirty="0">
                <a:solidFill>
                  <a:prstClr val="black"/>
                </a:solidFill>
              </a:rPr>
              <a:t>essons on proper priorities</a:t>
            </a:r>
          </a:p>
          <a:p>
            <a:pPr algn="l" defTabSz="457200" fontAlgn="auto">
              <a:spcBef>
                <a:spcPts val="0"/>
              </a:spcBef>
              <a:spcAft>
                <a:spcPts val="0"/>
              </a:spcAft>
            </a:pPr>
            <a:endParaRPr lang="en-US" sz="1200" b="0" dirty="0">
              <a:solidFill>
                <a:prstClr val="black"/>
              </a:solidFill>
            </a:endParaRPr>
          </a:p>
          <a:p>
            <a:pPr algn="l" defTabSz="457200" fontAlgn="auto">
              <a:spcBef>
                <a:spcPts val="0"/>
              </a:spcBef>
              <a:spcAft>
                <a:spcPts val="0"/>
              </a:spcAft>
            </a:pPr>
            <a:r>
              <a:rPr lang="en-US" sz="1200" b="0" dirty="0">
                <a:solidFill>
                  <a:prstClr val="black"/>
                </a:solidFill>
              </a:rPr>
              <a:t>35 </a:t>
            </a:r>
            <a:r>
              <a:rPr lang="en-US" sz="1200" dirty="0">
                <a:solidFill>
                  <a:prstClr val="black"/>
                </a:solidFill>
              </a:rPr>
              <a:t>O</a:t>
            </a:r>
            <a:r>
              <a:rPr lang="en-US" sz="1200" b="0" dirty="0">
                <a:solidFill>
                  <a:prstClr val="black"/>
                </a:solidFill>
              </a:rPr>
              <a:t>utline for personal relationships</a:t>
            </a:r>
          </a:p>
          <a:p>
            <a:pPr algn="l" defTabSz="457200" fontAlgn="auto">
              <a:spcBef>
                <a:spcPts val="0"/>
              </a:spcBef>
              <a:spcAft>
                <a:spcPts val="0"/>
              </a:spcAft>
            </a:pPr>
            <a:r>
              <a:rPr lang="en-US" sz="1200" b="0" dirty="0">
                <a:solidFill>
                  <a:prstClr val="black"/>
                </a:solidFill>
              </a:rPr>
              <a:t>36 </a:t>
            </a:r>
            <a:r>
              <a:rPr lang="en-US" sz="1200" dirty="0">
                <a:solidFill>
                  <a:prstClr val="black"/>
                </a:solidFill>
              </a:rPr>
              <a:t>F</a:t>
            </a:r>
            <a:r>
              <a:rPr lang="en-US" sz="1200" b="0" dirty="0">
                <a:solidFill>
                  <a:prstClr val="black"/>
                </a:solidFill>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defTabSz="457200" fontAlgn="auto">
              <a:spcBef>
                <a:spcPts val="0"/>
              </a:spcBef>
              <a:spcAft>
                <a:spcPts val="0"/>
              </a:spcAft>
            </a:pPr>
            <a:r>
              <a:rPr lang="en-US" sz="1200" b="0" dirty="0">
                <a:solidFill>
                  <a:prstClr val="black"/>
                </a:solidFill>
              </a:rPr>
              <a:t>37 </a:t>
            </a:r>
            <a:r>
              <a:rPr lang="en-US" sz="1200" dirty="0">
                <a:solidFill>
                  <a:prstClr val="black"/>
                </a:solidFill>
              </a:rPr>
              <a:t>M</a:t>
            </a:r>
            <a:r>
              <a:rPr lang="en-US" sz="1200" b="0" dirty="0">
                <a:solidFill>
                  <a:prstClr val="black"/>
                </a:solidFill>
              </a:rPr>
              <a:t>atthew</a:t>
            </a:r>
            <a:r>
              <a:rPr lang="uk-UA" sz="1200" b="0" dirty="0">
                <a:solidFill>
                  <a:prstClr val="black"/>
                </a:solidFill>
              </a:rPr>
              <a:t>'</a:t>
            </a:r>
            <a:r>
              <a:rPr lang="en-US" sz="1200" b="0" dirty="0">
                <a:solidFill>
                  <a:prstClr val="black"/>
                </a:solidFill>
              </a:rPr>
              <a:t>s call from Jesus</a:t>
            </a:r>
          </a:p>
          <a:p>
            <a:pPr algn="l" defTabSz="457200" fontAlgn="auto">
              <a:spcBef>
                <a:spcPts val="0"/>
              </a:spcBef>
              <a:spcAft>
                <a:spcPts val="0"/>
              </a:spcAft>
            </a:pPr>
            <a:r>
              <a:rPr lang="en-US" sz="1200" b="0" dirty="0">
                <a:solidFill>
                  <a:prstClr val="black"/>
                </a:solidFill>
              </a:rPr>
              <a:t>38 </a:t>
            </a:r>
            <a:r>
              <a:rPr lang="en-US" sz="1200" dirty="0">
                <a:solidFill>
                  <a:prstClr val="black"/>
                </a:solidFill>
              </a:rPr>
              <a:t>A</a:t>
            </a:r>
            <a:r>
              <a:rPr lang="en-US" sz="1200" b="0" dirty="0">
                <a:solidFill>
                  <a:prstClr val="black"/>
                </a:solidFill>
              </a:rPr>
              <a:t>postles sent to preach</a:t>
            </a:r>
          </a:p>
          <a:p>
            <a:pPr algn="l" defTabSz="457200" fontAlgn="auto">
              <a:spcBef>
                <a:spcPts val="0"/>
              </a:spcBef>
              <a:spcAft>
                <a:spcPts val="0"/>
              </a:spcAft>
            </a:pPr>
            <a:r>
              <a:rPr lang="en-US" sz="1200" b="0" dirty="0">
                <a:solidFill>
                  <a:prstClr val="black"/>
                </a:solidFill>
              </a:rPr>
              <a:t>39 </a:t>
            </a:r>
            <a:r>
              <a:rPr lang="en-US" sz="1200" dirty="0">
                <a:solidFill>
                  <a:prstClr val="black"/>
                </a:solidFill>
              </a:rPr>
              <a:t>T</a:t>
            </a:r>
            <a:r>
              <a:rPr lang="en-US" sz="1200" b="0" dirty="0">
                <a:solidFill>
                  <a:prstClr val="black"/>
                </a:solidFill>
              </a:rPr>
              <a:t>estimony about John</a:t>
            </a:r>
            <a:r>
              <a:rPr lang="uk-UA" sz="1200" b="0" dirty="0">
                <a:solidFill>
                  <a:prstClr val="black"/>
                </a:solidFill>
              </a:rPr>
              <a:t>'</a:t>
            </a:r>
            <a:r>
              <a:rPr lang="en-US" sz="1200" b="0" dirty="0">
                <a:solidFill>
                  <a:prstClr val="black"/>
                </a:solidFill>
              </a:rPr>
              <a:t>s message</a:t>
            </a:r>
          </a:p>
          <a:p>
            <a:pPr algn="l" defTabSz="457200" fontAlgn="auto">
              <a:spcBef>
                <a:spcPts val="0"/>
              </a:spcBef>
              <a:spcAft>
                <a:spcPts val="0"/>
              </a:spcAft>
            </a:pPr>
            <a:r>
              <a:rPr lang="en-US" sz="1200" b="0" dirty="0">
                <a:solidFill>
                  <a:prstClr val="black"/>
                </a:solidFill>
              </a:rPr>
              <a:t>40 </a:t>
            </a:r>
            <a:r>
              <a:rPr lang="en-US" sz="1200" dirty="0">
                <a:solidFill>
                  <a:prstClr val="black"/>
                </a:solidFill>
              </a:rPr>
              <a:t>T</a:t>
            </a:r>
            <a:r>
              <a:rPr lang="en-US" sz="1200" b="0" dirty="0">
                <a:solidFill>
                  <a:prstClr val="black"/>
                </a:solidFill>
              </a:rPr>
              <a:t>rue Messiah called demonic</a:t>
            </a:r>
          </a:p>
          <a:p>
            <a:pPr algn="l" defTabSz="457200" fontAlgn="auto">
              <a:spcBef>
                <a:spcPts val="0"/>
              </a:spcBef>
              <a:spcAft>
                <a:spcPts val="0"/>
              </a:spcAft>
            </a:pPr>
            <a:r>
              <a:rPr lang="en-US" sz="1200" b="0" dirty="0">
                <a:solidFill>
                  <a:prstClr val="black"/>
                </a:solidFill>
              </a:rPr>
              <a:t>41 </a:t>
            </a:r>
            <a:r>
              <a:rPr lang="en-US" sz="1200" dirty="0">
                <a:solidFill>
                  <a:prstClr val="black"/>
                </a:solidFill>
              </a:rPr>
              <a:t>H</a:t>
            </a:r>
            <a:r>
              <a:rPr lang="en-US" sz="1200" b="0" dirty="0">
                <a:solidFill>
                  <a:prstClr val="black"/>
                </a:solidFill>
              </a:rPr>
              <a:t>idden message of parables</a:t>
            </a:r>
          </a:p>
          <a:p>
            <a:pPr algn="l" defTabSz="457200" fontAlgn="auto">
              <a:spcBef>
                <a:spcPts val="0"/>
              </a:spcBef>
              <a:spcAft>
                <a:spcPts val="0"/>
              </a:spcAft>
            </a:pPr>
            <a:r>
              <a:rPr lang="en-US" sz="1200" b="0" dirty="0">
                <a:solidFill>
                  <a:prstClr val="black"/>
                </a:solidFill>
              </a:rPr>
              <a:t>42 </a:t>
            </a:r>
            <a:r>
              <a:rPr lang="en-US" sz="1200" dirty="0">
                <a:solidFill>
                  <a:prstClr val="black"/>
                </a:solidFill>
              </a:rPr>
              <a:t>E</a:t>
            </a:r>
            <a:r>
              <a:rPr lang="en-US" sz="1200" b="0" dirty="0">
                <a:solidFill>
                  <a:prstClr val="black"/>
                </a:solidFill>
              </a:rPr>
              <a:t>xecution of the Baptist</a:t>
            </a:r>
          </a:p>
          <a:p>
            <a:pPr algn="l" defTabSz="457200" fontAlgn="auto">
              <a:spcBef>
                <a:spcPts val="0"/>
              </a:spcBef>
              <a:spcAft>
                <a:spcPts val="0"/>
              </a:spcAft>
            </a:pPr>
            <a:r>
              <a:rPr lang="en-US" sz="1200" b="0" dirty="0">
                <a:solidFill>
                  <a:prstClr val="black"/>
                </a:solidFill>
              </a:rPr>
              <a:t>43 </a:t>
            </a:r>
            <a:r>
              <a:rPr lang="en-US" sz="1200" dirty="0">
                <a:solidFill>
                  <a:prstClr val="black"/>
                </a:solidFill>
              </a:rPr>
              <a:t>W</a:t>
            </a:r>
            <a:r>
              <a:rPr lang="en-US" sz="1200" b="0" dirty="0">
                <a:solidFill>
                  <a:prstClr val="black"/>
                </a:solidFill>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defTabSz="457200" fontAlgn="auto">
              <a:spcBef>
                <a:spcPts val="0"/>
              </a:spcBef>
              <a:spcAft>
                <a:spcPts val="0"/>
              </a:spcAft>
            </a:pPr>
            <a:r>
              <a:rPr lang="en-US" sz="1200" b="0" dirty="0">
                <a:solidFill>
                  <a:prstClr val="black"/>
                </a:solidFill>
              </a:rPr>
              <a:t>44 </a:t>
            </a:r>
            <a:r>
              <a:rPr lang="en-US" sz="1200" dirty="0">
                <a:solidFill>
                  <a:prstClr val="black"/>
                </a:solidFill>
              </a:rPr>
              <a:t>K</a:t>
            </a:r>
            <a:r>
              <a:rPr lang="en-US" sz="1200" b="0" dirty="0">
                <a:solidFill>
                  <a:prstClr val="black"/>
                </a:solidFill>
              </a:rPr>
              <a:t>eys of the kingdom</a:t>
            </a:r>
          </a:p>
          <a:p>
            <a:pPr algn="l" defTabSz="457200" fontAlgn="auto">
              <a:spcBef>
                <a:spcPts val="0"/>
              </a:spcBef>
              <a:spcAft>
                <a:spcPts val="0"/>
              </a:spcAft>
            </a:pPr>
            <a:r>
              <a:rPr lang="en-US" sz="1200" b="0" dirty="0">
                <a:solidFill>
                  <a:prstClr val="black"/>
                </a:solidFill>
              </a:rPr>
              <a:t>45 </a:t>
            </a:r>
            <a:r>
              <a:rPr lang="en-US" sz="1200" dirty="0">
                <a:solidFill>
                  <a:prstClr val="black"/>
                </a:solidFill>
              </a:rPr>
              <a:t>I</a:t>
            </a:r>
            <a:r>
              <a:rPr lang="en-US" sz="1200" b="0" dirty="0">
                <a:solidFill>
                  <a:prstClr val="black"/>
                </a:solidFill>
              </a:rPr>
              <a:t>mpact of Jesus</a:t>
            </a:r>
            <a:r>
              <a:rPr lang="uk-UA" sz="1200" b="0" dirty="0">
                <a:solidFill>
                  <a:prstClr val="black"/>
                </a:solidFill>
              </a:rPr>
              <a:t>'</a:t>
            </a:r>
            <a:r>
              <a:rPr lang="en-US" sz="1200" b="0" dirty="0">
                <a:solidFill>
                  <a:prstClr val="black"/>
                </a:solidFill>
              </a:rPr>
              <a:t> transfiguration</a:t>
            </a:r>
          </a:p>
          <a:p>
            <a:pPr algn="l" defTabSz="457200" fontAlgn="auto">
              <a:spcBef>
                <a:spcPts val="0"/>
              </a:spcBef>
              <a:spcAft>
                <a:spcPts val="0"/>
              </a:spcAft>
            </a:pPr>
            <a:r>
              <a:rPr lang="en-US" sz="1200" b="0" dirty="0">
                <a:solidFill>
                  <a:prstClr val="black"/>
                </a:solidFill>
              </a:rPr>
              <a:t>46 </a:t>
            </a:r>
            <a:r>
              <a:rPr lang="en-US" sz="1200" dirty="0">
                <a:solidFill>
                  <a:prstClr val="black"/>
                </a:solidFill>
              </a:rPr>
              <a:t>N</a:t>
            </a:r>
            <a:r>
              <a:rPr lang="en-US" sz="1200" b="0" dirty="0">
                <a:solidFill>
                  <a:prstClr val="black"/>
                </a:solidFill>
              </a:rPr>
              <a:t>eed for true forgiveness</a:t>
            </a:r>
          </a:p>
          <a:p>
            <a:pPr algn="l" defTabSz="457200" fontAlgn="auto">
              <a:spcBef>
                <a:spcPts val="0"/>
              </a:spcBef>
              <a:spcAft>
                <a:spcPts val="0"/>
              </a:spcAft>
            </a:pPr>
            <a:r>
              <a:rPr lang="en-US" sz="1200" b="0" dirty="0">
                <a:solidFill>
                  <a:prstClr val="black"/>
                </a:solidFill>
              </a:rPr>
              <a:t>47 </a:t>
            </a:r>
            <a:r>
              <a:rPr lang="en-US" sz="1200" dirty="0">
                <a:solidFill>
                  <a:prstClr val="black"/>
                </a:solidFill>
              </a:rPr>
              <a:t>G</a:t>
            </a:r>
            <a:r>
              <a:rPr lang="en-US" sz="1200" b="0" dirty="0">
                <a:solidFill>
                  <a:prstClr val="black"/>
                </a:solidFill>
              </a:rPr>
              <a:t>rounds for divorce clarified</a:t>
            </a:r>
          </a:p>
          <a:p>
            <a:pPr algn="l" defTabSz="457200" fontAlgn="auto">
              <a:spcBef>
                <a:spcPts val="0"/>
              </a:spcBef>
              <a:spcAft>
                <a:spcPts val="0"/>
              </a:spcAft>
            </a:pPr>
            <a:endParaRPr lang="en-US" sz="1200" b="0" dirty="0">
              <a:solidFill>
                <a:prstClr val="black"/>
              </a:solidFill>
            </a:endParaRPr>
          </a:p>
          <a:p>
            <a:pPr algn="l" defTabSz="457200" fontAlgn="auto">
              <a:spcBef>
                <a:spcPts val="0"/>
              </a:spcBef>
              <a:spcAft>
                <a:spcPts val="0"/>
              </a:spcAft>
            </a:pPr>
            <a:r>
              <a:rPr lang="en-US" sz="1200" b="0" dirty="0">
                <a:solidFill>
                  <a:prstClr val="black"/>
                </a:solidFill>
              </a:rPr>
              <a:t>48 </a:t>
            </a:r>
            <a:r>
              <a:rPr lang="en-US" sz="1200" dirty="0">
                <a:solidFill>
                  <a:prstClr val="black"/>
                </a:solidFill>
              </a:rPr>
              <a:t>O</a:t>
            </a:r>
            <a:r>
              <a:rPr lang="en-US" sz="1200" b="0" dirty="0">
                <a:solidFill>
                  <a:prstClr val="black"/>
                </a:solidFill>
              </a:rPr>
              <a:t>pportunities in the vineyard</a:t>
            </a:r>
          </a:p>
          <a:p>
            <a:pPr algn="l" defTabSz="457200" fontAlgn="auto">
              <a:spcBef>
                <a:spcPts val="0"/>
              </a:spcBef>
              <a:spcAft>
                <a:spcPts val="0"/>
              </a:spcAft>
            </a:pPr>
            <a:r>
              <a:rPr lang="en-US" sz="1200" b="0" dirty="0">
                <a:solidFill>
                  <a:prstClr val="black"/>
                </a:solidFill>
              </a:rPr>
              <a:t>49 </a:t>
            </a:r>
            <a:r>
              <a:rPr lang="en-US" sz="1200" dirty="0">
                <a:solidFill>
                  <a:prstClr val="black"/>
                </a:solidFill>
              </a:rPr>
              <a:t>F</a:t>
            </a:r>
            <a:r>
              <a:rPr lang="en-US" sz="1200" b="0" dirty="0">
                <a:solidFill>
                  <a:prstClr val="black"/>
                </a:solidFill>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defTabSz="457200" fontAlgn="auto">
              <a:spcBef>
                <a:spcPts val="0"/>
              </a:spcBef>
              <a:spcAft>
                <a:spcPts val="0"/>
              </a:spcAft>
            </a:pPr>
            <a:r>
              <a:rPr lang="en-US" sz="1200" b="0" dirty="0">
                <a:solidFill>
                  <a:prstClr val="black"/>
                </a:solidFill>
              </a:rPr>
              <a:t>50 </a:t>
            </a:r>
            <a:r>
              <a:rPr lang="en-US" sz="1200" dirty="0">
                <a:solidFill>
                  <a:prstClr val="black"/>
                </a:solidFill>
              </a:rPr>
              <a:t>T</a:t>
            </a:r>
            <a:r>
              <a:rPr lang="en-US" sz="1200" b="0" dirty="0">
                <a:solidFill>
                  <a:prstClr val="black"/>
                </a:solidFill>
              </a:rPr>
              <a:t>axes paid to Caesar</a:t>
            </a:r>
          </a:p>
          <a:p>
            <a:pPr algn="l" defTabSz="457200" fontAlgn="auto">
              <a:spcBef>
                <a:spcPts val="0"/>
              </a:spcBef>
              <a:spcAft>
                <a:spcPts val="0"/>
              </a:spcAft>
            </a:pPr>
            <a:r>
              <a:rPr lang="en-US" sz="1200" b="0" dirty="0">
                <a:solidFill>
                  <a:prstClr val="black"/>
                </a:solidFill>
              </a:rPr>
              <a:t>51 </a:t>
            </a:r>
            <a:r>
              <a:rPr lang="en-US" sz="1200" dirty="0">
                <a:solidFill>
                  <a:prstClr val="black"/>
                </a:solidFill>
              </a:rPr>
              <a:t>H</a:t>
            </a:r>
            <a:r>
              <a:rPr lang="en-US" sz="1200" b="0" dirty="0">
                <a:solidFill>
                  <a:prstClr val="black"/>
                </a:solidFill>
              </a:rPr>
              <a:t>ypocrisy denounced by </a:t>
            </a:r>
            <a:r>
              <a:rPr lang="ru-RU" sz="1200" b="0" dirty="0">
                <a:solidFill>
                  <a:prstClr val="black"/>
                </a:solidFill>
              </a:rPr>
              <a:t>"</a:t>
            </a:r>
            <a:r>
              <a:rPr lang="en-US" sz="1200" b="0" dirty="0">
                <a:solidFill>
                  <a:prstClr val="black"/>
                </a:solidFill>
              </a:rPr>
              <a:t>woes</a:t>
            </a:r>
            <a:r>
              <a:rPr lang="ru-RU" sz="1200" b="0" dirty="0">
                <a:solidFill>
                  <a:prstClr val="black"/>
                </a:solidFill>
              </a:rPr>
              <a:t>"</a:t>
            </a:r>
            <a:endParaRPr lang="en-US" sz="1200" b="0" dirty="0">
              <a:solidFill>
                <a:prstClr val="black"/>
              </a:solidFill>
            </a:endParaRPr>
          </a:p>
          <a:p>
            <a:pPr algn="l" defTabSz="457200" fontAlgn="auto">
              <a:spcBef>
                <a:spcPts val="0"/>
              </a:spcBef>
              <a:spcAft>
                <a:spcPts val="0"/>
              </a:spcAft>
            </a:pPr>
            <a:r>
              <a:rPr lang="en-US" sz="1200" b="0" dirty="0">
                <a:solidFill>
                  <a:prstClr val="black"/>
                </a:solidFill>
              </a:rPr>
              <a:t>52 </a:t>
            </a:r>
            <a:r>
              <a:rPr lang="en-US" sz="1200" dirty="0">
                <a:solidFill>
                  <a:prstClr val="black"/>
                </a:solidFill>
              </a:rPr>
              <a:t>E</a:t>
            </a:r>
            <a:r>
              <a:rPr lang="en-US" sz="1200" b="0" dirty="0">
                <a:solidFill>
                  <a:prstClr val="black"/>
                </a:solidFill>
              </a:rPr>
              <a:t>vents of second coming</a:t>
            </a:r>
          </a:p>
          <a:p>
            <a:pPr algn="l" defTabSz="457200" fontAlgn="auto">
              <a:spcBef>
                <a:spcPts val="0"/>
              </a:spcBef>
              <a:spcAft>
                <a:spcPts val="0"/>
              </a:spcAft>
            </a:pPr>
            <a:endParaRPr lang="en-US" sz="1200" b="0" dirty="0">
              <a:solidFill>
                <a:prstClr val="black"/>
              </a:solidFill>
            </a:endParaRPr>
          </a:p>
          <a:p>
            <a:pPr algn="l" defTabSz="457200" fontAlgn="auto">
              <a:spcBef>
                <a:spcPts val="0"/>
              </a:spcBef>
              <a:spcAft>
                <a:spcPts val="0"/>
              </a:spcAft>
            </a:pPr>
            <a:r>
              <a:rPr lang="en-US" sz="1200" b="0" dirty="0">
                <a:solidFill>
                  <a:prstClr val="black"/>
                </a:solidFill>
              </a:rPr>
              <a:t>53 </a:t>
            </a:r>
            <a:r>
              <a:rPr lang="en-US" sz="1200" dirty="0">
                <a:solidFill>
                  <a:prstClr val="black"/>
                </a:solidFill>
              </a:rPr>
              <a:t>J</a:t>
            </a:r>
            <a:r>
              <a:rPr lang="en-US" sz="1200" b="0" dirty="0">
                <a:solidFill>
                  <a:prstClr val="black"/>
                </a:solidFill>
              </a:rPr>
              <a:t>udgment of the nations</a:t>
            </a:r>
          </a:p>
          <a:p>
            <a:pPr algn="l" defTabSz="457200" fontAlgn="auto">
              <a:spcBef>
                <a:spcPts val="0"/>
              </a:spcBef>
              <a:spcAft>
                <a:spcPts val="0"/>
              </a:spcAft>
            </a:pPr>
            <a:r>
              <a:rPr lang="en-US" sz="1200" b="0" dirty="0">
                <a:solidFill>
                  <a:prstClr val="black"/>
                </a:solidFill>
              </a:rPr>
              <a:t>54 </a:t>
            </a:r>
            <a:r>
              <a:rPr lang="en-US" sz="1200" dirty="0">
                <a:solidFill>
                  <a:prstClr val="black"/>
                </a:solidFill>
              </a:rPr>
              <a:t>E</a:t>
            </a:r>
            <a:r>
              <a:rPr lang="en-US" sz="1200" b="0" dirty="0">
                <a:solidFill>
                  <a:prstClr val="black"/>
                </a:solidFill>
              </a:rPr>
              <a:t>vents on Calvary</a:t>
            </a:r>
            <a:r>
              <a:rPr lang="uk-UA" sz="1200" b="0" dirty="0">
                <a:solidFill>
                  <a:prstClr val="black"/>
                </a:solidFill>
              </a:rPr>
              <a:t>'</a:t>
            </a:r>
            <a:r>
              <a:rPr lang="en-US" sz="1200" b="0" dirty="0">
                <a:solidFill>
                  <a:prstClr val="black"/>
                </a:solidFill>
              </a:rPr>
              <a:t>s eve</a:t>
            </a:r>
          </a:p>
          <a:p>
            <a:pPr algn="l" defTabSz="457200" fontAlgn="auto">
              <a:spcBef>
                <a:spcPts val="0"/>
              </a:spcBef>
              <a:spcAft>
                <a:spcPts val="0"/>
              </a:spcAft>
            </a:pPr>
            <a:r>
              <a:rPr lang="en-US" sz="1200" b="0" dirty="0">
                <a:solidFill>
                  <a:prstClr val="black"/>
                </a:solidFill>
              </a:rPr>
              <a:t>55 </a:t>
            </a:r>
            <a:r>
              <a:rPr lang="en-US" sz="1200" dirty="0">
                <a:solidFill>
                  <a:prstClr val="black"/>
                </a:solidFill>
              </a:rPr>
              <a:t>W</a:t>
            </a:r>
            <a:r>
              <a:rPr lang="en-US" sz="1200" b="0" dirty="0">
                <a:solidFill>
                  <a:prstClr val="black"/>
                </a:solidFill>
              </a:rPr>
              <a:t>ay of the cross</a:t>
            </a:r>
          </a:p>
          <a:p>
            <a:pPr algn="l" defTabSz="457200" fontAlgn="auto">
              <a:spcBef>
                <a:spcPts val="0"/>
              </a:spcBef>
              <a:spcAft>
                <a:spcPts val="0"/>
              </a:spcAft>
            </a:pPr>
            <a:r>
              <a:rPr lang="en-US" sz="1200" b="0" dirty="0">
                <a:solidFill>
                  <a:prstClr val="black"/>
                </a:solidFill>
              </a:rPr>
              <a:t>56 </a:t>
            </a:r>
            <a:r>
              <a:rPr lang="en-US" sz="1200" dirty="0">
                <a:solidFill>
                  <a:prstClr val="black"/>
                </a:solidFill>
              </a:rPr>
              <a:t>S</a:t>
            </a:r>
            <a:r>
              <a:rPr lang="en-US" sz="1200" b="0" dirty="0">
                <a:solidFill>
                  <a:prstClr val="black"/>
                </a:solidFill>
              </a:rPr>
              <a:t>avior</a:t>
            </a:r>
            <a:r>
              <a:rPr lang="uk-UA" sz="1200" b="0" dirty="0">
                <a:solidFill>
                  <a:prstClr val="black"/>
                </a:solidFill>
              </a:rPr>
              <a:t>'</a:t>
            </a:r>
            <a:r>
              <a:rPr lang="en-US" sz="1200" b="0" dirty="0">
                <a:solidFill>
                  <a:prstClr val="black"/>
                </a:solidFill>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defTabSz="457200" fontAlgn="auto">
              <a:spcBef>
                <a:spcPts val="0"/>
              </a:spcBef>
              <a:spcAft>
                <a:spcPts val="0"/>
              </a:spcAft>
            </a:pPr>
            <a:r>
              <a:rPr lang="en-US" sz="1200" b="0" dirty="0">
                <a:solidFill>
                  <a:prstClr val="black"/>
                </a:solidFill>
              </a:rPr>
              <a:t>1 Inception of the world</a:t>
            </a:r>
          </a:p>
          <a:p>
            <a:pPr algn="l" defTabSz="457200" fontAlgn="auto">
              <a:spcBef>
                <a:spcPts val="0"/>
              </a:spcBef>
              <a:spcAft>
                <a:spcPts val="0"/>
              </a:spcAft>
            </a:pPr>
            <a:r>
              <a:rPr lang="en-US" sz="1200" b="0" dirty="0">
                <a:solidFill>
                  <a:prstClr val="black"/>
                </a:solidFill>
              </a:rPr>
              <a:t>2 </a:t>
            </a:r>
            <a:r>
              <a:rPr lang="en-US" sz="1200" dirty="0">
                <a:solidFill>
                  <a:prstClr val="black"/>
                </a:solidFill>
              </a:rPr>
              <a:t>N</a:t>
            </a:r>
            <a:r>
              <a:rPr lang="en-US" sz="1200" b="0" dirty="0">
                <a:solidFill>
                  <a:prstClr val="black"/>
                </a:solidFill>
              </a:rPr>
              <a:t>ewlyweds placed in Eden</a:t>
            </a:r>
          </a:p>
          <a:p>
            <a:pPr algn="l" defTabSz="457200" fontAlgn="auto">
              <a:spcBef>
                <a:spcPts val="0"/>
              </a:spcBef>
              <a:spcAft>
                <a:spcPts val="0"/>
              </a:spcAft>
            </a:pPr>
            <a:endParaRPr lang="en-US" sz="1200" b="0" dirty="0">
              <a:solidFill>
                <a:prstClr val="black"/>
              </a:solidFill>
            </a:endParaRPr>
          </a:p>
          <a:p>
            <a:pPr algn="l" defTabSz="457200" fontAlgn="auto">
              <a:spcBef>
                <a:spcPts val="0"/>
              </a:spcBef>
              <a:spcAft>
                <a:spcPts val="0"/>
              </a:spcAft>
            </a:pPr>
            <a:r>
              <a:rPr lang="en-US" sz="1200" b="0" dirty="0">
                <a:solidFill>
                  <a:prstClr val="black"/>
                </a:solidFill>
              </a:rPr>
              <a:t>3 </a:t>
            </a:r>
            <a:r>
              <a:rPr lang="en-US" sz="1200" dirty="0">
                <a:solidFill>
                  <a:prstClr val="black"/>
                </a:solidFill>
              </a:rPr>
              <a:t>T</a:t>
            </a:r>
            <a:r>
              <a:rPr lang="en-US" sz="1200" b="0" dirty="0">
                <a:solidFill>
                  <a:prstClr val="black"/>
                </a:solidFill>
              </a:rPr>
              <a:t>emptation and man</a:t>
            </a:r>
            <a:r>
              <a:rPr lang="uk-UA" sz="1200" b="0" dirty="0">
                <a:solidFill>
                  <a:prstClr val="black"/>
                </a:solidFill>
              </a:rPr>
              <a:t>'</a:t>
            </a:r>
            <a:r>
              <a:rPr lang="en-US" sz="1200" b="0" dirty="0">
                <a:solidFill>
                  <a:prstClr val="black"/>
                </a:solidFill>
              </a:rPr>
              <a:t>s fall</a:t>
            </a:r>
          </a:p>
          <a:p>
            <a:pPr algn="l" defTabSz="457200" fontAlgn="auto">
              <a:spcBef>
                <a:spcPts val="0"/>
              </a:spcBef>
              <a:spcAft>
                <a:spcPts val="0"/>
              </a:spcAft>
            </a:pPr>
            <a:r>
              <a:rPr lang="en-US" sz="1200" b="0" dirty="0">
                <a:solidFill>
                  <a:prstClr val="black"/>
                </a:solidFill>
              </a:rPr>
              <a:t>4 </a:t>
            </a:r>
            <a:r>
              <a:rPr lang="en-US" sz="1200" dirty="0">
                <a:solidFill>
                  <a:prstClr val="black"/>
                </a:solidFill>
              </a:rPr>
              <a:t>H</a:t>
            </a:r>
            <a:r>
              <a:rPr lang="en-US" sz="1200" b="0" dirty="0">
                <a:solidFill>
                  <a:prstClr val="black"/>
                </a:solidFill>
              </a:rPr>
              <a:t>atred and first murder</a:t>
            </a:r>
          </a:p>
          <a:p>
            <a:pPr algn="l" defTabSz="457200" fontAlgn="auto">
              <a:spcBef>
                <a:spcPts val="0"/>
              </a:spcBef>
              <a:spcAft>
                <a:spcPts val="0"/>
              </a:spcAft>
            </a:pPr>
            <a:r>
              <a:rPr lang="en-US" sz="1200" b="0" dirty="0">
                <a:solidFill>
                  <a:prstClr val="black"/>
                </a:solidFill>
              </a:rPr>
              <a:t>5 </a:t>
            </a:r>
            <a:r>
              <a:rPr lang="en-US" sz="1200" dirty="0">
                <a:solidFill>
                  <a:prstClr val="black"/>
                </a:solidFill>
              </a:rPr>
              <a:t>E</a:t>
            </a:r>
            <a:r>
              <a:rPr lang="en-US" sz="1200" b="0" dirty="0">
                <a:solidFill>
                  <a:prstClr val="black"/>
                </a:solidFill>
              </a:rPr>
              <a:t>ntire genealogy of Adam</a:t>
            </a:r>
          </a:p>
          <a:p>
            <a:pPr algn="l" defTabSz="457200" fontAlgn="auto">
              <a:spcBef>
                <a:spcPts val="0"/>
              </a:spcBef>
              <a:spcAft>
                <a:spcPts val="0"/>
              </a:spcAft>
            </a:pPr>
            <a:endParaRPr lang="en-US" sz="1200" b="0" dirty="0">
              <a:solidFill>
                <a:prstClr val="black"/>
              </a:solidFill>
            </a:endParaRPr>
          </a:p>
          <a:p>
            <a:pPr algn="l" defTabSz="457200" fontAlgn="auto">
              <a:spcBef>
                <a:spcPts val="0"/>
              </a:spcBef>
              <a:spcAft>
                <a:spcPts val="0"/>
              </a:spcAft>
            </a:pPr>
            <a:r>
              <a:rPr lang="en-US" sz="1200" b="0" dirty="0">
                <a:solidFill>
                  <a:prstClr val="black"/>
                </a:solidFill>
              </a:rPr>
              <a:t>6 </a:t>
            </a:r>
            <a:r>
              <a:rPr lang="en-US" sz="1200" dirty="0">
                <a:solidFill>
                  <a:prstClr val="black"/>
                </a:solidFill>
              </a:rPr>
              <a:t>L</a:t>
            </a:r>
            <a:r>
              <a:rPr lang="en-US" sz="1200" b="0" dirty="0">
                <a:solidFill>
                  <a:prstClr val="black"/>
                </a:solidFill>
              </a:rPr>
              <a:t>essons on proper priorities</a:t>
            </a:r>
          </a:p>
          <a:p>
            <a:pPr algn="l" defTabSz="457200" fontAlgn="auto">
              <a:spcBef>
                <a:spcPts val="0"/>
              </a:spcBef>
              <a:spcAft>
                <a:spcPts val="0"/>
              </a:spcAft>
            </a:pPr>
            <a:r>
              <a:rPr lang="en-US" sz="1200" b="0" dirty="0">
                <a:solidFill>
                  <a:prstClr val="black"/>
                </a:solidFill>
              </a:rPr>
              <a:t>7 </a:t>
            </a:r>
            <a:r>
              <a:rPr lang="en-US" sz="1200" dirty="0">
                <a:solidFill>
                  <a:prstClr val="black"/>
                </a:solidFill>
              </a:rPr>
              <a:t>O</a:t>
            </a:r>
            <a:r>
              <a:rPr lang="en-US" sz="1200" b="0" dirty="0">
                <a:solidFill>
                  <a:prstClr val="black"/>
                </a:solidFill>
              </a:rPr>
              <a:t>utline for personal relationships</a:t>
            </a:r>
          </a:p>
          <a:p>
            <a:pPr algn="l" defTabSz="457200" fontAlgn="auto">
              <a:spcBef>
                <a:spcPts val="0"/>
              </a:spcBef>
              <a:spcAft>
                <a:spcPts val="0"/>
              </a:spcAft>
            </a:pPr>
            <a:r>
              <a:rPr lang="en-US" sz="1200" b="0" dirty="0">
                <a:solidFill>
                  <a:prstClr val="black"/>
                </a:solidFill>
              </a:rPr>
              <a:t>8 </a:t>
            </a:r>
            <a:r>
              <a:rPr lang="en-US" sz="1200" dirty="0">
                <a:solidFill>
                  <a:prstClr val="black"/>
                </a:solidFill>
              </a:rPr>
              <a:t>F</a:t>
            </a:r>
            <a:r>
              <a:rPr lang="en-US" sz="1200" b="0" dirty="0">
                <a:solidFill>
                  <a:prstClr val="black"/>
                </a:solidFill>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defTabSz="457200" fontAlgn="auto">
              <a:spcBef>
                <a:spcPts val="0"/>
              </a:spcBef>
              <a:spcAft>
                <a:spcPts val="0"/>
              </a:spcAft>
            </a:pPr>
            <a:r>
              <a:rPr lang="en-US" sz="1200" b="0" dirty="0">
                <a:solidFill>
                  <a:prstClr val="black"/>
                </a:solidFill>
              </a:rPr>
              <a:t>  9 </a:t>
            </a:r>
            <a:r>
              <a:rPr lang="en-US" sz="1200" dirty="0">
                <a:solidFill>
                  <a:prstClr val="black"/>
                </a:solidFill>
              </a:rPr>
              <a:t>M</a:t>
            </a:r>
            <a:r>
              <a:rPr lang="en-US" sz="1200" b="0" dirty="0">
                <a:solidFill>
                  <a:prstClr val="black"/>
                </a:solidFill>
              </a:rPr>
              <a:t>atthew</a:t>
            </a:r>
            <a:r>
              <a:rPr lang="uk-UA" sz="1200" b="0" dirty="0">
                <a:solidFill>
                  <a:prstClr val="black"/>
                </a:solidFill>
              </a:rPr>
              <a:t>'</a:t>
            </a:r>
            <a:r>
              <a:rPr lang="en-US" sz="1200" b="0" dirty="0">
                <a:solidFill>
                  <a:prstClr val="black"/>
                </a:solidFill>
              </a:rPr>
              <a:t>s call from Jesus</a:t>
            </a:r>
          </a:p>
          <a:p>
            <a:pPr algn="l" defTabSz="457200" fontAlgn="auto">
              <a:spcBef>
                <a:spcPts val="0"/>
              </a:spcBef>
              <a:spcAft>
                <a:spcPts val="0"/>
              </a:spcAft>
            </a:pPr>
            <a:r>
              <a:rPr lang="en-US" sz="1200" b="0" dirty="0">
                <a:solidFill>
                  <a:prstClr val="black"/>
                </a:solidFill>
              </a:rPr>
              <a:t>10 </a:t>
            </a:r>
            <a:r>
              <a:rPr lang="en-US" sz="1200" dirty="0">
                <a:solidFill>
                  <a:prstClr val="black"/>
                </a:solidFill>
              </a:rPr>
              <a:t>A</a:t>
            </a:r>
            <a:r>
              <a:rPr lang="en-US" sz="1200" b="0" dirty="0">
                <a:solidFill>
                  <a:prstClr val="black"/>
                </a:solidFill>
              </a:rPr>
              <a:t>postles sent to preach</a:t>
            </a:r>
          </a:p>
          <a:p>
            <a:pPr algn="l" defTabSz="457200" fontAlgn="auto">
              <a:spcBef>
                <a:spcPts val="0"/>
              </a:spcBef>
              <a:spcAft>
                <a:spcPts val="0"/>
              </a:spcAft>
            </a:pPr>
            <a:r>
              <a:rPr lang="en-US" sz="1200" b="0" dirty="0">
                <a:solidFill>
                  <a:prstClr val="black"/>
                </a:solidFill>
              </a:rPr>
              <a:t>11 </a:t>
            </a:r>
            <a:r>
              <a:rPr lang="en-US" sz="1200" dirty="0">
                <a:solidFill>
                  <a:prstClr val="black"/>
                </a:solidFill>
              </a:rPr>
              <a:t>T</a:t>
            </a:r>
            <a:r>
              <a:rPr lang="en-US" sz="1200" b="0" dirty="0">
                <a:solidFill>
                  <a:prstClr val="black"/>
                </a:solidFill>
              </a:rPr>
              <a:t>estimony about John</a:t>
            </a:r>
            <a:r>
              <a:rPr lang="uk-UA" sz="1200" b="0" dirty="0">
                <a:solidFill>
                  <a:prstClr val="black"/>
                </a:solidFill>
              </a:rPr>
              <a:t>'</a:t>
            </a:r>
            <a:r>
              <a:rPr lang="en-US" sz="1200" b="0" dirty="0">
                <a:solidFill>
                  <a:prstClr val="black"/>
                </a:solidFill>
              </a:rPr>
              <a:t>s message</a:t>
            </a:r>
          </a:p>
          <a:p>
            <a:pPr algn="l" defTabSz="457200" fontAlgn="auto">
              <a:spcBef>
                <a:spcPts val="0"/>
              </a:spcBef>
              <a:spcAft>
                <a:spcPts val="0"/>
              </a:spcAft>
            </a:pPr>
            <a:r>
              <a:rPr lang="en-US" sz="1200" b="0" dirty="0">
                <a:solidFill>
                  <a:prstClr val="black"/>
                </a:solidFill>
              </a:rPr>
              <a:t>12 </a:t>
            </a:r>
            <a:r>
              <a:rPr lang="en-US" sz="1200" dirty="0">
                <a:solidFill>
                  <a:prstClr val="black"/>
                </a:solidFill>
              </a:rPr>
              <a:t>T</a:t>
            </a:r>
            <a:r>
              <a:rPr lang="en-US" sz="1200" b="0" dirty="0">
                <a:solidFill>
                  <a:prstClr val="black"/>
                </a:solidFill>
              </a:rPr>
              <a:t>rue Messiah called demonic</a:t>
            </a:r>
          </a:p>
          <a:p>
            <a:pPr algn="l" defTabSz="457200" fontAlgn="auto">
              <a:spcBef>
                <a:spcPts val="0"/>
              </a:spcBef>
              <a:spcAft>
                <a:spcPts val="0"/>
              </a:spcAft>
            </a:pPr>
            <a:r>
              <a:rPr lang="en-US" sz="1200" b="0" dirty="0">
                <a:solidFill>
                  <a:prstClr val="black"/>
                </a:solidFill>
              </a:rPr>
              <a:t>13 </a:t>
            </a:r>
            <a:r>
              <a:rPr lang="en-US" sz="1200" dirty="0">
                <a:solidFill>
                  <a:prstClr val="black"/>
                </a:solidFill>
              </a:rPr>
              <a:t>H</a:t>
            </a:r>
            <a:r>
              <a:rPr lang="en-US" sz="1200" b="0" dirty="0">
                <a:solidFill>
                  <a:prstClr val="black"/>
                </a:solidFill>
              </a:rPr>
              <a:t>idden message of parables</a:t>
            </a:r>
          </a:p>
          <a:p>
            <a:pPr algn="l" defTabSz="457200" fontAlgn="auto">
              <a:spcBef>
                <a:spcPts val="0"/>
              </a:spcBef>
              <a:spcAft>
                <a:spcPts val="0"/>
              </a:spcAft>
            </a:pPr>
            <a:r>
              <a:rPr lang="en-US" sz="1200" b="0" dirty="0">
                <a:solidFill>
                  <a:prstClr val="black"/>
                </a:solidFill>
              </a:rPr>
              <a:t>14 </a:t>
            </a:r>
            <a:r>
              <a:rPr lang="en-US" sz="1200" dirty="0">
                <a:solidFill>
                  <a:prstClr val="black"/>
                </a:solidFill>
              </a:rPr>
              <a:t>E</a:t>
            </a:r>
            <a:r>
              <a:rPr lang="en-US" sz="1200" b="0" dirty="0">
                <a:solidFill>
                  <a:prstClr val="black"/>
                </a:solidFill>
              </a:rPr>
              <a:t>xecution of the Baptist</a:t>
            </a:r>
          </a:p>
          <a:p>
            <a:pPr algn="l" defTabSz="457200" fontAlgn="auto">
              <a:spcBef>
                <a:spcPts val="0"/>
              </a:spcBef>
              <a:spcAft>
                <a:spcPts val="0"/>
              </a:spcAft>
            </a:pPr>
            <a:r>
              <a:rPr lang="en-US" sz="1200" b="0" dirty="0">
                <a:solidFill>
                  <a:prstClr val="black"/>
                </a:solidFill>
              </a:rPr>
              <a:t>15 </a:t>
            </a:r>
            <a:r>
              <a:rPr lang="en-US" sz="1200" dirty="0">
                <a:solidFill>
                  <a:prstClr val="black"/>
                </a:solidFill>
              </a:rPr>
              <a:t>W</a:t>
            </a:r>
            <a:r>
              <a:rPr lang="en-US" sz="1200" b="0" dirty="0">
                <a:solidFill>
                  <a:prstClr val="black"/>
                </a:solidFill>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defTabSz="457200" fontAlgn="auto">
              <a:spcBef>
                <a:spcPts val="0"/>
              </a:spcBef>
              <a:spcAft>
                <a:spcPts val="0"/>
              </a:spcAft>
            </a:pPr>
            <a:r>
              <a:rPr lang="en-US" sz="1200" b="0" dirty="0">
                <a:solidFill>
                  <a:prstClr val="black"/>
                </a:solidFill>
              </a:rPr>
              <a:t>16 </a:t>
            </a:r>
            <a:r>
              <a:rPr lang="en-US" sz="1200" dirty="0">
                <a:solidFill>
                  <a:prstClr val="black"/>
                </a:solidFill>
              </a:rPr>
              <a:t>K</a:t>
            </a:r>
            <a:r>
              <a:rPr lang="en-US" sz="1200" b="0" dirty="0">
                <a:solidFill>
                  <a:prstClr val="black"/>
                </a:solidFill>
              </a:rPr>
              <a:t>eys of the kingdom</a:t>
            </a:r>
          </a:p>
          <a:p>
            <a:pPr algn="l" defTabSz="457200" fontAlgn="auto">
              <a:spcBef>
                <a:spcPts val="0"/>
              </a:spcBef>
              <a:spcAft>
                <a:spcPts val="0"/>
              </a:spcAft>
            </a:pPr>
            <a:r>
              <a:rPr lang="en-US" sz="1200" b="0" dirty="0">
                <a:solidFill>
                  <a:prstClr val="black"/>
                </a:solidFill>
              </a:rPr>
              <a:t>17 </a:t>
            </a:r>
            <a:r>
              <a:rPr lang="en-US" sz="1200" dirty="0">
                <a:solidFill>
                  <a:prstClr val="black"/>
                </a:solidFill>
              </a:rPr>
              <a:t>I</a:t>
            </a:r>
            <a:r>
              <a:rPr lang="en-US" sz="1200" b="0" dirty="0">
                <a:solidFill>
                  <a:prstClr val="black"/>
                </a:solidFill>
              </a:rPr>
              <a:t>mpact of Jesus</a:t>
            </a:r>
            <a:r>
              <a:rPr lang="uk-UA" sz="1200" b="0" dirty="0">
                <a:solidFill>
                  <a:prstClr val="black"/>
                </a:solidFill>
              </a:rPr>
              <a:t>'</a:t>
            </a:r>
            <a:r>
              <a:rPr lang="en-US" sz="1200" b="0" dirty="0">
                <a:solidFill>
                  <a:prstClr val="black"/>
                </a:solidFill>
              </a:rPr>
              <a:t> transfiguration</a:t>
            </a:r>
          </a:p>
          <a:p>
            <a:pPr algn="l" defTabSz="457200" fontAlgn="auto">
              <a:spcBef>
                <a:spcPts val="0"/>
              </a:spcBef>
              <a:spcAft>
                <a:spcPts val="0"/>
              </a:spcAft>
            </a:pPr>
            <a:r>
              <a:rPr lang="en-US" sz="1200" b="0" dirty="0">
                <a:solidFill>
                  <a:prstClr val="black"/>
                </a:solidFill>
              </a:rPr>
              <a:t>18 </a:t>
            </a:r>
            <a:r>
              <a:rPr lang="en-US" sz="1200" dirty="0">
                <a:solidFill>
                  <a:prstClr val="black"/>
                </a:solidFill>
              </a:rPr>
              <a:t>N</a:t>
            </a:r>
            <a:r>
              <a:rPr lang="en-US" sz="1200" b="0" dirty="0">
                <a:solidFill>
                  <a:prstClr val="black"/>
                </a:solidFill>
              </a:rPr>
              <a:t>eed for true forgiveness</a:t>
            </a:r>
          </a:p>
          <a:p>
            <a:pPr algn="l" defTabSz="457200" fontAlgn="auto">
              <a:spcBef>
                <a:spcPts val="0"/>
              </a:spcBef>
              <a:spcAft>
                <a:spcPts val="0"/>
              </a:spcAft>
            </a:pPr>
            <a:r>
              <a:rPr lang="en-US" sz="1200" b="0" dirty="0">
                <a:solidFill>
                  <a:prstClr val="black"/>
                </a:solidFill>
              </a:rPr>
              <a:t>19 </a:t>
            </a:r>
            <a:r>
              <a:rPr lang="en-US" sz="1200" dirty="0">
                <a:solidFill>
                  <a:prstClr val="black"/>
                </a:solidFill>
              </a:rPr>
              <a:t>G</a:t>
            </a:r>
            <a:r>
              <a:rPr lang="en-US" sz="1200" b="0" dirty="0">
                <a:solidFill>
                  <a:prstClr val="black"/>
                </a:solidFill>
              </a:rPr>
              <a:t>rounds for divorce clarified</a:t>
            </a:r>
          </a:p>
          <a:p>
            <a:pPr algn="l" defTabSz="457200" fontAlgn="auto">
              <a:spcBef>
                <a:spcPts val="0"/>
              </a:spcBef>
              <a:spcAft>
                <a:spcPts val="0"/>
              </a:spcAft>
            </a:pPr>
            <a:endParaRPr lang="en-US" sz="1200" b="0" dirty="0">
              <a:solidFill>
                <a:prstClr val="black"/>
              </a:solidFill>
            </a:endParaRPr>
          </a:p>
          <a:p>
            <a:pPr algn="l" defTabSz="457200" fontAlgn="auto">
              <a:spcBef>
                <a:spcPts val="0"/>
              </a:spcBef>
              <a:spcAft>
                <a:spcPts val="0"/>
              </a:spcAft>
            </a:pPr>
            <a:r>
              <a:rPr lang="en-US" sz="1200" b="0" dirty="0">
                <a:solidFill>
                  <a:prstClr val="black"/>
                </a:solidFill>
              </a:rPr>
              <a:t>20 </a:t>
            </a:r>
            <a:r>
              <a:rPr lang="en-US" sz="1200" dirty="0">
                <a:solidFill>
                  <a:prstClr val="black"/>
                </a:solidFill>
              </a:rPr>
              <a:t>O</a:t>
            </a:r>
            <a:r>
              <a:rPr lang="en-US" sz="1200" b="0" dirty="0">
                <a:solidFill>
                  <a:prstClr val="black"/>
                </a:solidFill>
              </a:rPr>
              <a:t>pportunities in the vineyard</a:t>
            </a:r>
          </a:p>
          <a:p>
            <a:pPr algn="l" defTabSz="457200" fontAlgn="auto">
              <a:spcBef>
                <a:spcPts val="0"/>
              </a:spcBef>
              <a:spcAft>
                <a:spcPts val="0"/>
              </a:spcAft>
            </a:pPr>
            <a:r>
              <a:rPr lang="en-US" sz="1200" b="0" dirty="0">
                <a:solidFill>
                  <a:prstClr val="black"/>
                </a:solidFill>
              </a:rPr>
              <a:t>21 </a:t>
            </a:r>
            <a:r>
              <a:rPr lang="en-US" sz="1200" dirty="0">
                <a:solidFill>
                  <a:prstClr val="black"/>
                </a:solidFill>
              </a:rPr>
              <a:t>F</a:t>
            </a:r>
            <a:r>
              <a:rPr lang="en-US" sz="1200" b="0" dirty="0">
                <a:solidFill>
                  <a:prstClr val="black"/>
                </a:solidFill>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defTabSz="457200" fontAlgn="auto">
              <a:spcBef>
                <a:spcPts val="0"/>
              </a:spcBef>
              <a:spcAft>
                <a:spcPts val="0"/>
              </a:spcAft>
            </a:pPr>
            <a:r>
              <a:rPr lang="en-US" sz="1200" b="0" dirty="0">
                <a:solidFill>
                  <a:prstClr val="black"/>
                </a:solidFill>
              </a:rPr>
              <a:t>22 </a:t>
            </a:r>
            <a:r>
              <a:rPr lang="en-US" sz="1200" dirty="0">
                <a:solidFill>
                  <a:prstClr val="black"/>
                </a:solidFill>
              </a:rPr>
              <a:t>T</a:t>
            </a:r>
            <a:r>
              <a:rPr lang="en-US" sz="1200" b="0" dirty="0">
                <a:solidFill>
                  <a:prstClr val="black"/>
                </a:solidFill>
              </a:rPr>
              <a:t>axes paid to Caesar</a:t>
            </a:r>
          </a:p>
          <a:p>
            <a:pPr algn="l" defTabSz="457200" fontAlgn="auto">
              <a:spcBef>
                <a:spcPts val="0"/>
              </a:spcBef>
              <a:spcAft>
                <a:spcPts val="0"/>
              </a:spcAft>
            </a:pPr>
            <a:r>
              <a:rPr lang="en-US" sz="1200" b="0" dirty="0">
                <a:solidFill>
                  <a:prstClr val="black"/>
                </a:solidFill>
              </a:rPr>
              <a:t>23 </a:t>
            </a:r>
            <a:r>
              <a:rPr lang="en-US" sz="1200" dirty="0">
                <a:solidFill>
                  <a:prstClr val="black"/>
                </a:solidFill>
              </a:rPr>
              <a:t>H</a:t>
            </a:r>
            <a:r>
              <a:rPr lang="en-US" sz="1200" b="0" dirty="0">
                <a:solidFill>
                  <a:prstClr val="black"/>
                </a:solidFill>
              </a:rPr>
              <a:t>ypocrisy denounced by </a:t>
            </a:r>
            <a:r>
              <a:rPr lang="ru-RU" sz="1200" b="0" dirty="0">
                <a:solidFill>
                  <a:prstClr val="black"/>
                </a:solidFill>
              </a:rPr>
              <a:t>"</a:t>
            </a:r>
            <a:r>
              <a:rPr lang="en-US" sz="1200" b="0" dirty="0">
                <a:solidFill>
                  <a:prstClr val="black"/>
                </a:solidFill>
              </a:rPr>
              <a:t>woes</a:t>
            </a:r>
            <a:r>
              <a:rPr lang="ru-RU" sz="1200" b="0" dirty="0">
                <a:solidFill>
                  <a:prstClr val="black"/>
                </a:solidFill>
              </a:rPr>
              <a:t>"</a:t>
            </a:r>
            <a:endParaRPr lang="en-US" sz="1200" b="0" dirty="0">
              <a:solidFill>
                <a:prstClr val="black"/>
              </a:solidFill>
            </a:endParaRPr>
          </a:p>
          <a:p>
            <a:pPr algn="l" defTabSz="457200" fontAlgn="auto">
              <a:spcBef>
                <a:spcPts val="0"/>
              </a:spcBef>
              <a:spcAft>
                <a:spcPts val="0"/>
              </a:spcAft>
            </a:pPr>
            <a:r>
              <a:rPr lang="en-US" sz="1200" b="0" dirty="0">
                <a:solidFill>
                  <a:prstClr val="black"/>
                </a:solidFill>
              </a:rPr>
              <a:t>24 </a:t>
            </a:r>
            <a:r>
              <a:rPr lang="en-US" sz="1200" dirty="0">
                <a:solidFill>
                  <a:prstClr val="black"/>
                </a:solidFill>
              </a:rPr>
              <a:t>E</a:t>
            </a:r>
            <a:r>
              <a:rPr lang="en-US" sz="1200" b="0" dirty="0">
                <a:solidFill>
                  <a:prstClr val="black"/>
                </a:solidFill>
              </a:rPr>
              <a:t>vents of second coming</a:t>
            </a:r>
          </a:p>
          <a:p>
            <a:pPr algn="l" defTabSz="457200" fontAlgn="auto">
              <a:spcBef>
                <a:spcPts val="0"/>
              </a:spcBef>
              <a:spcAft>
                <a:spcPts val="0"/>
              </a:spcAft>
            </a:pPr>
            <a:endParaRPr lang="en-US" sz="1200" b="0" dirty="0">
              <a:solidFill>
                <a:prstClr val="black"/>
              </a:solidFill>
            </a:endParaRPr>
          </a:p>
          <a:p>
            <a:pPr algn="l" defTabSz="457200" fontAlgn="auto">
              <a:spcBef>
                <a:spcPts val="0"/>
              </a:spcBef>
              <a:spcAft>
                <a:spcPts val="0"/>
              </a:spcAft>
            </a:pPr>
            <a:r>
              <a:rPr lang="en-US" sz="1200" b="0" dirty="0">
                <a:solidFill>
                  <a:prstClr val="black"/>
                </a:solidFill>
              </a:rPr>
              <a:t>25 </a:t>
            </a:r>
            <a:r>
              <a:rPr lang="en-US" sz="1200" dirty="0">
                <a:solidFill>
                  <a:prstClr val="black"/>
                </a:solidFill>
              </a:rPr>
              <a:t>J</a:t>
            </a:r>
            <a:r>
              <a:rPr lang="en-US" sz="1200" b="0" dirty="0">
                <a:solidFill>
                  <a:prstClr val="black"/>
                </a:solidFill>
              </a:rPr>
              <a:t>udgment of the nations</a:t>
            </a:r>
          </a:p>
          <a:p>
            <a:pPr algn="l" defTabSz="457200" fontAlgn="auto">
              <a:spcBef>
                <a:spcPts val="0"/>
              </a:spcBef>
              <a:spcAft>
                <a:spcPts val="0"/>
              </a:spcAft>
            </a:pPr>
            <a:r>
              <a:rPr lang="en-US" sz="1200" b="0" dirty="0">
                <a:solidFill>
                  <a:prstClr val="black"/>
                </a:solidFill>
              </a:rPr>
              <a:t>26 </a:t>
            </a:r>
            <a:r>
              <a:rPr lang="en-US" sz="1200" dirty="0">
                <a:solidFill>
                  <a:prstClr val="black"/>
                </a:solidFill>
              </a:rPr>
              <a:t>E</a:t>
            </a:r>
            <a:r>
              <a:rPr lang="en-US" sz="1200" b="0" dirty="0">
                <a:solidFill>
                  <a:prstClr val="black"/>
                </a:solidFill>
              </a:rPr>
              <a:t>vents on Calvary</a:t>
            </a:r>
            <a:r>
              <a:rPr lang="uk-UA" sz="1200" b="0" dirty="0">
                <a:solidFill>
                  <a:prstClr val="black"/>
                </a:solidFill>
              </a:rPr>
              <a:t>'</a:t>
            </a:r>
            <a:r>
              <a:rPr lang="en-US" sz="1200" b="0" dirty="0">
                <a:solidFill>
                  <a:prstClr val="black"/>
                </a:solidFill>
              </a:rPr>
              <a:t>s eve</a:t>
            </a:r>
          </a:p>
          <a:p>
            <a:pPr algn="l" defTabSz="457200" fontAlgn="auto">
              <a:spcBef>
                <a:spcPts val="0"/>
              </a:spcBef>
              <a:spcAft>
                <a:spcPts val="0"/>
              </a:spcAft>
            </a:pPr>
            <a:r>
              <a:rPr lang="en-US" sz="1200" b="0" dirty="0">
                <a:solidFill>
                  <a:prstClr val="black"/>
                </a:solidFill>
              </a:rPr>
              <a:t>27 </a:t>
            </a:r>
            <a:r>
              <a:rPr lang="en-US" sz="1200" dirty="0">
                <a:solidFill>
                  <a:prstClr val="black"/>
                </a:solidFill>
              </a:rPr>
              <a:t>W</a:t>
            </a:r>
            <a:r>
              <a:rPr lang="en-US" sz="1200" b="0" dirty="0">
                <a:solidFill>
                  <a:prstClr val="black"/>
                </a:solidFill>
              </a:rPr>
              <a:t>ay of the cross</a:t>
            </a:r>
          </a:p>
          <a:p>
            <a:pPr algn="l" defTabSz="457200" fontAlgn="auto">
              <a:spcBef>
                <a:spcPts val="0"/>
              </a:spcBef>
              <a:spcAft>
                <a:spcPts val="0"/>
              </a:spcAft>
            </a:pPr>
            <a:r>
              <a:rPr lang="en-US" sz="1200" b="0" dirty="0">
                <a:solidFill>
                  <a:prstClr val="black"/>
                </a:solidFill>
              </a:rPr>
              <a:t>28 </a:t>
            </a:r>
            <a:r>
              <a:rPr lang="en-US" sz="1200" dirty="0">
                <a:solidFill>
                  <a:prstClr val="black"/>
                </a:solidFill>
              </a:rPr>
              <a:t>S</a:t>
            </a:r>
            <a:r>
              <a:rPr lang="en-US" sz="1200" b="0" dirty="0">
                <a:solidFill>
                  <a:prstClr val="black"/>
                </a:solidFill>
              </a:rPr>
              <a:t>avior</a:t>
            </a:r>
            <a:r>
              <a:rPr lang="uk-UA" sz="1200" b="0" dirty="0">
                <a:solidFill>
                  <a:prstClr val="black"/>
                </a:solidFill>
              </a:rPr>
              <a:t>'</a:t>
            </a:r>
            <a:r>
              <a:rPr lang="en-US" sz="1200" b="0" dirty="0">
                <a:solidFill>
                  <a:prstClr val="black"/>
                </a:solidFill>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algn="l" defTabSz="457200" fontAlgn="auto">
              <a:spcBef>
                <a:spcPts val="0"/>
              </a:spcBef>
              <a:spcAft>
                <a:spcPts val="0"/>
              </a:spcAft>
            </a:pPr>
            <a:r>
              <a:rPr lang="en-US" sz="1200" b="0">
                <a:solidFill>
                  <a:prstClr val="black"/>
                </a:solidFill>
                <a:latin typeface="Helvetica"/>
              </a:rPr>
              <a:t> </a:t>
            </a:r>
            <a:endParaRPr lang="en-US" sz="1800" b="0">
              <a:solidFill>
                <a:prstClr val="black"/>
              </a:solidFill>
              <a:latin typeface="Tw Cen MT"/>
            </a:endParaRPr>
          </a:p>
        </p:txBody>
      </p:sp>
      <p:sp>
        <p:nvSpPr>
          <p:cNvPr id="13" name="Title 1"/>
          <p:cNvSpPr txBox="1">
            <a:spLocks/>
          </p:cNvSpPr>
          <p:nvPr/>
        </p:nvSpPr>
        <p:spPr bwMode="auto">
          <a:xfrm>
            <a:off x="0" y="-12699"/>
            <a:ext cx="9144000" cy="723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lvl="0" algn="ctr" defTabSz="457200"/>
            <a:r>
              <a:rPr lang="zh-TW" altLang="en-US" sz="4800">
                <a:solidFill>
                  <a:prstClr val="white"/>
                </a:solidFill>
                <a:latin typeface="Arial"/>
                <a:cs typeface="Arial"/>
              </a:rPr>
              <a:t>撒母耳记上</a:t>
            </a:r>
          </a:p>
        </p:txBody>
      </p:sp>
      <p:sp>
        <p:nvSpPr>
          <p:cNvPr id="14" name="Rectangle 13"/>
          <p:cNvSpPr/>
          <p:nvPr/>
        </p:nvSpPr>
        <p:spPr>
          <a:xfrm>
            <a:off x="385621" y="4530246"/>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800" b="0">
              <a:solidFill>
                <a:prstClr val="white"/>
              </a:solidFill>
            </a:endParaRPr>
          </a:p>
        </p:txBody>
      </p:sp>
    </p:spTree>
    <p:extLst>
      <p:ext uri="{BB962C8B-B14F-4D97-AF65-F5344CB8AC3E}">
        <p14:creationId xmlns:p14="http://schemas.microsoft.com/office/powerpoint/2010/main" val="178949379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7043" name="Picture 5" descr="quest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98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54" name="Rectangle 2"/>
          <p:cNvSpPr>
            <a:spLocks noChangeArrowheads="1"/>
          </p:cNvSpPr>
          <p:nvPr/>
        </p:nvSpPr>
        <p:spPr bwMode="auto">
          <a:xfrm>
            <a:off x="2209800" y="3505200"/>
            <a:ext cx="6373813" cy="253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p>
            <a:r>
              <a:rPr lang="zh-CN" altLang="en-US" sz="4000" i="1" dirty="0">
                <a:solidFill>
                  <a:schemeClr val="bg1"/>
                </a:solidFill>
                <a:ea typeface="新細明體" charset="0"/>
                <a:cs typeface="新細明體" charset="0"/>
              </a:rPr>
              <a:t>神是不改变的</a:t>
            </a:r>
            <a:r>
              <a:rPr lang="en-US" altLang="zh-TW" sz="4000" i="1" dirty="0">
                <a:solidFill>
                  <a:schemeClr val="bg1"/>
                </a:solidFill>
                <a:ea typeface="新細明體" charset="0"/>
                <a:cs typeface="新細明體" charset="0"/>
              </a:rPr>
              <a:t>.</a:t>
            </a:r>
          </a:p>
          <a:p>
            <a:r>
              <a:rPr lang="zh-CN" altLang="en-US" sz="4000" i="1" dirty="0">
                <a:solidFill>
                  <a:schemeClr val="bg1"/>
                </a:solidFill>
                <a:ea typeface="新細明體" charset="0"/>
                <a:cs typeface="新細明體" charset="0"/>
              </a:rPr>
              <a:t>所以为什么祂“后悔”立</a:t>
            </a:r>
          </a:p>
          <a:p>
            <a:r>
              <a:rPr lang="zh-CN" altLang="en-US" sz="4000" i="1" u="sng" dirty="0">
                <a:solidFill>
                  <a:schemeClr val="bg1"/>
                </a:solidFill>
                <a:ea typeface="宋体" charset="0"/>
                <a:cs typeface="宋体" charset="0"/>
              </a:rPr>
              <a:t>扫罗</a:t>
            </a:r>
            <a:r>
              <a:rPr lang="zh-CN" altLang="en-US" sz="4000" i="1" dirty="0">
                <a:solidFill>
                  <a:schemeClr val="bg1"/>
                </a:solidFill>
                <a:ea typeface="宋体" charset="0"/>
                <a:cs typeface="宋体" charset="0"/>
              </a:rPr>
              <a:t>为王</a:t>
            </a:r>
            <a:r>
              <a:rPr lang="en-US" altLang="zh-TW" sz="4000" i="1" dirty="0">
                <a:solidFill>
                  <a:schemeClr val="bg1"/>
                </a:solidFill>
                <a:ea typeface="新細明體" charset="0"/>
                <a:cs typeface="新細明體" charset="0"/>
              </a:rPr>
              <a:t>?</a:t>
            </a:r>
          </a:p>
          <a:p>
            <a:r>
              <a:rPr lang="en-US" altLang="zh-TW" sz="4000" i="1" dirty="0">
                <a:solidFill>
                  <a:schemeClr val="bg1"/>
                </a:solidFill>
                <a:ea typeface="新細明體" charset="0"/>
                <a:cs typeface="新細明體" charset="0"/>
              </a:rPr>
              <a:t>(</a:t>
            </a:r>
            <a:r>
              <a:rPr lang="zh-CN" altLang="en-US" sz="4000" i="1" dirty="0">
                <a:solidFill>
                  <a:schemeClr val="bg1"/>
                </a:solidFill>
                <a:ea typeface="新細明體" charset="0"/>
                <a:cs typeface="新細明體" charset="0"/>
              </a:rPr>
              <a:t>撒上</a:t>
            </a:r>
            <a:r>
              <a:rPr lang="en-US" altLang="zh-TW" sz="4000" i="1" dirty="0">
                <a:solidFill>
                  <a:schemeClr val="bg1"/>
                </a:solidFill>
                <a:ea typeface="新細明體" charset="0"/>
                <a:cs typeface="新細明體" charset="0"/>
              </a:rPr>
              <a:t> 15:35)</a:t>
            </a:r>
          </a:p>
        </p:txBody>
      </p:sp>
      <p:sp>
        <p:nvSpPr>
          <p:cNvPr id="151558" name="Text Box 6"/>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198</a:t>
            </a:r>
          </a:p>
        </p:txBody>
      </p:sp>
      <p:sp>
        <p:nvSpPr>
          <p:cNvPr id="5" name="Title 1"/>
          <p:cNvSpPr txBox="1">
            <a:spLocks/>
          </p:cNvSpPr>
          <p:nvPr/>
        </p:nvSpPr>
        <p:spPr bwMode="auto">
          <a:xfrm>
            <a:off x="0" y="765175"/>
            <a:ext cx="9144000" cy="831850"/>
          </a:xfrm>
          <a:prstGeom prst="rect">
            <a:avLst/>
          </a:prstGeom>
          <a:noFill/>
          <a:ln w="12700" cap="sq">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4800" b="0" kern="1200">
                <a:solidFill>
                  <a:srgbClr val="FFFFFF"/>
                </a:solidFill>
                <a:effectLst>
                  <a:outerShdw blurRad="38100" dist="38100" dir="2700000" algn="tl">
                    <a:srgbClr val="000000"/>
                  </a:outerShdw>
                </a:effectLst>
              </a:rPr>
              <a:t>God</a:t>
            </a:r>
            <a:r>
              <a:rPr lang="fr-FR" sz="4800" b="0" kern="1200">
                <a:solidFill>
                  <a:srgbClr val="FFFFFF"/>
                </a:solidFill>
                <a:effectLst>
                  <a:outerShdw blurRad="38100" dist="38100" dir="2700000" algn="tl">
                    <a:srgbClr val="000000"/>
                  </a:outerShdw>
                </a:effectLst>
              </a:rPr>
              <a:t>'</a:t>
            </a:r>
            <a:r>
              <a:rPr lang="en-US" sz="4800" b="0" kern="1200">
                <a:solidFill>
                  <a:srgbClr val="FFFFFF"/>
                </a:solidFill>
                <a:effectLst>
                  <a:outerShdw blurRad="38100" dist="38100" dir="2700000" algn="tl">
                    <a:srgbClr val="000000"/>
                  </a:outerShdw>
                </a:effectLst>
              </a:rPr>
              <a:t>s Sorrow Over Saul</a:t>
            </a:r>
            <a:endParaRPr lang="en-US" sz="4800" b="0" kern="1200" dirty="0">
              <a:solidFill>
                <a:srgbClr val="FFFFFF"/>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1554"/>
                                        </p:tgtEl>
                                        <p:attrNameLst>
                                          <p:attrName>style.visibility</p:attrName>
                                        </p:attrNameLst>
                                      </p:cBhvr>
                                      <p:to>
                                        <p:strVal val="visible"/>
                                      </p:to>
                                    </p:set>
                                    <p:anim calcmode="lin" valueType="num">
                                      <p:cBhvr>
                                        <p:cTn id="7" dur="1000" fill="hold"/>
                                        <p:tgtEl>
                                          <p:spTgt spid="151554"/>
                                        </p:tgtEl>
                                        <p:attrNameLst>
                                          <p:attrName>ppt_w</p:attrName>
                                        </p:attrNameLst>
                                      </p:cBhvr>
                                      <p:tavLst>
                                        <p:tav tm="0">
                                          <p:val>
                                            <p:fltVal val="0"/>
                                          </p:val>
                                        </p:tav>
                                        <p:tav tm="100000">
                                          <p:val>
                                            <p:strVal val="#ppt_w"/>
                                          </p:val>
                                        </p:tav>
                                      </p:tavLst>
                                    </p:anim>
                                    <p:anim calcmode="lin" valueType="num">
                                      <p:cBhvr>
                                        <p:cTn id="8" dur="1000" fill="hold"/>
                                        <p:tgtEl>
                                          <p:spTgt spid="151554"/>
                                        </p:tgtEl>
                                        <p:attrNameLst>
                                          <p:attrName>ppt_h</p:attrName>
                                        </p:attrNameLst>
                                      </p:cBhvr>
                                      <p:tavLst>
                                        <p:tav tm="0">
                                          <p:val>
                                            <p:fltVal val="0"/>
                                          </p:val>
                                        </p:tav>
                                        <p:tav tm="100000">
                                          <p:val>
                                            <p:strVal val="#ppt_h"/>
                                          </p:val>
                                        </p:tav>
                                      </p:tavLst>
                                    </p:anim>
                                    <p:anim calcmode="lin" valueType="num">
                                      <p:cBhvr>
                                        <p:cTn id="9" dur="1000" fill="hold"/>
                                        <p:tgtEl>
                                          <p:spTgt spid="15155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155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4" grpId="0"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pPr>
              <a:defRPr/>
            </a:pPr>
            <a:endParaRPr lang="en-US">
              <a:solidFill>
                <a:srgbClr val="000000"/>
              </a:solidFill>
            </a:endParaRPr>
          </a:p>
        </p:txBody>
      </p:sp>
      <p:sp>
        <p:nvSpPr>
          <p:cNvPr id="34821" name="Text Box 5"/>
          <p:cNvSpPr txBox="1">
            <a:spLocks noChangeArrowheads="1"/>
          </p:cNvSpPr>
          <p:nvPr/>
        </p:nvSpPr>
        <p:spPr bwMode="auto">
          <a:xfrm>
            <a:off x="179512" y="5638800"/>
            <a:ext cx="3401888"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zh-TW" altLang="en-US" sz="4400">
                <a:solidFill>
                  <a:srgbClr val="FFFFFF"/>
                </a:solidFill>
                <a:latin typeface="Arial" charset="0"/>
                <a:cs typeface="Arial" charset="0"/>
              </a:rPr>
              <a:t>以利</a:t>
            </a: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defRPr/>
            </a:pPr>
            <a:endParaRPr lang="en-US" sz="1800" b="0">
              <a:solidFill>
                <a:srgbClr val="000000"/>
              </a:solidFill>
              <a:latin typeface="Arial" charset="0"/>
            </a:endParaRPr>
          </a:p>
        </p:txBody>
      </p:sp>
      <p:sp>
        <p:nvSpPr>
          <p:cNvPr id="34823" name="Text Box 7"/>
          <p:cNvSpPr txBox="1">
            <a:spLocks noChangeArrowheads="1"/>
          </p:cNvSpPr>
          <p:nvPr/>
        </p:nvSpPr>
        <p:spPr bwMode="auto">
          <a:xfrm>
            <a:off x="5664832" y="5638800"/>
            <a:ext cx="28194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zh-TW" altLang="en-US" sz="4400">
                <a:solidFill>
                  <a:srgbClr val="FFFFFF"/>
                </a:solidFill>
                <a:latin typeface="Arial" charset="0"/>
                <a:cs typeface="Arial" charset="0"/>
              </a:rPr>
              <a:t>撒母耳</a:t>
            </a: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en-US" sz="2400" dirty="0">
                <a:solidFill>
                  <a:srgbClr val="FFFFFF"/>
                </a:solidFill>
                <a:latin typeface="Arial"/>
                <a:cs typeface="Arial"/>
              </a:rPr>
              <a:t>196</a:t>
            </a:r>
            <a:endParaRPr lang="en-US" sz="2400" b="0" dirty="0">
              <a:solidFill>
                <a:srgbClr val="FFFFFF"/>
              </a:solidFill>
              <a:latin typeface="Arial"/>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chemeClr val="bg1"/>
          </a:solidFill>
          <a:ln w="9525">
            <a:solidFill>
              <a:schemeClr val="tx1"/>
            </a:solidFill>
            <a:miter lim="800000"/>
            <a:headEnd/>
            <a:tailEnd/>
          </a:ln>
        </p:spPr>
        <p:txBody>
          <a:bodyPr wrap="none" anchor="ctr"/>
          <a:lstStyle/>
          <a:p>
            <a:pPr>
              <a:defRPr/>
            </a:pPr>
            <a:endParaRPr lang="en-US">
              <a:solidFill>
                <a:srgbClr val="000000"/>
              </a:solidFill>
            </a:endParaRPr>
          </a:p>
        </p:txBody>
      </p:sp>
      <p:sp>
        <p:nvSpPr>
          <p:cNvPr id="200714" name="Title 2"/>
          <p:cNvSpPr>
            <a:spLocks noGrp="1"/>
          </p:cNvSpPr>
          <p:nvPr>
            <p:ph type="title"/>
          </p:nvPr>
        </p:nvSpPr>
        <p:spPr>
          <a:xfrm>
            <a:off x="0" y="33338"/>
            <a:ext cx="4932363" cy="658812"/>
          </a:xfrm>
        </p:spPr>
        <p:txBody>
          <a:bodyPr/>
          <a:lstStyle/>
          <a:p>
            <a:pPr lvl="0"/>
            <a:r>
              <a:rPr lang="zh-TW" altLang="en-US" sz="3600" i="1">
                <a:solidFill>
                  <a:srgbClr val="FFFFFF"/>
                </a:solidFill>
                <a:latin typeface="Arial" charset="0"/>
                <a:ea typeface="ＭＳ Ｐゴシック" charset="0"/>
              </a:rPr>
              <a:t>过渡期</a:t>
            </a:r>
            <a:r>
              <a:rPr lang="en-US" altLang="zh-TW" sz="3600" i="1">
                <a:solidFill>
                  <a:srgbClr val="FFFFFF"/>
                </a:solidFill>
                <a:latin typeface="Arial" charset="0"/>
                <a:ea typeface="ＭＳ Ｐゴシック" charset="0"/>
              </a:rPr>
              <a:t> </a:t>
            </a:r>
            <a:r>
              <a:rPr lang="en-US" sz="3600" i="1">
                <a:solidFill>
                  <a:srgbClr val="FFFFFF"/>
                </a:solidFill>
                <a:latin typeface="Arial" charset="0"/>
                <a:ea typeface="ＭＳ Ｐゴシック" charset="0"/>
              </a:rPr>
              <a:t>1</a:t>
            </a:r>
          </a:p>
        </p:txBody>
      </p:sp>
      <p:pic>
        <p:nvPicPr>
          <p:cNvPr id="18"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508104" y="1988840"/>
            <a:ext cx="3344007" cy="36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51520" y="2132856"/>
            <a:ext cx="3502367" cy="3552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16" name="WordArt 11"/>
          <p:cNvSpPr>
            <a:spLocks noChangeArrowheads="1" noChangeShapeType="1" noTextEdit="1"/>
          </p:cNvSpPr>
          <p:nvPr/>
        </p:nvSpPr>
        <p:spPr bwMode="auto">
          <a:xfrm>
            <a:off x="2133600" y="685800"/>
            <a:ext cx="4419600" cy="1434582"/>
          </a:xfrm>
          <a:prstGeom prst="rect">
            <a:avLst/>
          </a:prstGeom>
        </p:spPr>
        <p:txBody>
          <a:bodyPr wrap="none" fromWordArt="1">
            <a:prstTxWarp prst="textSlantUp">
              <a:avLst>
                <a:gd name="adj" fmla="val 32056"/>
              </a:avLst>
            </a:prstTxWarp>
          </a:bodyPr>
          <a:lstStyle/>
          <a:p>
            <a:pPr>
              <a:defRPr/>
            </a:pPr>
            <a:r>
              <a:rPr lang="zh-TW" altLang="en-US" sz="4800" kern="10">
                <a:ln w="9525">
                  <a:solidFill>
                    <a:srgbClr val="CC99FF"/>
                  </a:solidFill>
                  <a:round/>
                  <a:headEnd/>
                  <a:tailEnd/>
                </a:ln>
                <a:solidFill>
                  <a:srgbClr val="FFFFFF"/>
                </a:solidFill>
                <a:effectLst>
                  <a:glow rad="228600">
                    <a:srgbClr val="000000"/>
                  </a:glow>
                </a:effectLst>
                <a:latin typeface="Impact"/>
                <a:ea typeface="Impact"/>
                <a:cs typeface="Impact"/>
              </a:rPr>
              <a:t>撒母耳记上</a:t>
            </a:r>
            <a:endParaRPr lang="en-US" sz="4800" kern="10">
              <a:ln w="9525">
                <a:solidFill>
                  <a:srgbClr val="CC99FF"/>
                </a:solidFill>
                <a:round/>
                <a:headEnd/>
                <a:tailEnd/>
              </a:ln>
              <a:solidFill>
                <a:srgbClr val="FFFFFF"/>
              </a:solidFill>
              <a:effectLst>
                <a:glow rad="228600">
                  <a:srgbClr val="000000"/>
                </a:glow>
              </a:effectLst>
              <a:latin typeface="Impact"/>
              <a:ea typeface="Impact"/>
              <a:cs typeface="Impact"/>
            </a:endParaRPr>
          </a:p>
        </p:txBody>
      </p:sp>
    </p:spTree>
    <p:extLst>
      <p:ext uri="{BB962C8B-B14F-4D97-AF65-F5344CB8AC3E}">
        <p14:creationId xmlns:p14="http://schemas.microsoft.com/office/powerpoint/2010/main" val="207481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checkerboard(across)">
                                      <p:cBhvr>
                                        <p:cTn id="11" dur="500"/>
                                        <p:tgtEl>
                                          <p:spTgt spid="34823"/>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utoUpdateAnimBg="0"/>
      <p:bldP spid="14"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pPr>
              <a:defRPr/>
            </a:pPr>
            <a:endParaRPr lang="en-US">
              <a:solidFill>
                <a:srgbClr val="000000"/>
              </a:solidFill>
            </a:endParaRPr>
          </a:p>
        </p:txBody>
      </p:sp>
      <p:sp>
        <p:nvSpPr>
          <p:cNvPr id="34821" name="Text Box 5"/>
          <p:cNvSpPr txBox="1">
            <a:spLocks noChangeArrowheads="1"/>
          </p:cNvSpPr>
          <p:nvPr/>
        </p:nvSpPr>
        <p:spPr bwMode="auto">
          <a:xfrm>
            <a:off x="179512" y="5638800"/>
            <a:ext cx="3401888"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zh-TW" altLang="en-US" sz="4400">
                <a:solidFill>
                  <a:srgbClr val="FFFFFF"/>
                </a:solidFill>
                <a:latin typeface="Arial" charset="0"/>
                <a:cs typeface="Arial" charset="0"/>
              </a:rPr>
              <a:t>撒母耳</a:t>
            </a: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defRPr/>
            </a:pPr>
            <a:endParaRPr lang="en-US" sz="1800" b="0">
              <a:solidFill>
                <a:srgbClr val="000000"/>
              </a:solidFill>
              <a:latin typeface="Arial" charset="0"/>
            </a:endParaRPr>
          </a:p>
        </p:txBody>
      </p:sp>
      <p:sp>
        <p:nvSpPr>
          <p:cNvPr id="34823" name="Text Box 7"/>
          <p:cNvSpPr txBox="1">
            <a:spLocks noChangeArrowheads="1"/>
          </p:cNvSpPr>
          <p:nvPr/>
        </p:nvSpPr>
        <p:spPr bwMode="auto">
          <a:xfrm>
            <a:off x="5664832" y="5638800"/>
            <a:ext cx="28194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zh-TW" altLang="en-US" sz="4400">
                <a:solidFill>
                  <a:srgbClr val="FFFFFF"/>
                </a:solidFill>
                <a:latin typeface="Arial" charset="0"/>
                <a:cs typeface="Arial" charset="0"/>
              </a:rPr>
              <a:t>扫罗</a:t>
            </a:r>
            <a:endParaRPr lang="en-US" sz="4400">
              <a:solidFill>
                <a:srgbClr val="FFFFFF"/>
              </a:solidFill>
              <a:latin typeface="Arial" charset="0"/>
              <a:cs typeface="Arial" charset="0"/>
            </a:endParaRP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en-US" sz="2400" dirty="0">
                <a:solidFill>
                  <a:srgbClr val="FFFFFF"/>
                </a:solidFill>
                <a:latin typeface="Arial"/>
                <a:cs typeface="Arial"/>
              </a:rPr>
              <a:t>196</a:t>
            </a:r>
            <a:endParaRPr lang="en-US" sz="2400" b="0" dirty="0">
              <a:solidFill>
                <a:srgbClr val="FFFFFF"/>
              </a:solidFill>
              <a:latin typeface="Arial"/>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pPr>
              <a:defRPr/>
            </a:pPr>
            <a:endParaRPr lang="en-US">
              <a:solidFill>
                <a:srgbClr val="000000"/>
              </a:solidFill>
            </a:endParaRPr>
          </a:p>
        </p:txBody>
      </p:sp>
      <p:sp>
        <p:nvSpPr>
          <p:cNvPr id="200714" name="Title 2"/>
          <p:cNvSpPr>
            <a:spLocks noGrp="1"/>
          </p:cNvSpPr>
          <p:nvPr>
            <p:ph type="title"/>
          </p:nvPr>
        </p:nvSpPr>
        <p:spPr>
          <a:xfrm>
            <a:off x="0" y="33338"/>
            <a:ext cx="4932363" cy="658812"/>
          </a:xfrm>
        </p:spPr>
        <p:txBody>
          <a:bodyPr/>
          <a:lstStyle/>
          <a:p>
            <a:r>
              <a:rPr lang="zh-TW" altLang="en-US" sz="3600" i="1">
                <a:solidFill>
                  <a:srgbClr val="FFFFFF"/>
                </a:solidFill>
                <a:latin typeface="Arial" charset="0"/>
                <a:ea typeface="ＭＳ Ｐゴシック" charset="0"/>
              </a:rPr>
              <a:t>过渡期</a:t>
            </a:r>
            <a:r>
              <a:rPr lang="en-US" altLang="zh-TW" sz="3600" i="1">
                <a:solidFill>
                  <a:srgbClr val="FFFFFF"/>
                </a:solidFill>
                <a:latin typeface="Arial" charset="0"/>
                <a:ea typeface="ＭＳ Ｐゴシック" charset="0"/>
              </a:rPr>
              <a:t> 2</a:t>
            </a:r>
            <a:endParaRPr lang="en-US" sz="3600" i="1">
              <a:solidFill>
                <a:srgbClr val="FFFFFF"/>
              </a:solidFill>
              <a:latin typeface="Arial" charset="0"/>
              <a:ea typeface="ＭＳ Ｐゴシック" charset="0"/>
            </a:endParaRPr>
          </a:p>
        </p:txBody>
      </p:sp>
      <p:pic>
        <p:nvPicPr>
          <p:cNvPr id="16"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616624" y="1988840"/>
            <a:ext cx="2915816" cy="3746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79512" y="1988840"/>
            <a:ext cx="3344007" cy="36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16" name="WordArt 11"/>
          <p:cNvSpPr>
            <a:spLocks noChangeArrowheads="1" noChangeShapeType="1" noTextEdit="1"/>
          </p:cNvSpPr>
          <p:nvPr/>
        </p:nvSpPr>
        <p:spPr bwMode="auto">
          <a:xfrm>
            <a:off x="2209800" y="533400"/>
            <a:ext cx="4419600" cy="1434582"/>
          </a:xfrm>
          <a:prstGeom prst="rect">
            <a:avLst/>
          </a:prstGeom>
        </p:spPr>
        <p:txBody>
          <a:bodyPr wrap="none" numCol="1" fromWordArt="1">
            <a:prstTxWarp prst="textSlantUp">
              <a:avLst>
                <a:gd name="adj" fmla="val 32056"/>
              </a:avLst>
            </a:prstTxWarp>
          </a:bodyPr>
          <a:lstStyle/>
          <a:p>
            <a:r>
              <a:rPr lang="zh-TW" altLang="en-US" sz="4800" kern="10">
                <a:ln w="9525">
                  <a:solidFill>
                    <a:srgbClr val="CC99FF"/>
                  </a:solidFill>
                  <a:round/>
                  <a:headEnd/>
                  <a:tailEnd/>
                </a:ln>
                <a:solidFill>
                  <a:srgbClr val="FFFFFF"/>
                </a:solidFill>
                <a:effectLst>
                  <a:glow rad="228600">
                    <a:srgbClr val="000000"/>
                  </a:glow>
                </a:effectLst>
                <a:latin typeface="Impact"/>
                <a:ea typeface="Impact"/>
                <a:cs typeface="Impact"/>
              </a:rPr>
              <a:t>撒母耳记上</a:t>
            </a:r>
            <a:endParaRPr lang="en-US" sz="4800" kern="10">
              <a:ln w="9525">
                <a:solidFill>
                  <a:srgbClr val="CC99FF"/>
                </a:solidFill>
                <a:round/>
                <a:headEnd/>
                <a:tailEnd/>
              </a:ln>
              <a:solidFill>
                <a:srgbClr val="FFFFFF"/>
              </a:solidFill>
              <a:effectLst>
                <a:glow rad="228600">
                  <a:srgbClr val="000000"/>
                </a:glow>
              </a:effectLst>
              <a:latin typeface="Impact"/>
              <a:ea typeface="Impact"/>
              <a:cs typeface="Impact"/>
            </a:endParaRPr>
          </a:p>
        </p:txBody>
      </p:sp>
    </p:spTree>
    <p:extLst>
      <p:ext uri="{BB962C8B-B14F-4D97-AF65-F5344CB8AC3E}">
        <p14:creationId xmlns:p14="http://schemas.microsoft.com/office/powerpoint/2010/main" val="398115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821"/>
                                        </p:tgtEl>
                                        <p:attrNameLst>
                                          <p:attrName>style.visibility</p:attrName>
                                        </p:attrNameLst>
                                      </p:cBhvr>
                                      <p:to>
                                        <p:strVal val="visible"/>
                                      </p:to>
                                    </p:set>
                                  </p:childTnLst>
                                </p:cTn>
                              </p:par>
                              <p:par>
                                <p:cTn id="7" presetID="5" presetClass="entr" presetSubtype="10" fill="hold" grpId="0" nodeType="withEffect">
                                  <p:stCondLst>
                                    <p:cond delay="0"/>
                                  </p:stCondLst>
                                  <p:childTnLst>
                                    <p:set>
                                      <p:cBhvr>
                                        <p:cTn id="8" dur="1" fill="hold">
                                          <p:stCondLst>
                                            <p:cond delay="0"/>
                                          </p:stCondLst>
                                        </p:cTn>
                                        <p:tgtEl>
                                          <p:spTgt spid="34823"/>
                                        </p:tgtEl>
                                        <p:attrNameLst>
                                          <p:attrName>style.visibility</p:attrName>
                                        </p:attrNameLst>
                                      </p:cBhvr>
                                      <p:to>
                                        <p:strVal val="visible"/>
                                      </p:to>
                                    </p:set>
                                    <p:animEffect transition="in" filter="checkerboard(across)">
                                      <p:cBhvr>
                                        <p:cTn id="9" dur="500"/>
                                        <p:tgtEl>
                                          <p:spTgt spid="3482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utoUpdateAnimBg="0"/>
      <p:bldP spid="34823" grpId="0" autoUpdateAnimBg="0"/>
      <p:bldP spid="14"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52" name="Text Box 4"/>
          <p:cNvSpPr txBox="1">
            <a:spLocks noChangeArrowheads="1"/>
          </p:cNvSpPr>
          <p:nvPr/>
        </p:nvSpPr>
        <p:spPr bwMode="auto">
          <a:xfrm>
            <a:off x="1258888" y="5797128"/>
            <a:ext cx="22098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zh-TW" altLang="en-US" sz="3200">
                <a:solidFill>
                  <a:srgbClr val="FFFFFF"/>
                </a:solidFill>
                <a:latin typeface="Arial" charset="0"/>
                <a:cs typeface="Arial" charset="0"/>
              </a:rPr>
              <a:t>扫罗</a:t>
            </a:r>
            <a:endParaRPr lang="en-US" sz="3200">
              <a:solidFill>
                <a:srgbClr val="FFFFFF"/>
              </a:solidFill>
              <a:latin typeface="Arial" charset="0"/>
              <a:cs typeface="Arial" charset="0"/>
            </a:endParaRPr>
          </a:p>
        </p:txBody>
      </p:sp>
      <p:sp>
        <p:nvSpPr>
          <p:cNvPr id="235523" name="Text Box 5"/>
          <p:cNvSpPr txBox="1">
            <a:spLocks noChangeArrowheads="1"/>
          </p:cNvSpPr>
          <p:nvPr/>
        </p:nvSpPr>
        <p:spPr bwMode="auto">
          <a:xfrm>
            <a:off x="5638800" y="5927303"/>
            <a:ext cx="2438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254" name="Text Box 6"/>
          <p:cNvSpPr txBox="1">
            <a:spLocks noChangeArrowheads="1"/>
          </p:cNvSpPr>
          <p:nvPr/>
        </p:nvSpPr>
        <p:spPr bwMode="auto">
          <a:xfrm>
            <a:off x="5830888" y="5720928"/>
            <a:ext cx="28194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zh-TW" altLang="en-US" sz="3200">
                <a:solidFill>
                  <a:srgbClr val="FFFFFF"/>
                </a:solidFill>
                <a:latin typeface="Arial" charset="0"/>
                <a:cs typeface="Arial" charset="0"/>
              </a:rPr>
              <a:t>大卫 </a:t>
            </a:r>
            <a:endPar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53257" name="Picture 9" descr="z2819">
            <a:hlinkClick r:id="rId3" tooltip="Formats: WMF, JPG"/>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457950" y="549151"/>
            <a:ext cx="1543050" cy="125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32" name="WordArt 16"/>
          <p:cNvSpPr>
            <a:spLocks noChangeArrowheads="1" noChangeShapeType="1" noTextEdit="1"/>
          </p:cNvSpPr>
          <p:nvPr/>
        </p:nvSpPr>
        <p:spPr bwMode="auto">
          <a:xfrm>
            <a:off x="2057400" y="394218"/>
            <a:ext cx="4419600" cy="1434582"/>
          </a:xfrm>
          <a:prstGeom prst="rect">
            <a:avLst/>
          </a:prstGeom>
        </p:spPr>
        <p:txBody>
          <a:bodyPr wrap="none" numCol="1" fromWordArt="1">
            <a:prstTxWarp prst="textSlantUp">
              <a:avLst>
                <a:gd name="adj" fmla="val 32056"/>
              </a:avLst>
            </a:prstTxWarp>
          </a:bodyPr>
          <a:lstStyle/>
          <a:p>
            <a:r>
              <a:rPr lang="zh-TW" altLang="en-US" sz="4800" kern="10">
                <a:ln w="9525">
                  <a:solidFill>
                    <a:srgbClr val="CC99FF"/>
                  </a:solidFill>
                  <a:round/>
                  <a:headEnd/>
                  <a:tailEnd/>
                </a:ln>
                <a:solidFill>
                  <a:srgbClr val="FFFFFF"/>
                </a:solidFill>
                <a:effectLst>
                  <a:glow rad="228600">
                    <a:srgbClr val="000000"/>
                  </a:glow>
                </a:effectLst>
                <a:latin typeface="Impact"/>
                <a:ea typeface="Impact"/>
                <a:cs typeface="Impact"/>
              </a:rPr>
              <a:t>撒母耳记上</a:t>
            </a:r>
            <a:endParaRPr lang="en-US" sz="4800" kern="10">
              <a:ln w="9525">
                <a:solidFill>
                  <a:srgbClr val="CC99FF"/>
                </a:solidFill>
                <a:round/>
                <a:headEnd/>
                <a:tailEnd/>
              </a:ln>
              <a:solidFill>
                <a:srgbClr val="FFFFFF"/>
              </a:solidFill>
              <a:effectLst>
                <a:glow rad="228600">
                  <a:srgbClr val="000000"/>
                </a:glow>
              </a:effectLst>
              <a:latin typeface="Impact"/>
              <a:ea typeface="Impact"/>
              <a:cs typeface="Impact"/>
            </a:endParaRPr>
          </a:p>
        </p:txBody>
      </p:sp>
      <p:sp>
        <p:nvSpPr>
          <p:cNvPr id="53266" name="Text Box 18"/>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198</a:t>
            </a:r>
          </a:p>
        </p:txBody>
      </p:sp>
      <p:sp>
        <p:nvSpPr>
          <p:cNvPr id="235530" name="Title 1"/>
          <p:cNvSpPr>
            <a:spLocks noGrp="1"/>
          </p:cNvSpPr>
          <p:nvPr>
            <p:ph type="title"/>
          </p:nvPr>
        </p:nvSpPr>
        <p:spPr>
          <a:xfrm>
            <a:off x="0" y="6884615"/>
            <a:ext cx="9144000" cy="504825"/>
          </a:xfrm>
        </p:spPr>
        <p:txBody>
          <a:bodyPr/>
          <a:lstStyle/>
          <a:p>
            <a:pPr lvl="0">
              <a:defRPr/>
            </a:pPr>
            <a:r>
              <a:rPr lang="zh-TW" altLang="en-US" sz="3600" i="1">
                <a:solidFill>
                  <a:srgbClr val="FFFFFF"/>
                </a:solidFill>
                <a:latin typeface="Arial" charset="0"/>
                <a:ea typeface="ＭＳ Ｐゴシック" charset="0"/>
              </a:rPr>
              <a:t>过渡期</a:t>
            </a:r>
            <a:r>
              <a:rPr lang="en-US" altLang="zh-TW" sz="3600" i="1">
                <a:solidFill>
                  <a:srgbClr val="FFFFFF"/>
                </a:solidFill>
                <a:latin typeface="Arial" charset="0"/>
                <a:ea typeface="ＭＳ Ｐゴシック" charset="0"/>
              </a:rPr>
              <a:t> 3</a:t>
            </a:r>
            <a:endParaRPr lang="en-US" sz="3600" i="1" kern="1200">
              <a:solidFill>
                <a:srgbClr val="FFFFFF"/>
              </a:solidFill>
              <a:latin typeface="Arial" charset="0"/>
              <a:ea typeface="ＭＳ Ｐゴシック" charset="0"/>
            </a:endParaRPr>
          </a:p>
        </p:txBody>
      </p:sp>
      <p:pic>
        <p:nvPicPr>
          <p:cNvPr id="16" name="Picture 1"/>
          <p:cNvPicPr>
            <a:picLocks noChangeAspect="1"/>
          </p:cNvPicPr>
          <p:nvPr/>
        </p:nvPicPr>
        <p:blipFill rotWithShape="1">
          <a:blip r:embed="rId5">
            <a:extLst>
              <a:ext uri="{28A0092B-C50C-407E-A947-70E740481C1C}">
                <a14:useLocalDpi xmlns:a14="http://schemas.microsoft.com/office/drawing/2010/main"/>
              </a:ext>
            </a:extLst>
          </a:blip>
          <a:srcRect l="57776" r="1847"/>
          <a:stretch/>
        </p:blipFill>
        <p:spPr bwMode="auto">
          <a:xfrm>
            <a:off x="899592" y="2061319"/>
            <a:ext cx="2915816" cy="3746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
          <p:cNvPicPr>
            <a:picLocks noChangeAspect="1"/>
          </p:cNvPicPr>
          <p:nvPr/>
        </p:nvPicPr>
        <p:blipFill rotWithShape="1">
          <a:blip r:embed="rId5">
            <a:extLst>
              <a:ext uri="{28A0092B-C50C-407E-A947-70E740481C1C}">
                <a14:useLocalDpi xmlns:a14="http://schemas.microsoft.com/office/drawing/2010/main"/>
              </a:ext>
            </a:extLst>
          </a:blip>
          <a:srcRect l="13765" r="46420"/>
          <a:stretch/>
        </p:blipFill>
        <p:spPr bwMode="auto">
          <a:xfrm>
            <a:off x="5796136" y="2061319"/>
            <a:ext cx="2818627" cy="3672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AutoShape 6"/>
          <p:cNvSpPr>
            <a:spLocks noChangeArrowheads="1"/>
          </p:cNvSpPr>
          <p:nvPr/>
        </p:nvSpPr>
        <p:spPr bwMode="auto">
          <a:xfrm>
            <a:off x="3895328" y="3645495"/>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 name="Title 2"/>
          <p:cNvSpPr txBox="1">
            <a:spLocks/>
          </p:cNvSpPr>
          <p:nvPr/>
        </p:nvSpPr>
        <p:spPr bwMode="auto">
          <a:xfrm>
            <a:off x="0" y="33338"/>
            <a:ext cx="4932363" cy="658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lvl="0">
              <a:defRPr/>
            </a:pPr>
            <a:r>
              <a:rPr lang="zh-TW" altLang="en-US" sz="3600" i="1">
                <a:solidFill>
                  <a:srgbClr val="FFFFFF"/>
                </a:solidFill>
                <a:latin typeface="Arial" charset="0"/>
                <a:ea typeface="ＭＳ Ｐゴシック" charset="0"/>
              </a:rPr>
              <a:t>过渡期</a:t>
            </a:r>
            <a:r>
              <a:rPr lang="en-US" altLang="zh-TW" sz="3600" i="1">
                <a:solidFill>
                  <a:srgbClr val="FFFFFF"/>
                </a:solidFill>
                <a:latin typeface="Arial" charset="0"/>
                <a:ea typeface="ＭＳ Ｐゴシック" charset="0"/>
              </a:rPr>
              <a:t> 3</a:t>
            </a:r>
            <a:endParaRPr kumimoji="0" lang="en-US" sz="3600" b="1" i="1"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18600694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wedge">
                                      <p:cBhvr>
                                        <p:cTn id="7" dur="500"/>
                                        <p:tgtEl>
                                          <p:spTgt spid="53252"/>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53254"/>
                                        </p:tgtEl>
                                        <p:attrNameLst>
                                          <p:attrName>style.visibility</p:attrName>
                                        </p:attrNameLst>
                                      </p:cBhvr>
                                      <p:to>
                                        <p:strVal val="visible"/>
                                      </p:to>
                                    </p:set>
                                    <p:anim calcmode="lin" valueType="num">
                                      <p:cBhvr additive="base">
                                        <p:cTn id="17" dur="500" fill="hold"/>
                                        <p:tgtEl>
                                          <p:spTgt spid="53254"/>
                                        </p:tgtEl>
                                        <p:attrNameLst>
                                          <p:attrName>ppt_x</p:attrName>
                                        </p:attrNameLst>
                                      </p:cBhvr>
                                      <p:tavLst>
                                        <p:tav tm="0">
                                          <p:val>
                                            <p:strVal val="#ppt_x"/>
                                          </p:val>
                                        </p:tav>
                                        <p:tav tm="100000">
                                          <p:val>
                                            <p:strVal val="#ppt_x"/>
                                          </p:val>
                                        </p:tav>
                                      </p:tavLst>
                                    </p:anim>
                                    <p:anim calcmode="lin" valueType="num">
                                      <p:cBhvr additive="base">
                                        <p:cTn id="18" dur="500" fill="hold"/>
                                        <p:tgtEl>
                                          <p:spTgt spid="53254"/>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53257"/>
                                        </p:tgtEl>
                                        <p:attrNameLst>
                                          <p:attrName>style.visibility</p:attrName>
                                        </p:attrNameLst>
                                      </p:cBhvr>
                                      <p:to>
                                        <p:strVal val="visible"/>
                                      </p:to>
                                    </p:set>
                                    <p:anim calcmode="lin" valueType="num">
                                      <p:cBhvr additive="base">
                                        <p:cTn id="22" dur="500" fill="hold"/>
                                        <p:tgtEl>
                                          <p:spTgt spid="53257"/>
                                        </p:tgtEl>
                                        <p:attrNameLst>
                                          <p:attrName>ppt_x</p:attrName>
                                        </p:attrNameLst>
                                      </p:cBhvr>
                                      <p:tavLst>
                                        <p:tav tm="0">
                                          <p:val>
                                            <p:strVal val="0-#ppt_w/2"/>
                                          </p:val>
                                        </p:tav>
                                        <p:tav tm="100000">
                                          <p:val>
                                            <p:strVal val="#ppt_x"/>
                                          </p:val>
                                        </p:tav>
                                      </p:tavLst>
                                    </p:anim>
                                    <p:anim calcmode="lin" valueType="num">
                                      <p:cBhvr additive="base">
                                        <p:cTn id="23" dur="500" fill="hold"/>
                                        <p:tgtEl>
                                          <p:spTgt spid="53257"/>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3" presetClass="entr" presetSubtype="1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utoUpdateAnimBg="0"/>
      <p:bldP spid="53254" grpId="0" autoUpdateAnimBg="0"/>
      <p:bldP spid="13"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39201422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1663148694"/>
              </p:ext>
            </p:extLst>
          </p:nvPr>
        </p:nvGraphicFramePr>
        <p:xfrm>
          <a:off x="-107950" y="0"/>
          <a:ext cx="9251949" cy="6858232"/>
        </p:xfrm>
        <a:graphic>
          <a:graphicData uri="http://schemas.openxmlformats.org/drawingml/2006/table">
            <a:tbl>
              <a:tblPr/>
              <a:tblGrid>
                <a:gridCol w="1850717">
                  <a:extLst>
                    <a:ext uri="{9D8B030D-6E8A-4147-A177-3AD203B41FA5}">
                      <a16:colId xmlns:a16="http://schemas.microsoft.com/office/drawing/2014/main" val="20000"/>
                    </a:ext>
                  </a:extLst>
                </a:gridCol>
                <a:gridCol w="1893129">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2051719">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TW" altLang="en-US" sz="2800" b="1" i="0" u="none" strike="noStrike" cap="none" normalizeH="0" baseline="0" dirty="0">
                          <a:ln>
                            <a:noFill/>
                          </a:ln>
                          <a:solidFill>
                            <a:srgbClr val="FFFFFF"/>
                          </a:solidFill>
                          <a:effectLst/>
                          <a:latin typeface="Arial" charset="0"/>
                          <a:ea typeface="ＭＳ Ｐゴシック" charset="0"/>
                          <a:cs typeface="Arial" charset="0"/>
                        </a:rPr>
                        <a:t>从衰落的神权统治到大卫的王国</a:t>
                      </a:r>
                      <a:r>
                        <a:rPr kumimoji="1" lang="zh-TW" altLang="en-US" sz="2400" b="1" i="0" u="none" strike="noStrike" cap="none" normalizeH="0" baseline="0" dirty="0">
                          <a:ln>
                            <a:noFill/>
                          </a:ln>
                          <a:solidFill>
                            <a:srgbClr val="FFFFFF"/>
                          </a:solidFill>
                          <a:effectLst/>
                          <a:latin typeface="Arial" charset="0"/>
                          <a:ea typeface="ＭＳ Ｐゴシック" charset="0"/>
                          <a:cs typeface="Arial" charset="0"/>
                        </a:rPr>
                        <a:t> </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神权的中介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王国的建立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士师的衰落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国王的兴起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第 </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1</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7</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 章</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第 8–31 章</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撒母耳: </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天上的王</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扫罗</a:t>
                      </a:r>
                      <a:r>
                        <a:rPr kumimoji="1" lang="en-US" altLang="zh-TW" sz="1800" b="1" i="0" u="none" strike="noStrike" cap="none" normalizeH="0" baseline="0" dirty="0">
                          <a:ln>
                            <a:noFill/>
                          </a:ln>
                          <a:solidFill>
                            <a:srgbClr val="8C0000"/>
                          </a:solidFill>
                          <a:effectLst/>
                          <a:latin typeface="Arial" charset="0"/>
                          <a:ea typeface="ＭＳ Ｐゴシック" charset="0"/>
                          <a:cs typeface="Arial" charset="0"/>
                        </a:rPr>
                        <a:t>: "</a:t>
                      </a: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地上的王</a:t>
                      </a:r>
                      <a:r>
                        <a:rPr kumimoji="1" lang="en-US" altLang="zh-TW" sz="1800" b="1" i="0" u="none" strike="noStrike" cap="none" normalizeH="0" baseline="0" dirty="0">
                          <a:ln>
                            <a:noFill/>
                          </a:ln>
                          <a:solidFill>
                            <a:srgbClr val="8C0000"/>
                          </a:solidFill>
                          <a:effectLst/>
                          <a:latin typeface="Arial" charset="0"/>
                          <a:ea typeface="ＭＳ Ｐゴシック" charset="0"/>
                          <a:cs typeface="Arial" charset="0"/>
                        </a:rPr>
                        <a:t>"</a:t>
                      </a: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以利</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撒母耳</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扫罗</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FFFFFF"/>
                          </a:solidFill>
                          <a:effectLst/>
                          <a:latin typeface="+mn-lt"/>
                          <a:ea typeface="+mn-ea"/>
                          <a:cs typeface="+mn-cs"/>
                        </a:rPr>
                        <a:t>大卫</a:t>
                      </a:r>
                      <a:r>
                        <a:rPr lang="en-SG" b="1">
                          <a:solidFill>
                            <a:srgbClr val="FFFFFF"/>
                          </a:solidFill>
                          <a:effectLst/>
                        </a:rPr>
                        <a:t> </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solidFill>
                      <a:srgbClr val="800000"/>
                    </a:solidFill>
                  </a:tcPr>
                </a:tc>
                <a:extLst>
                  <a:ext uri="{0D108BD9-81ED-4DB2-BD59-A6C34878D82A}">
                    <a16:rowId xmlns:a16="http://schemas.microsoft.com/office/drawing/2014/main" val="10005"/>
                  </a:ext>
                </a:extLst>
              </a:tr>
              <a:tr h="628961">
                <a:tc>
                  <a:txBody>
                    <a:bodyPr/>
                    <a:lstStyle/>
                    <a:p>
                      <a:pPr algn="ctr">
                        <a:spcAft>
                          <a:spcPts val="0"/>
                        </a:spcAft>
                      </a:pPr>
                      <a:r>
                        <a:rPr kumimoji="1" lang="zh-TW" sz="1800" b="1" i="0" u="none" strike="noStrike" kern="1200" cap="none" normalizeH="0" baseline="0">
                          <a:ln>
                            <a:noFill/>
                          </a:ln>
                          <a:solidFill>
                            <a:srgbClr val="8C0000"/>
                          </a:solidFill>
                          <a:effectLst/>
                          <a:latin typeface="Arial" charset="0"/>
                          <a:ea typeface="ＭＳ Ｐゴシック" charset="0"/>
                          <a:cs typeface="Arial" charset="0"/>
                        </a:rPr>
                        <a:t>追求合人的心意</a:t>
                      </a:r>
                      <a:endParaRPr kumimoji="1" lang="en-SG" sz="1800" b="1" i="0" u="none" strike="noStrike" kern="1200" cap="none" normalizeH="0" baseline="0">
                        <a:ln>
                          <a:noFill/>
                        </a:ln>
                        <a:solidFill>
                          <a:srgbClr val="8C0000"/>
                        </a:solidFill>
                        <a:effectLst/>
                        <a:latin typeface="Arial" charset="0"/>
                        <a:ea typeface="ＭＳ Ｐゴシック" charset="0"/>
                        <a:cs typeface="Arial" charset="0"/>
                      </a:endParaRPr>
                    </a:p>
                  </a:txBody>
                  <a:tcPr marL="50800" marR="50800" marT="50800" marB="5080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spcAft>
                          <a:spcPts val="0"/>
                        </a:spcAft>
                      </a:pPr>
                      <a:r>
                        <a:rPr kumimoji="1" lang="zh-TW" sz="1800" b="1" i="0" u="none" strike="noStrike" kern="1200" cap="none" normalizeH="0" baseline="0">
                          <a:ln>
                            <a:noFill/>
                          </a:ln>
                          <a:solidFill>
                            <a:srgbClr val="8C0000"/>
                          </a:solidFill>
                          <a:effectLst/>
                          <a:latin typeface="Arial" charset="0"/>
                          <a:ea typeface="ＭＳ Ｐゴシック" charset="0"/>
                          <a:cs typeface="Arial" charset="0"/>
                        </a:rPr>
                        <a:t>追求合神的心意</a:t>
                      </a:r>
                      <a:endParaRPr kumimoji="1" lang="en-SG" sz="1800" b="1" i="0" u="none" strike="noStrike" kern="1200" cap="none" normalizeH="0" baseline="0">
                        <a:ln>
                          <a:noFill/>
                        </a:ln>
                        <a:solidFill>
                          <a:srgbClr val="8C0000"/>
                        </a:solidFill>
                        <a:effectLst/>
                        <a:latin typeface="Arial" charset="0"/>
                        <a:ea typeface="ＭＳ Ｐゴシック" charset="0"/>
                        <a:cs typeface="Arial" charset="0"/>
                      </a:endParaRPr>
                    </a:p>
                  </a:txBody>
                  <a:tcPr marL="50800" marR="50800" marT="50800" marB="5080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HT" altLang="en-US" sz="1800" b="1" i="0" u="none" strike="noStrike" cap="none" normalizeH="0" baseline="0" dirty="0">
                          <a:ln>
                            <a:noFill/>
                          </a:ln>
                          <a:solidFill>
                            <a:srgbClr val="8C0000"/>
                          </a:solidFill>
                          <a:effectLst/>
                          <a:latin typeface="Arial" charset="0"/>
                          <a:ea typeface="ＭＳ Ｐゴシック" charset="0"/>
                          <a:cs typeface="Arial" charset="0"/>
                        </a:rPr>
                        <a:t>追求合人的心意 </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HT" altLang="en-US" sz="1800" b="1" i="0" u="none" strike="noStrike" cap="none" normalizeH="0" baseline="0" dirty="0">
                          <a:ln>
                            <a:noFill/>
                          </a:ln>
                          <a:solidFill>
                            <a:srgbClr val="FFFFFF"/>
                          </a:solidFill>
                          <a:effectLst/>
                          <a:latin typeface="Arial" charset="0"/>
                          <a:ea typeface="ＭＳ Ｐゴシック" charset="0"/>
                          <a:cs typeface="Arial" charset="0"/>
                        </a:rPr>
                        <a:t>追求合神的心意 </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solidFill>
                      <a:srgbClr val="800000"/>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8C0000"/>
                          </a:solidFill>
                          <a:effectLst/>
                          <a:latin typeface="Arial" charset="0"/>
                          <a:ea typeface="ＭＳ Ｐゴシック" charset="0"/>
                          <a:cs typeface="Arial" charset="0"/>
                        </a:rPr>
                        <a:t>麻木</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祷告</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800000"/>
                          </a:solidFill>
                          <a:effectLst/>
                          <a:latin typeface="Arial" charset="0"/>
                          <a:ea typeface="ＭＳ Ｐゴシック" charset="0"/>
                          <a:cs typeface="Arial" charset="0"/>
                        </a:rPr>
                        <a:t>恐惧</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FFFFFF"/>
                          </a:solidFill>
                          <a:effectLst/>
                          <a:latin typeface="Arial" charset="0"/>
                          <a:ea typeface="ＭＳ Ｐゴシック" charset="0"/>
                          <a:cs typeface="Arial" charset="0"/>
                        </a:rPr>
                        <a:t>忍耐</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solidFill>
                      <a:srgbClr val="800000"/>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en-US" sz="1800" b="1" i="1">
                          <a:solidFill>
                            <a:srgbClr val="800000"/>
                          </a:solidFill>
                          <a:effectLst/>
                          <a:latin typeface="Arial"/>
                          <a:ea typeface="Times New Roman"/>
                          <a:cs typeface="Arial"/>
                        </a:rPr>
                        <a:t>过渡 #1</a:t>
                      </a:r>
                    </a:p>
                    <a:p>
                      <a:pPr algn="ctr">
                        <a:lnSpc>
                          <a:spcPct val="115000"/>
                        </a:lnSpc>
                        <a:spcAft>
                          <a:spcPts val="0"/>
                        </a:spcAft>
                      </a:pPr>
                      <a:r>
                        <a:rPr lang="en-US" sz="1800" b="1" i="1">
                          <a:solidFill>
                            <a:srgbClr val="800000"/>
                          </a:solidFill>
                          <a:effectLst/>
                          <a:latin typeface="Arial"/>
                          <a:ea typeface="Times New Roman"/>
                          <a:cs typeface="Arial"/>
                        </a:rPr>
                        <a:t>以利到撒母耳</a:t>
                      </a:r>
                    </a:p>
                    <a:p>
                      <a:pPr algn="ctr">
                        <a:lnSpc>
                          <a:spcPct val="115000"/>
                        </a:lnSpc>
                        <a:spcAft>
                          <a:spcPts val="0"/>
                        </a:spcAft>
                      </a:pPr>
                      <a:r>
                        <a:rPr lang="en-US" sz="1800" b="1" i="1">
                          <a:solidFill>
                            <a:srgbClr val="800000"/>
                          </a:solidFill>
                          <a:effectLst/>
                          <a:latin typeface="Arial"/>
                          <a:ea typeface="Times New Roman"/>
                          <a:cs typeface="Arial"/>
                        </a:rPr>
                        <a:t>(1–3)</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mr-IN" sz="1800" b="1">
                          <a:solidFill>
                            <a:srgbClr val="800000"/>
                          </a:solidFill>
                          <a:effectLst/>
                          <a:latin typeface="Arial"/>
                          <a:ea typeface="Times New Roman"/>
                          <a:cs typeface="Arial"/>
                        </a:rPr>
                        <a:t>撒母耳</a:t>
                      </a:r>
                      <a:r>
                        <a:rPr lang="en-US" sz="1800" b="1">
                          <a:solidFill>
                            <a:srgbClr val="800000"/>
                          </a:solidFill>
                          <a:effectLst/>
                          <a:latin typeface="Arial"/>
                          <a:ea typeface="Times New Roman"/>
                          <a:cs typeface="Arial"/>
                        </a:rPr>
                        <a:t> </a:t>
                      </a:r>
                      <a:r>
                        <a:rPr lang="mr-IN" sz="1800" b="1">
                          <a:solidFill>
                            <a:srgbClr val="800000"/>
                          </a:solidFill>
                          <a:effectLst/>
                          <a:latin typeface="Arial"/>
                          <a:ea typeface="Times New Roman"/>
                          <a:cs typeface="Arial"/>
                        </a:rPr>
                        <a:t>&amp; </a:t>
                      </a:r>
                      <a:br>
                        <a:rPr lang="en-US" sz="1800" b="1">
                          <a:solidFill>
                            <a:srgbClr val="800000"/>
                          </a:solidFill>
                          <a:effectLst/>
                          <a:latin typeface="Arial"/>
                          <a:ea typeface="Times New Roman"/>
                          <a:cs typeface="Arial"/>
                        </a:rPr>
                      </a:br>
                      <a:r>
                        <a:rPr lang="mr-IN" sz="1800" b="1">
                          <a:solidFill>
                            <a:srgbClr val="800000"/>
                          </a:solidFill>
                          <a:effectLst/>
                          <a:latin typeface="Arial"/>
                          <a:ea typeface="Times New Roman"/>
                          <a:cs typeface="Arial"/>
                        </a:rPr>
                        <a:t>约柜被掳</a:t>
                      </a:r>
                    </a:p>
                    <a:p>
                      <a:pPr algn="ctr">
                        <a:lnSpc>
                          <a:spcPct val="115000"/>
                        </a:lnSpc>
                        <a:spcAft>
                          <a:spcPts val="0"/>
                        </a:spcAft>
                      </a:pPr>
                      <a:r>
                        <a:rPr lang="mr-IN" sz="1800" b="1">
                          <a:solidFill>
                            <a:srgbClr val="800000"/>
                          </a:solidFill>
                          <a:effectLst/>
                          <a:latin typeface="Arial"/>
                          <a:ea typeface="Times New Roman"/>
                          <a:cs typeface="Arial"/>
                        </a:rPr>
                        <a:t>(4–7)</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spcAft>
                          <a:spcPts val="0"/>
                        </a:spcAft>
                      </a:pPr>
                      <a:r>
                        <a:rPr lang="zh-CN" altLang="en-US" sz="1800" b="1">
                          <a:solidFill>
                            <a:srgbClr val="800000"/>
                          </a:solidFill>
                          <a:effectLst/>
                          <a:uFill>
                            <a:solidFill>
                              <a:srgbClr val="000000"/>
                            </a:solidFill>
                          </a:uFill>
                          <a:latin typeface="Arial"/>
                          <a:ea typeface="Arial Unicode MS"/>
                          <a:cs typeface="Arial"/>
                        </a:rPr>
                        <a:t>过渡</a:t>
                      </a:r>
                      <a:r>
                        <a:rPr lang="zh-CN" altLang="en-US" sz="1800" b="1">
                          <a:solidFill>
                            <a:srgbClr val="800000"/>
                          </a:solidFill>
                          <a:effectLst/>
                          <a:uFill>
                            <a:solidFill>
                              <a:srgbClr val="000000"/>
                            </a:solidFill>
                          </a:uFill>
                          <a:latin typeface="Arial"/>
                          <a:ea typeface="Arial"/>
                          <a:cs typeface="Arial"/>
                        </a:rPr>
                        <a:t> </a:t>
                      </a:r>
                      <a:r>
                        <a:rPr lang="en-US" altLang="zh-CN" sz="1800" b="1">
                          <a:solidFill>
                            <a:srgbClr val="800000"/>
                          </a:solidFill>
                          <a:effectLst/>
                          <a:uFill>
                            <a:solidFill>
                              <a:srgbClr val="000000"/>
                            </a:solidFill>
                          </a:uFill>
                          <a:latin typeface="Arial"/>
                          <a:ea typeface="Arial"/>
                          <a:cs typeface="Arial"/>
                        </a:rPr>
                        <a:t>#2</a:t>
                      </a:r>
                      <a:endParaRPr lang="en-SG" sz="2800" b="1">
                        <a:solidFill>
                          <a:srgbClr val="800000"/>
                        </a:solidFill>
                        <a:effectLst/>
                        <a:uFill>
                          <a:solidFill>
                            <a:srgbClr val="000000"/>
                          </a:solidFill>
                        </a:uFill>
                        <a:latin typeface="Arial"/>
                        <a:ea typeface="Times"/>
                        <a:cs typeface="Arial"/>
                      </a:endParaRPr>
                    </a:p>
                    <a:p>
                      <a:pPr algn="ctr">
                        <a:spcAft>
                          <a:spcPts val="0"/>
                        </a:spcAft>
                      </a:pPr>
                      <a:r>
                        <a:rPr lang="zh-CN" altLang="en-US" sz="1800" b="1">
                          <a:solidFill>
                            <a:srgbClr val="800000"/>
                          </a:solidFill>
                          <a:effectLst/>
                          <a:uFill>
                            <a:solidFill>
                              <a:srgbClr val="000000"/>
                            </a:solidFill>
                          </a:uFill>
                          <a:latin typeface="Arial"/>
                          <a:ea typeface="Arial Unicode MS"/>
                          <a:cs typeface="Arial"/>
                        </a:rPr>
                        <a:t>撒母耳到扫罗</a:t>
                      </a:r>
                      <a:endParaRPr lang="en-SG" sz="2800" b="1">
                        <a:solidFill>
                          <a:srgbClr val="800000"/>
                        </a:solidFill>
                        <a:effectLst/>
                        <a:uFill>
                          <a:solidFill>
                            <a:srgbClr val="000000"/>
                          </a:solidFill>
                        </a:uFill>
                        <a:latin typeface="Arial"/>
                        <a:ea typeface="Times"/>
                        <a:cs typeface="Arial"/>
                      </a:endParaRPr>
                    </a:p>
                    <a:p>
                      <a:pPr algn="ctr"/>
                      <a:r>
                        <a:rPr lang="en-US" altLang="zh-CN" sz="1800" b="1">
                          <a:solidFill>
                            <a:srgbClr val="800000"/>
                          </a:solidFill>
                          <a:effectLst/>
                          <a:latin typeface="Arial"/>
                          <a:ea typeface="Arial"/>
                          <a:cs typeface="Arial"/>
                        </a:rPr>
                        <a:t>(8–12</a:t>
                      </a:r>
                      <a:r>
                        <a:rPr lang="en-US" sz="1800" b="1">
                          <a:solidFill>
                            <a:srgbClr val="800000"/>
                          </a:solidFill>
                          <a:effectLst/>
                          <a:latin typeface="Arial"/>
                          <a:ea typeface="Times New Roman"/>
                          <a:cs typeface="Arial"/>
                        </a:rPr>
                        <a:t>)</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is-IS" sz="1800" b="1">
                          <a:solidFill>
                            <a:srgbClr val="800000"/>
                          </a:solidFill>
                          <a:effectLst/>
                          <a:latin typeface="Arial"/>
                          <a:ea typeface="Times New Roman"/>
                          <a:cs typeface="Arial"/>
                        </a:rPr>
                        <a:t>扫罗被拒绝</a:t>
                      </a:r>
                    </a:p>
                    <a:p>
                      <a:pPr algn="ctr">
                        <a:lnSpc>
                          <a:spcPct val="115000"/>
                        </a:lnSpc>
                        <a:spcAft>
                          <a:spcPts val="0"/>
                        </a:spcAft>
                      </a:pPr>
                      <a:r>
                        <a:rPr lang="is-IS" sz="1800" b="1">
                          <a:solidFill>
                            <a:srgbClr val="800000"/>
                          </a:solidFill>
                          <a:effectLst/>
                          <a:latin typeface="Arial"/>
                          <a:ea typeface="Times New Roman"/>
                          <a:cs typeface="Arial"/>
                        </a:rPr>
                        <a:t>(13–15)</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spcAft>
                          <a:spcPts val="0"/>
                        </a:spcAft>
                      </a:pPr>
                      <a:r>
                        <a:rPr lang="zh-CN" altLang="en-US" sz="1800" b="1">
                          <a:solidFill>
                            <a:srgbClr val="FFFFFF"/>
                          </a:solidFill>
                          <a:effectLst/>
                          <a:uFill>
                            <a:solidFill>
                              <a:srgbClr val="000000"/>
                            </a:solidFill>
                          </a:uFill>
                          <a:latin typeface="Arial"/>
                          <a:ea typeface="Arial Unicode MS"/>
                          <a:cs typeface="Arial"/>
                        </a:rPr>
                        <a:t>过渡</a:t>
                      </a:r>
                      <a:r>
                        <a:rPr lang="zh-CN" altLang="en-US" sz="1800" b="1">
                          <a:solidFill>
                            <a:srgbClr val="FFFFFF"/>
                          </a:solidFill>
                          <a:effectLst/>
                          <a:uFill>
                            <a:solidFill>
                              <a:srgbClr val="000000"/>
                            </a:solidFill>
                          </a:uFill>
                          <a:latin typeface="Arial Unicode MS"/>
                          <a:ea typeface="Arial"/>
                        </a:rPr>
                        <a:t> </a:t>
                      </a:r>
                      <a:r>
                        <a:rPr lang="en-US" altLang="zh-CN" sz="1800" b="1">
                          <a:solidFill>
                            <a:srgbClr val="FFFFFF"/>
                          </a:solidFill>
                          <a:effectLst/>
                          <a:uFill>
                            <a:solidFill>
                              <a:srgbClr val="000000"/>
                            </a:solidFill>
                          </a:uFill>
                          <a:latin typeface="Arial Unicode MS"/>
                          <a:ea typeface="Arial"/>
                        </a:rPr>
                        <a:t>#3</a:t>
                      </a:r>
                      <a:endParaRPr lang="en-SG" sz="2800" b="1">
                        <a:solidFill>
                          <a:srgbClr val="FFFFFF"/>
                        </a:solidFill>
                        <a:effectLst/>
                        <a:uFill>
                          <a:solidFill>
                            <a:srgbClr val="000000"/>
                          </a:solidFill>
                        </a:uFill>
                        <a:latin typeface="Arial Unicode MS"/>
                        <a:ea typeface="Times"/>
                      </a:endParaRPr>
                    </a:p>
                    <a:p>
                      <a:pPr algn="ctr">
                        <a:spcAft>
                          <a:spcPts val="0"/>
                        </a:spcAft>
                      </a:pPr>
                      <a:r>
                        <a:rPr lang="zh-CN" altLang="en-US" sz="1800" b="1">
                          <a:solidFill>
                            <a:srgbClr val="FFFFFF"/>
                          </a:solidFill>
                          <a:effectLst/>
                          <a:uFill>
                            <a:solidFill>
                              <a:srgbClr val="000000"/>
                            </a:solidFill>
                          </a:uFill>
                          <a:latin typeface="Arial"/>
                          <a:ea typeface="Arial Unicode MS"/>
                          <a:cs typeface="Arial"/>
                        </a:rPr>
                        <a:t>扫罗到大卫</a:t>
                      </a:r>
                      <a:endParaRPr lang="en-SG" sz="2800" b="1">
                        <a:solidFill>
                          <a:srgbClr val="FFFFFF"/>
                        </a:solidFill>
                        <a:effectLst/>
                        <a:uFill>
                          <a:solidFill>
                            <a:srgbClr val="000000"/>
                          </a:solidFill>
                        </a:uFill>
                        <a:latin typeface="Arial Unicode MS"/>
                        <a:ea typeface="Times"/>
                      </a:endParaRPr>
                    </a:p>
                    <a:p>
                      <a:pPr algn="ctr"/>
                      <a:r>
                        <a:rPr lang="en-US" altLang="zh-CN" sz="1800" b="1">
                          <a:solidFill>
                            <a:srgbClr val="FFFFFF"/>
                          </a:solidFill>
                          <a:effectLst/>
                          <a:latin typeface="Arial"/>
                          <a:ea typeface="Arial"/>
                          <a:cs typeface="Arial"/>
                        </a:rPr>
                        <a:t>(16–31</a:t>
                      </a:r>
                      <a:r>
                        <a:rPr lang="en-US" sz="1800" b="1">
                          <a:solidFill>
                            <a:srgbClr val="FFFFFF"/>
                          </a:solidFill>
                          <a:effectLst/>
                          <a:latin typeface="Arial"/>
                          <a:ea typeface="Times New Roman"/>
                          <a:cs typeface="Arial"/>
                        </a:rPr>
                        <a:t>) </a:t>
                      </a:r>
                      <a:endParaRPr lang="en-SG" sz="1800" b="1">
                        <a:solidFill>
                          <a:srgbClr val="FFFFFF"/>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8C0000"/>
                          </a:solidFill>
                          <a:effectLst/>
                          <a:latin typeface="Arial" charset="0"/>
                          <a:ea typeface="ＭＳ Ｐゴシック" charset="0"/>
                          <a:cs typeface="Arial" charset="0"/>
                        </a:rPr>
                        <a:t>大约</a:t>
                      </a:r>
                      <a:r>
                        <a:rPr kumimoji="0" lang="en-US" altLang="zh-TW" sz="1800" b="1" i="0" u="none" strike="noStrike" cap="none" normalizeH="0" baseline="0" dirty="0">
                          <a:ln>
                            <a:noFill/>
                          </a:ln>
                          <a:solidFill>
                            <a:srgbClr val="8C0000"/>
                          </a:solidFill>
                          <a:effectLst/>
                          <a:latin typeface="Arial" charset="0"/>
                          <a:ea typeface="ＭＳ Ｐゴシック" charset="0"/>
                          <a:cs typeface="Arial" charset="0"/>
                        </a:rPr>
                        <a:t>94</a:t>
                      </a:r>
                      <a:r>
                        <a:rPr kumimoji="0" lang="zh-TW" altLang="en-US" sz="1800" b="1" i="0" u="none" strike="noStrike" cap="none" normalizeH="0" baseline="0" dirty="0">
                          <a:ln>
                            <a:noFill/>
                          </a:ln>
                          <a:solidFill>
                            <a:srgbClr val="8C0000"/>
                          </a:solidFill>
                          <a:effectLst/>
                          <a:latin typeface="Arial" charset="0"/>
                          <a:ea typeface="ＭＳ Ｐゴシック" charset="0"/>
                          <a:cs typeface="Arial" charset="0"/>
                        </a:rPr>
                        <a:t>年</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is-IS" sz="1800" b="1" i="0" u="none" strike="noStrike" cap="none" normalizeH="0" baseline="0" dirty="0">
                          <a:ln>
                            <a:noFill/>
                          </a:ln>
                          <a:solidFill>
                            <a:srgbClr val="8C0000"/>
                          </a:solidFill>
                          <a:effectLst/>
                          <a:latin typeface="Arial" charset="0"/>
                          <a:ea typeface="ＭＳ Ｐゴシック" charset="0"/>
                          <a:cs typeface="Arial" charset="0"/>
                        </a:rPr>
                        <a:t>撒母耳的出生(1105 BC) 至扫罗的逝世(1011 BC)</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en-US" sz="2000" kern="0" dirty="0">
                <a:solidFill>
                  <a:srgbClr val="FFFFFF"/>
                </a:solidFill>
                <a:latin typeface="Arial"/>
                <a:cs typeface="Arial"/>
              </a:rPr>
              <a:t>194</a:t>
            </a:r>
          </a:p>
        </p:txBody>
      </p:sp>
      <p:sp>
        <p:nvSpPr>
          <p:cNvPr id="8" name="Rectangle 2"/>
          <p:cNvSpPr txBox="1">
            <a:spLocks noChangeArrowheads="1"/>
          </p:cNvSpPr>
          <p:nvPr/>
        </p:nvSpPr>
        <p:spPr bwMode="auto">
          <a:xfrm>
            <a:off x="-108520" y="4588"/>
            <a:ext cx="2010803" cy="544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lvl="0" algn="l"/>
            <a:r>
              <a:rPr lang="zh-TW" altLang="en-US" sz="2000">
                <a:solidFill>
                  <a:prstClr val="white"/>
                </a:solidFill>
                <a:latin typeface="Arial"/>
              </a:rPr>
              <a:t>撒母耳记上</a:t>
            </a:r>
            <a:r>
              <a:rPr lang="en-US" sz="2000" dirty="0">
                <a:solidFill>
                  <a:srgbClr val="FFFFFF"/>
                </a:solidFill>
              </a:rPr>
              <a:t>:</a:t>
            </a:r>
          </a:p>
        </p:txBody>
      </p:sp>
    </p:spTree>
    <p:extLst>
      <p:ext uri="{BB962C8B-B14F-4D97-AF65-F5344CB8AC3E}">
        <p14:creationId xmlns:p14="http://schemas.microsoft.com/office/powerpoint/2010/main" val="70505878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198</a:t>
            </a:r>
          </a:p>
        </p:txBody>
      </p:sp>
      <p:sp>
        <p:nvSpPr>
          <p:cNvPr id="44035" name="Rectangle 3"/>
          <p:cNvSpPr>
            <a:spLocks noGrp="1" noChangeArrowheads="1"/>
          </p:cNvSpPr>
          <p:nvPr>
            <p:ph type="title" idx="4294967295"/>
          </p:nvPr>
        </p:nvSpPr>
        <p:spPr>
          <a:xfrm>
            <a:off x="14843" y="4221088"/>
            <a:ext cx="9129157" cy="1143000"/>
          </a:xfrm>
          <a:effectLst>
            <a:outerShdw blurRad="63500" dist="38099" dir="2700000" algn="ctr" rotWithShape="0">
              <a:schemeClr val="tx2">
                <a:alpha val="74998"/>
              </a:schemeClr>
            </a:outerShdw>
          </a:effectLst>
          <a:extLst/>
        </p:spPr>
        <p:txBody>
          <a:bodyPr/>
          <a:lstStyle/>
          <a:p>
            <a:pPr eaLnBrk="1" hangingPunct="1">
              <a:defRPr/>
            </a:pPr>
            <a:r>
              <a:rPr lang="en-US" dirty="0">
                <a:solidFill>
                  <a:schemeClr val="bg1"/>
                </a:solidFill>
                <a:effectLst>
                  <a:glow rad="228600">
                    <a:schemeClr val="tx1"/>
                  </a:glow>
                </a:effectLst>
                <a:ea typeface="ＭＳ Ｐゴシック" charset="0"/>
              </a:rPr>
              <a:t>David's Sheep</a:t>
            </a:r>
            <a:endParaRPr lang="en-US" dirty="0">
              <a:effectLst>
                <a:glow rad="2286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393700"/>
            <a:ext cx="9144000" cy="6063916"/>
          </a:xfrm>
          <a:prstGeom prst="rect">
            <a:avLst/>
          </a:prstGeom>
        </p:spPr>
      </p:pic>
    </p:spTree>
    <p:extLst>
      <p:ext uri="{BB962C8B-B14F-4D97-AF65-F5344CB8AC3E}">
        <p14:creationId xmlns:p14="http://schemas.microsoft.com/office/powerpoint/2010/main" val="264135812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5369"/>
          <a:stretch/>
        </p:blipFill>
        <p:spPr>
          <a:xfrm>
            <a:off x="-92124" y="2468"/>
            <a:ext cx="9272636" cy="5658780"/>
          </a:xfrm>
          <a:prstGeom prst="rect">
            <a:avLst/>
          </a:prstGeom>
        </p:spPr>
      </p:pic>
      <p:sp>
        <p:nvSpPr>
          <p:cNvPr id="6" name="Text Box 6"/>
          <p:cNvSpPr txBox="1">
            <a:spLocks noChangeArrowheads="1"/>
          </p:cNvSpPr>
          <p:nvPr/>
        </p:nvSpPr>
        <p:spPr bwMode="auto">
          <a:xfrm>
            <a:off x="10332640" y="476672"/>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198</a:t>
            </a:r>
          </a:p>
        </p:txBody>
      </p:sp>
      <p:sp>
        <p:nvSpPr>
          <p:cNvPr id="44035" name="Rectangle 3"/>
          <p:cNvSpPr>
            <a:spLocks noGrp="1" noChangeArrowheads="1"/>
          </p:cNvSpPr>
          <p:nvPr>
            <p:ph type="title" idx="4294967295"/>
          </p:nvPr>
        </p:nvSpPr>
        <p:spPr>
          <a:xfrm>
            <a:off x="40322" y="5720834"/>
            <a:ext cx="9129157" cy="1143000"/>
          </a:xfrm>
          <a:effectLst>
            <a:outerShdw blurRad="63500" dist="38099" dir="2700000" algn="ctr" rotWithShape="0">
              <a:schemeClr val="tx2">
                <a:alpha val="74998"/>
              </a:schemeClr>
            </a:outerShdw>
          </a:effectLst>
          <a:extLst/>
        </p:spPr>
        <p:txBody>
          <a:bodyPr/>
          <a:lstStyle/>
          <a:p>
            <a:pPr eaLnBrk="1" hangingPunct="1">
              <a:defRPr/>
            </a:pPr>
            <a:r>
              <a:rPr lang="en-US" dirty="0">
                <a:solidFill>
                  <a:schemeClr val="bg1"/>
                </a:solidFill>
                <a:effectLst>
                  <a:glow rad="228600">
                    <a:schemeClr val="tx1"/>
                  </a:glow>
                </a:effectLst>
                <a:ea typeface="ＭＳ Ｐゴシック" charset="0"/>
              </a:rPr>
              <a:t>David's Courage</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346618803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3473" name="Picture 2"/>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233474" name="Rectangle 4"/>
          <p:cNvSpPr>
            <a:spLocks noChangeArrowheads="1"/>
          </p:cNvSpPr>
          <p:nvPr/>
        </p:nvSpPr>
        <p:spPr bwMode="auto">
          <a:xfrm>
            <a:off x="7696200" y="6248400"/>
            <a:ext cx="13017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rPr>
              <a:t>1 Sam 16</a:t>
            </a:r>
          </a:p>
        </p:txBody>
      </p:sp>
      <p:sp>
        <p:nvSpPr>
          <p:cNvPr id="46085" name="Text Box 5"/>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198</a:t>
            </a:r>
          </a:p>
        </p:txBody>
      </p:sp>
      <p:sp>
        <p:nvSpPr>
          <p:cNvPr id="233476" name="Title 1"/>
          <p:cNvSpPr>
            <a:spLocks noGrp="1"/>
          </p:cNvSpPr>
          <p:nvPr>
            <p:ph type="title" idx="4294967295"/>
          </p:nvPr>
        </p:nvSpPr>
        <p:spPr>
          <a:xfrm>
            <a:off x="0" y="44451"/>
            <a:ext cx="9144000" cy="648246"/>
          </a:xfrm>
        </p:spPr>
        <p:txBody>
          <a:bodyPr/>
          <a:lstStyle/>
          <a:p>
            <a:r>
              <a:rPr lang="en-US">
                <a:latin typeface="Arial" charset="0"/>
                <a:ea typeface="ＭＳ Ｐゴシック" charset="0"/>
              </a:rPr>
              <a:t>Samuel Anointed David</a:t>
            </a:r>
          </a:p>
        </p:txBody>
      </p:sp>
    </p:spTree>
    <p:extLst>
      <p:ext uri="{BB962C8B-B14F-4D97-AF65-F5344CB8AC3E}">
        <p14:creationId xmlns:p14="http://schemas.microsoft.com/office/powerpoint/2010/main" val="29802459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rotWithShape="1">
          <a:blip r:embed="rId3"/>
          <a:srcRect l="9641" r="4181"/>
          <a:stretch/>
        </p:blipFill>
        <p:spPr>
          <a:xfrm>
            <a:off x="0" y="-5530"/>
            <a:ext cx="9144000" cy="6863530"/>
          </a:xfrm>
        </p:spPr>
      </p:pic>
      <p:sp>
        <p:nvSpPr>
          <p:cNvPr id="233474" name="Rectangle 4"/>
          <p:cNvSpPr>
            <a:spLocks noChangeArrowheads="1"/>
          </p:cNvSpPr>
          <p:nvPr/>
        </p:nvSpPr>
        <p:spPr bwMode="auto">
          <a:xfrm>
            <a:off x="7696200" y="6248400"/>
            <a:ext cx="13017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rPr>
              <a:t>1 Sam 16</a:t>
            </a:r>
          </a:p>
        </p:txBody>
      </p:sp>
      <p:sp>
        <p:nvSpPr>
          <p:cNvPr id="46085" name="Text Box 5"/>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198</a:t>
            </a:r>
          </a:p>
        </p:txBody>
      </p:sp>
      <p:sp>
        <p:nvSpPr>
          <p:cNvPr id="233476" name="Title 1"/>
          <p:cNvSpPr>
            <a:spLocks noGrp="1"/>
          </p:cNvSpPr>
          <p:nvPr>
            <p:ph type="title" idx="4294967295"/>
          </p:nvPr>
        </p:nvSpPr>
        <p:spPr>
          <a:xfrm>
            <a:off x="0" y="0"/>
            <a:ext cx="9144000" cy="658813"/>
          </a:xfrm>
        </p:spPr>
        <p:txBody>
          <a:bodyPr/>
          <a:lstStyle/>
          <a:p>
            <a:r>
              <a:rPr lang="en-US">
                <a:latin typeface="Arial" charset="0"/>
                <a:ea typeface="ＭＳ Ｐゴシック" charset="0"/>
              </a:rPr>
              <a:t>Samuel Anointed David</a:t>
            </a:r>
          </a:p>
        </p:txBody>
      </p:sp>
    </p:spTree>
    <p:extLst>
      <p:ext uri="{BB962C8B-B14F-4D97-AF65-F5344CB8AC3E}">
        <p14:creationId xmlns:p14="http://schemas.microsoft.com/office/powerpoint/2010/main" val="648409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0900"/>
            <a:ext cx="9144000" cy="5143500"/>
          </a:xfrm>
          <a:prstGeom prst="rect">
            <a:avLst/>
          </a:prstGeom>
        </p:spPr>
      </p:pic>
      <p:sp>
        <p:nvSpPr>
          <p:cNvPr id="8" name="Rectangle 2"/>
          <p:cNvSpPr txBox="1">
            <a:spLocks noChangeArrowheads="1"/>
          </p:cNvSpPr>
          <p:nvPr/>
        </p:nvSpPr>
        <p:spPr bwMode="auto">
          <a:xfrm>
            <a:off x="323528" y="4221088"/>
            <a:ext cx="8268221"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TW" alt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915816" y="1046826"/>
            <a:ext cx="6204371" cy="2526190"/>
          </a:xfrm>
          <a:effectLst>
            <a:outerShdw blurRad="63500" dist="35921" dir="2700000" algn="ctr" rotWithShape="0">
              <a:schemeClr val="tx2">
                <a:alpha val="74998"/>
              </a:schemeClr>
            </a:outerShdw>
          </a:effectLst>
          <a:extLst/>
        </p:spPr>
        <p:txBody>
          <a:bodyPr/>
          <a:lstStyle/>
          <a:p>
            <a:pPr>
              <a:defRPr/>
            </a:pPr>
            <a:r>
              <a:rPr lang="ko-KR" altLang="en-US" sz="8000" b="1" dirty="0" err="1">
                <a:effectLst>
                  <a:glow rad="127000">
                    <a:schemeClr val="tx1"/>
                  </a:glow>
                </a:effectLst>
                <a:latin typeface="Arial" charset="0"/>
                <a:ea typeface="ＭＳ Ｐゴシック" charset="0"/>
                <a:cs typeface="ＭＳ Ｐゴシック" charset="0"/>
              </a:rPr>
              <a:t>作个被上帝更新的人</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9400808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accent4">
            <a:lumMod val="95000"/>
            <a:lumOff val="5000"/>
          </a:schemeClr>
        </a:solidFill>
        <a:effectLst/>
      </p:bgPr>
    </p:bg>
    <p:spTree>
      <p:nvGrpSpPr>
        <p:cNvPr id="1" name=""/>
        <p:cNvGrpSpPr/>
        <p:nvPr/>
      </p:nvGrpSpPr>
      <p:grpSpPr>
        <a:xfrm>
          <a:off x="0" y="0"/>
          <a:ext cx="0" cy="0"/>
          <a:chOff x="0" y="0"/>
          <a:chExt cx="0" cy="0"/>
        </a:xfrm>
      </p:grpSpPr>
      <p:sp>
        <p:nvSpPr>
          <p:cNvPr id="95235" name="Text Box 3"/>
          <p:cNvSpPr txBox="1">
            <a:spLocks noChangeArrowheads="1"/>
          </p:cNvSpPr>
          <p:nvPr/>
        </p:nvSpPr>
        <p:spPr bwMode="auto">
          <a:xfrm>
            <a:off x="5181600" y="1809750"/>
            <a:ext cx="4038600" cy="3508375"/>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marL="444500" indent="-444500" algn="l" eaLnBrk="1" hangingPunct="1">
              <a:buClr>
                <a:srgbClr val="CC0066"/>
              </a:buClr>
              <a:buFont typeface="Wingdings" charset="0"/>
              <a:buChar char="Ø"/>
              <a:defRPr>
                <a:solidFill>
                  <a:srgbClr val="FFFFFF"/>
                </a:solidFill>
                <a:latin typeface="Arial"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zh-TW" altLang="en-US"/>
              <a:t> </a:t>
            </a:r>
            <a:r>
              <a:rPr lang="zh-CN" altLang="en-US"/>
              <a:t>耶西最小的儿子</a:t>
            </a:r>
            <a:endParaRPr lang="en-US" altLang="zh-TW"/>
          </a:p>
          <a:p>
            <a:endParaRPr lang="en-US" altLang="zh-CN"/>
          </a:p>
          <a:p>
            <a:r>
              <a:rPr lang="zh-CN" altLang="en-US"/>
              <a:t>英俊</a:t>
            </a:r>
            <a:r>
              <a:rPr lang="en-US" altLang="zh-TW"/>
              <a:t>,</a:t>
            </a:r>
            <a:r>
              <a:rPr lang="en-US" altLang="zh-CN"/>
              <a:t> </a:t>
            </a:r>
            <a:r>
              <a:rPr lang="zh-CN" altLang="en-US"/>
              <a:t>强壮</a:t>
            </a:r>
            <a:r>
              <a:rPr lang="en-US" altLang="zh-TW"/>
              <a:t>, </a:t>
            </a:r>
            <a:r>
              <a:rPr lang="zh-CN" altLang="en-US"/>
              <a:t>勇敢</a:t>
            </a:r>
          </a:p>
          <a:p>
            <a:endParaRPr lang="en-US" altLang="zh-TW"/>
          </a:p>
          <a:p>
            <a:r>
              <a:rPr lang="en-US" altLang="zh-TW"/>
              <a:t> </a:t>
            </a:r>
            <a:r>
              <a:rPr lang="zh-CN" altLang="en-US"/>
              <a:t>为他的父亲牧养羊</a:t>
            </a:r>
          </a:p>
          <a:p>
            <a:endParaRPr lang="en-US" altLang="zh-TW"/>
          </a:p>
          <a:p>
            <a:r>
              <a:rPr lang="en-US" altLang="zh-TW"/>
              <a:t> </a:t>
            </a:r>
            <a:r>
              <a:rPr lang="zh-CN" altLang="en-US"/>
              <a:t>他善用武器</a:t>
            </a:r>
            <a:r>
              <a:rPr lang="en-US" altLang="zh-TW"/>
              <a:t>, </a:t>
            </a:r>
            <a:endParaRPr lang="en-US" altLang="zh-CN"/>
          </a:p>
          <a:p>
            <a:r>
              <a:rPr lang="zh-CN" altLang="en-US"/>
              <a:t>    亦精于彈琴</a:t>
            </a:r>
            <a:endParaRPr lang="en-US" altLang="zh-TW"/>
          </a:p>
        </p:txBody>
      </p:sp>
      <p:sp>
        <p:nvSpPr>
          <p:cNvPr id="95236" name="Rectangle 4"/>
          <p:cNvSpPr>
            <a:spLocks noChangeArrowheads="1"/>
          </p:cNvSpPr>
          <p:nvPr/>
        </p:nvSpPr>
        <p:spPr bwMode="auto">
          <a:xfrm>
            <a:off x="8096250" y="6491288"/>
            <a:ext cx="9271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zh-CN" altLang="en-US" sz="1800">
                <a:ea typeface="新細明體" charset="0"/>
                <a:cs typeface="新細明體" charset="0"/>
              </a:rPr>
              <a:t>撒上</a:t>
            </a:r>
            <a:r>
              <a:rPr lang="zh-TW" altLang="en-US" sz="1800" b="0">
                <a:ea typeface="新細明體" charset="0"/>
                <a:cs typeface="新細明體" charset="0"/>
              </a:rPr>
              <a:t> </a:t>
            </a:r>
            <a:r>
              <a:rPr lang="en-US" altLang="zh-TW" sz="1800" b="0">
                <a:ea typeface="新細明體" charset="0"/>
                <a:cs typeface="新細明體" charset="0"/>
              </a:rPr>
              <a:t>16</a:t>
            </a:r>
          </a:p>
        </p:txBody>
      </p:sp>
      <p:sp>
        <p:nvSpPr>
          <p:cNvPr id="95237" name="WordArt 5"/>
          <p:cNvSpPr>
            <a:spLocks noChangeArrowheads="1" noChangeShapeType="1" noTextEdit="1"/>
          </p:cNvSpPr>
          <p:nvPr/>
        </p:nvSpPr>
        <p:spPr bwMode="auto">
          <a:xfrm>
            <a:off x="5410200" y="228600"/>
            <a:ext cx="2438400" cy="1285875"/>
          </a:xfrm>
          <a:prstGeom prst="rect">
            <a:avLst/>
          </a:prstGeom>
        </p:spPr>
        <p:txBody>
          <a:bodyPr wrap="none" fromWordArt="1">
            <a:prstTxWarp prst="textSlantUp">
              <a:avLst>
                <a:gd name="adj" fmla="val 32056"/>
              </a:avLst>
            </a:prstTxWarp>
          </a:bodyPr>
          <a:lstStyle/>
          <a:p>
            <a:r>
              <a:rPr lang="zh-TW" altLang="en-US" sz="3600" kern="10">
                <a:ln w="9525" cap="sq">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大卫</a:t>
            </a:r>
            <a:endParaRPr lang="en-US" sz="3600" kern="10">
              <a:ln w="9525" cap="sq">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9222" name="Text Box 6"/>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198</a:t>
            </a:r>
          </a:p>
        </p:txBody>
      </p:sp>
      <p:pic>
        <p:nvPicPr>
          <p:cNvPr id="7" name="Picture 6">
            <a:extLst>
              <a:ext uri="{FF2B5EF4-FFF2-40B4-BE49-F238E27FC236}">
                <a16:creationId xmlns:a16="http://schemas.microsoft.com/office/drawing/2014/main" id="{C4A6AC2C-ED0F-4510-9039-AA1D65D7C08F}"/>
              </a:ext>
            </a:extLst>
          </p:cNvPr>
          <p:cNvPicPr>
            <a:picLocks noChangeAspect="1"/>
          </p:cNvPicPr>
          <p:nvPr/>
        </p:nvPicPr>
        <p:blipFill>
          <a:blip r:embed="rId3"/>
          <a:stretch>
            <a:fillRect/>
          </a:stretch>
        </p:blipFill>
        <p:spPr>
          <a:xfrm>
            <a:off x="-1" y="1772816"/>
            <a:ext cx="4800533" cy="3600400"/>
          </a:xfrm>
          <a:prstGeom prst="rect">
            <a:avLst/>
          </a:prstGeom>
          <a:effectLst>
            <a:outerShdw blurRad="50800" dist="38100" dir="2700000">
              <a:srgbClr val="000000">
                <a:alpha val="43000"/>
              </a:srgbClr>
            </a:outerShdw>
          </a:effec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980728"/>
            <a:ext cx="9207215" cy="5877272"/>
          </a:xfrm>
          <a:prstGeom prst="rect">
            <a:avLst/>
          </a:prstGeom>
        </p:spPr>
      </p:pic>
      <p:sp>
        <p:nvSpPr>
          <p:cNvPr id="21506" name="Rectangle 2"/>
          <p:cNvSpPr>
            <a:spLocks noChangeArrowheads="1"/>
          </p:cNvSpPr>
          <p:nvPr/>
        </p:nvSpPr>
        <p:spPr bwMode="auto">
          <a:xfrm>
            <a:off x="-20681" y="5288340"/>
            <a:ext cx="9252519" cy="2062103"/>
          </a:xfrm>
          <a:prstGeom prst="rect">
            <a:avLst/>
          </a:prstGeom>
          <a:solidFill>
            <a:srgbClr val="000000"/>
          </a:solidFill>
          <a:ln>
            <a:noFill/>
          </a:ln>
          <a:extLst/>
        </p:spPr>
        <p:txBody>
          <a:bodyPr wrap="square">
            <a:spAutoFit/>
          </a:bodyPr>
          <a:lstStyle/>
          <a:p>
            <a:pPr lvl="0">
              <a:spcBef>
                <a:spcPct val="50000"/>
              </a:spcBef>
              <a:buClr>
                <a:srgbClr val="FF3300"/>
              </a:buClr>
            </a:pPr>
            <a:r>
              <a:rPr lang="zh-CN" altLang="en-US" sz="3200">
                <a:solidFill>
                  <a:srgbClr val="FFFFFF"/>
                </a:solidFill>
                <a:latin typeface="Arial" charset="0"/>
                <a:cs typeface="Arial" charset="0"/>
              </a:rPr>
              <a:t>被上帝拣选</a:t>
            </a:r>
          </a:p>
          <a:p>
            <a:pPr lvl="0">
              <a:spcBef>
                <a:spcPct val="50000"/>
              </a:spcBef>
              <a:buClr>
                <a:srgbClr val="FF3300"/>
              </a:buClr>
            </a:pPr>
            <a:r>
              <a:rPr lang="zh-CN" altLang="en-US" sz="3200">
                <a:solidFill>
                  <a:srgbClr val="FFFFFF"/>
                </a:solidFill>
                <a:latin typeface="Arial" charset="0"/>
                <a:cs typeface="Arial" charset="0"/>
              </a:rPr>
              <a:t>被膏为以色列的第二位王</a:t>
            </a:r>
          </a:p>
          <a:p>
            <a:pPr lvl="0">
              <a:spcBef>
                <a:spcPct val="50000"/>
              </a:spcBef>
              <a:buClr>
                <a:srgbClr val="FF3300"/>
              </a:buClr>
            </a:pPr>
            <a:r>
              <a:rPr lang="zh-CN" altLang="en-US" sz="3200">
                <a:solidFill>
                  <a:srgbClr val="FFFFFF"/>
                </a:solidFill>
                <a:latin typeface="Arial" charset="0"/>
                <a:cs typeface="Arial" charset="0"/>
              </a:rPr>
              <a:t> 神的灵大大感动他</a:t>
            </a:r>
            <a:endPar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37570" name="Rectangle 3"/>
          <p:cNvSpPr>
            <a:spLocks noChangeArrowheads="1"/>
          </p:cNvSpPr>
          <p:nvPr/>
        </p:nvSpPr>
        <p:spPr bwMode="auto">
          <a:xfrm>
            <a:off x="6012160" y="116632"/>
            <a:ext cx="12969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1 Sam 16</a:t>
            </a:r>
          </a:p>
        </p:txBody>
      </p:sp>
      <p:sp>
        <p:nvSpPr>
          <p:cNvPr id="237572" name="WordArt 5"/>
          <p:cNvSpPr>
            <a:spLocks noChangeArrowheads="1" noChangeShapeType="1" noTextEdit="1"/>
          </p:cNvSpPr>
          <p:nvPr/>
        </p:nvSpPr>
        <p:spPr bwMode="auto">
          <a:xfrm>
            <a:off x="5867400" y="542925"/>
            <a:ext cx="2438400" cy="1285875"/>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cap="sq">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rPr>
              <a:t>David</a:t>
            </a:r>
          </a:p>
        </p:txBody>
      </p:sp>
      <p:sp>
        <p:nvSpPr>
          <p:cNvPr id="237574" name="Title 1"/>
          <p:cNvSpPr>
            <a:spLocks noGrp="1"/>
          </p:cNvSpPr>
          <p:nvPr>
            <p:ph type="title" idx="4294967295"/>
          </p:nvPr>
        </p:nvSpPr>
        <p:spPr>
          <a:xfrm>
            <a:off x="0" y="115888"/>
            <a:ext cx="5219700" cy="765175"/>
          </a:xfrm>
        </p:spPr>
        <p:txBody>
          <a:bodyPr/>
          <a:lstStyle/>
          <a:p>
            <a:r>
              <a:rPr lang="en-US" sz="3600" i="1">
                <a:solidFill>
                  <a:srgbClr val="FFFFFF"/>
                </a:solidFill>
                <a:latin typeface="Arial" charset="0"/>
                <a:ea typeface="ＭＳ Ｐゴシック" charset="0"/>
              </a:rPr>
              <a:t>God</a:t>
            </a:r>
            <a:r>
              <a:rPr lang="fr-FR" sz="3600" i="1">
                <a:solidFill>
                  <a:srgbClr val="FFFFFF"/>
                </a:solidFill>
                <a:latin typeface="Arial" charset="0"/>
                <a:ea typeface="ＭＳ Ｐゴシック" charset="0"/>
              </a:rPr>
              <a:t>'</a:t>
            </a:r>
            <a:r>
              <a:rPr lang="en-US" sz="3600" i="1">
                <a:solidFill>
                  <a:srgbClr val="FFFFFF"/>
                </a:solidFill>
                <a:latin typeface="Arial" charset="0"/>
                <a:ea typeface="ＭＳ Ｐゴシック" charset="0"/>
              </a:rPr>
              <a:t>s Work in David</a:t>
            </a:r>
          </a:p>
        </p:txBody>
      </p:sp>
      <p:sp>
        <p:nvSpPr>
          <p:cNvPr id="9"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198</a:t>
            </a:r>
          </a:p>
        </p:txBody>
      </p:sp>
      <p:pic>
        <p:nvPicPr>
          <p:cNvPr id="237573" name="Picture 7" descr="king-crown-golden">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82752" y="618703"/>
            <a:ext cx="2057400" cy="1154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407797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animEffect transition="in" filter="dissolve">
                                      <p:cBhvr>
                                        <p:cTn id="7" dur="500"/>
                                        <p:tgtEl>
                                          <p:spTgt spid="215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506">
                                            <p:txEl>
                                              <p:pRg st="1" end="1"/>
                                            </p:txEl>
                                          </p:spTgt>
                                        </p:tgtEl>
                                        <p:attrNameLst>
                                          <p:attrName>style.visibility</p:attrName>
                                        </p:attrNameLst>
                                      </p:cBhvr>
                                      <p:to>
                                        <p:strVal val="visible"/>
                                      </p:to>
                                    </p:set>
                                    <p:animEffect transition="in" filter="dissolve">
                                      <p:cBhvr>
                                        <p:cTn id="12" dur="500"/>
                                        <p:tgtEl>
                                          <p:spTgt spid="2150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506">
                                            <p:txEl>
                                              <p:pRg st="2" end="2"/>
                                            </p:txEl>
                                          </p:spTgt>
                                        </p:tgtEl>
                                        <p:attrNameLst>
                                          <p:attrName>style.visibility</p:attrName>
                                        </p:attrNameLst>
                                      </p:cBhvr>
                                      <p:to>
                                        <p:strVal val="visible"/>
                                      </p:to>
                                    </p:set>
                                    <p:animEffect transition="in" filter="dissolve">
                                      <p:cBhvr>
                                        <p:cTn id="17" dur="500"/>
                                        <p:tgtEl>
                                          <p:spTgt spid="2150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build="p"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accent4">
            <a:lumMod val="95000"/>
            <a:lumOff val="5000"/>
          </a:schemeClr>
        </a:solidFill>
        <a:effectLst/>
      </p:bgPr>
    </p:bg>
    <p:spTree>
      <p:nvGrpSpPr>
        <p:cNvPr id="1" name=""/>
        <p:cNvGrpSpPr/>
        <p:nvPr/>
      </p:nvGrpSpPr>
      <p:grpSpPr>
        <a:xfrm>
          <a:off x="0" y="0"/>
          <a:ext cx="0" cy="0"/>
          <a:chOff x="0" y="0"/>
          <a:chExt cx="0" cy="0"/>
        </a:xfrm>
      </p:grpSpPr>
      <p:pic>
        <p:nvPicPr>
          <p:cNvPr id="993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5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31" name="Text Box 5"/>
          <p:cNvSpPr txBox="1">
            <a:spLocks noChangeArrowheads="1"/>
          </p:cNvSpPr>
          <p:nvPr/>
        </p:nvSpPr>
        <p:spPr bwMode="auto">
          <a:xfrm>
            <a:off x="1752600" y="5973763"/>
            <a:ext cx="585311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zh-CN" altLang="en-US" sz="2400" u="sng">
                <a:solidFill>
                  <a:schemeClr val="bg1"/>
                </a:solidFill>
                <a:ea typeface="宋体" charset="0"/>
                <a:cs typeface="宋体" charset="0"/>
              </a:rPr>
              <a:t>伯利恒</a:t>
            </a:r>
            <a:r>
              <a:rPr lang="en-US" altLang="zh-TW" sz="2400">
                <a:solidFill>
                  <a:schemeClr val="bg1"/>
                </a:solidFill>
                <a:ea typeface="新細明體" charset="0"/>
                <a:cs typeface="新細明體" charset="0"/>
              </a:rPr>
              <a:t>:</a:t>
            </a:r>
            <a:r>
              <a:rPr lang="en-US" altLang="zh-TW" sz="2400" b="0">
                <a:solidFill>
                  <a:schemeClr val="bg1"/>
                </a:solidFill>
                <a:ea typeface="新細明體" charset="0"/>
                <a:cs typeface="新細明體" charset="0"/>
              </a:rPr>
              <a:t> </a:t>
            </a:r>
            <a:r>
              <a:rPr lang="zh-CN" altLang="en-US" sz="2400" u="sng">
                <a:solidFill>
                  <a:schemeClr val="bg1"/>
                </a:solidFill>
                <a:ea typeface="新細明體" charset="0"/>
                <a:cs typeface="新細明體" charset="0"/>
              </a:rPr>
              <a:t>大卫</a:t>
            </a:r>
            <a:r>
              <a:rPr lang="zh-CN" altLang="en-US" sz="2400">
                <a:solidFill>
                  <a:schemeClr val="bg1"/>
                </a:solidFill>
                <a:ea typeface="宋体" charset="0"/>
                <a:cs typeface="宋体" charset="0"/>
              </a:rPr>
              <a:t>在</a:t>
            </a:r>
            <a:r>
              <a:rPr lang="zh-CN" altLang="en-US" sz="2400">
                <a:solidFill>
                  <a:schemeClr val="bg1"/>
                </a:solidFill>
                <a:ea typeface="新細明體" charset="0"/>
                <a:cs typeface="新細明體" charset="0"/>
              </a:rPr>
              <a:t>这里被</a:t>
            </a:r>
            <a:r>
              <a:rPr lang="zh-CN" altLang="en-US" sz="2400" u="sng">
                <a:solidFill>
                  <a:schemeClr val="bg1"/>
                </a:solidFill>
                <a:ea typeface="新細明體" charset="0"/>
                <a:cs typeface="新細明體" charset="0"/>
              </a:rPr>
              <a:t>撒母耳</a:t>
            </a:r>
            <a:r>
              <a:rPr lang="zh-CN" altLang="en-US" sz="2400">
                <a:solidFill>
                  <a:schemeClr val="bg1"/>
                </a:solidFill>
                <a:ea typeface="新細明體" charset="0"/>
                <a:cs typeface="新細明體" charset="0"/>
              </a:rPr>
              <a:t>膏立为王</a:t>
            </a:r>
            <a:r>
              <a:rPr lang="zh-TW" altLang="en-US" sz="2400">
                <a:solidFill>
                  <a:schemeClr val="bg1"/>
                </a:solidFill>
                <a:ea typeface="新細明體" charset="0"/>
                <a:cs typeface="新細明體" charset="0"/>
              </a:rPr>
              <a:t> </a:t>
            </a:r>
            <a:endParaRPr lang="zh-TW" sz="2400">
              <a:solidFill>
                <a:schemeClr val="bg1"/>
              </a:solidFill>
              <a:ea typeface="新細明體" charset="0"/>
              <a:cs typeface="新細明體" charset="0"/>
            </a:endParaRPr>
          </a:p>
          <a:p>
            <a:pPr eaLnBrk="1" hangingPunct="1"/>
            <a:r>
              <a:rPr lang="en-US" altLang="zh-TW" sz="2400">
                <a:solidFill>
                  <a:schemeClr val="bg1"/>
                </a:solidFill>
                <a:ea typeface="新細明體" charset="0"/>
                <a:cs typeface="新細明體" charset="0"/>
              </a:rPr>
              <a:t>(</a:t>
            </a:r>
            <a:r>
              <a:rPr lang="zh-CN" altLang="en-US" sz="2400">
                <a:solidFill>
                  <a:schemeClr val="bg1"/>
                </a:solidFill>
                <a:ea typeface="新細明體" charset="0"/>
                <a:cs typeface="新細明體" charset="0"/>
              </a:rPr>
              <a:t>撒上</a:t>
            </a:r>
            <a:r>
              <a:rPr lang="zh-TW" altLang="en-US" sz="2400">
                <a:solidFill>
                  <a:schemeClr val="bg1"/>
                </a:solidFill>
                <a:ea typeface="新細明體" charset="0"/>
                <a:cs typeface="新細明體" charset="0"/>
              </a:rPr>
              <a:t> </a:t>
            </a:r>
            <a:r>
              <a:rPr lang="en-US" altLang="zh-TW" sz="2400">
                <a:solidFill>
                  <a:schemeClr val="bg1"/>
                </a:solidFill>
                <a:ea typeface="新細明體" charset="0"/>
                <a:cs typeface="新細明體" charset="0"/>
              </a:rPr>
              <a:t>16:13,15)</a:t>
            </a:r>
          </a:p>
        </p:txBody>
      </p:sp>
      <p:sp>
        <p:nvSpPr>
          <p:cNvPr id="99332" name="Text Box 6"/>
          <p:cNvSpPr txBox="1">
            <a:spLocks noChangeArrowheads="1"/>
          </p:cNvSpPr>
          <p:nvPr/>
        </p:nvSpPr>
        <p:spPr bwMode="auto">
          <a:xfrm>
            <a:off x="8031163" y="6613525"/>
            <a:ext cx="10223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altLang="zh-TW" sz="1000" b="0">
                <a:ea typeface="新細明體" charset="0"/>
                <a:cs typeface="新細明體" charset="0"/>
              </a:rPr>
              <a:t>Zondervan Atlas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16632"/>
            <a:ext cx="9144000" cy="5230467"/>
          </a:xfrm>
          <a:prstGeom prst="rect">
            <a:avLst/>
          </a:prstGeom>
        </p:spPr>
      </p:pic>
      <p:sp>
        <p:nvSpPr>
          <p:cNvPr id="238594" name="Text Box 5"/>
          <p:cNvSpPr txBox="1">
            <a:spLocks noChangeArrowheads="1"/>
          </p:cNvSpPr>
          <p:nvPr/>
        </p:nvSpPr>
        <p:spPr bwMode="auto">
          <a:xfrm>
            <a:off x="0" y="5571237"/>
            <a:ext cx="91440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Bethlehem plays a much larger role in the New Testament as the birthplace of Jesus</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38595" name="Text Box 6"/>
          <p:cNvSpPr txBox="1">
            <a:spLocks noChangeArrowheads="1"/>
          </p:cNvSpPr>
          <p:nvPr/>
        </p:nvSpPr>
        <p:spPr bwMode="auto">
          <a:xfrm>
            <a:off x="7812088" y="6613525"/>
            <a:ext cx="1320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1" u="none" strike="noStrike" kern="1200" cap="none" spc="0" normalizeH="0" baseline="0" noProof="0">
                <a:ln>
                  <a:noFill/>
                </a:ln>
                <a:solidFill>
                  <a:srgbClr val="000000"/>
                </a:solidFill>
                <a:effectLst/>
                <a:uLnTx/>
                <a:uFillTx/>
                <a:latin typeface="Arial" charset="0"/>
                <a:ea typeface="ＭＳ Ｐゴシック" charset="0"/>
                <a:cs typeface="Arial" charset="0"/>
              </a:rPr>
              <a:t>Zondervan Atlas</a:t>
            </a:r>
          </a:p>
        </p:txBody>
      </p:sp>
      <p:sp>
        <p:nvSpPr>
          <p:cNvPr id="2" name="Title 1"/>
          <p:cNvSpPr>
            <a:spLocks noGrp="1"/>
          </p:cNvSpPr>
          <p:nvPr>
            <p:ph type="title" idx="4294967295"/>
          </p:nvPr>
        </p:nvSpPr>
        <p:spPr>
          <a:xfrm>
            <a:off x="0" y="44450"/>
            <a:ext cx="9144000" cy="1143000"/>
          </a:xfrm>
        </p:spPr>
        <p:txBody>
          <a:bodyPr/>
          <a:lstStyle/>
          <a:p>
            <a:pPr>
              <a:defRPr/>
            </a:pPr>
            <a:r>
              <a:rPr lang="en-US" sz="6000" kern="1200" dirty="0">
                <a:solidFill>
                  <a:srgbClr val="FFFFFF"/>
                </a:solidFill>
                <a:ea typeface="ＭＳ Ｐゴシック"/>
              </a:rPr>
              <a:t>Bethlehem</a:t>
            </a:r>
            <a:r>
              <a:rPr lang="en-US" sz="8800" dirty="0">
                <a:solidFill>
                  <a:srgbClr val="FFFFFF"/>
                </a:solidFill>
              </a:rPr>
              <a:t> </a:t>
            </a:r>
          </a:p>
        </p:txBody>
      </p:sp>
    </p:spTree>
    <p:extLst>
      <p:ext uri="{BB962C8B-B14F-4D97-AF65-F5344CB8AC3E}">
        <p14:creationId xmlns:p14="http://schemas.microsoft.com/office/powerpoint/2010/main" val="1772625471"/>
      </p:ext>
    </p:extLst>
  </p:cSld>
  <p:clrMapOvr>
    <a:overrideClrMapping bg1="lt1" tx1="dk1" bg2="lt2" tx2="dk2" accent1="accent1" accent2="accent2" accent3="accent3" accent4="accent4" accent5="accent5" accent6="accent6" hlink="hlink" folHlink="folHlink"/>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accent4">
            <a:lumMod val="95000"/>
            <a:lumOff val="5000"/>
          </a:schemeClr>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a:extLst/>
        </p:spPr>
        <p:txBody>
          <a:bodyPr/>
          <a:lstStyle/>
          <a:p>
            <a:pPr eaLnBrk="1" hangingPunct="1">
              <a:defRPr/>
            </a:pPr>
            <a:r>
              <a:rPr lang="zh-CN" altLang="en-US" dirty="0">
                <a:solidFill>
                  <a:schemeClr val="bg1"/>
                </a:solidFill>
                <a:effectLst>
                  <a:glow rad="228600">
                    <a:schemeClr val="tx1"/>
                  </a:glow>
                </a:effectLst>
                <a:ea typeface="ＭＳ Ｐゴシック" charset="0"/>
              </a:rPr>
              <a:t>大卫与扫罗</a:t>
            </a:r>
            <a:endParaRPr lang="en-US" dirty="0">
              <a:solidFill>
                <a:schemeClr val="bg1"/>
              </a:solidFill>
              <a:effectLst>
                <a:glow rad="228600">
                  <a:schemeClr val="tx1"/>
                </a:glow>
              </a:effectLst>
              <a:ea typeface="ＭＳ Ｐゴシック" charset="0"/>
            </a:endParaRPr>
          </a:p>
        </p:txBody>
      </p:sp>
      <p:pic>
        <p:nvPicPr>
          <p:cNvPr id="23142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4100"/>
            <a:ext cx="9144000" cy="474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7159117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2492"/>
            <a:ext cx="9137446" cy="6018796"/>
          </a:xfrm>
          <a:prstGeom prst="rect">
            <a:avLst/>
          </a:prstGeom>
        </p:spPr>
      </p:pic>
      <p:sp>
        <p:nvSpPr>
          <p:cNvPr id="239618" name="Rectangle 9"/>
          <p:cNvSpPr>
            <a:spLocks noChangeArrowheads="1"/>
          </p:cNvSpPr>
          <p:nvPr/>
        </p:nvSpPr>
        <p:spPr bwMode="auto">
          <a:xfrm>
            <a:off x="6948488" y="6245225"/>
            <a:ext cx="18446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1 Sam 16</a:t>
            </a:r>
          </a:p>
        </p:txBody>
      </p:sp>
      <p:sp>
        <p:nvSpPr>
          <p:cNvPr id="2058" name="Rectangle 10"/>
          <p:cNvSpPr>
            <a:spLocks noChangeArrowheads="1"/>
          </p:cNvSpPr>
          <p:nvPr/>
        </p:nvSpPr>
        <p:spPr bwMode="auto">
          <a:xfrm>
            <a:off x="5219700" y="1835150"/>
            <a:ext cx="3852863" cy="3538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55600" marR="0" lvl="0" indent="-355600" algn="l" defTabSz="914400" rtl="0" eaLnBrk="1" fontAlgn="base" latinLnBrk="0" hangingPunct="1">
              <a:lnSpc>
                <a:spcPct val="100000"/>
              </a:lnSpc>
              <a:spcBef>
                <a:spcPct val="50000"/>
              </a:spcBef>
              <a:spcAft>
                <a:spcPct val="0"/>
              </a:spcAft>
              <a:buClrTx/>
              <a:buSzTx/>
              <a:buFontTx/>
              <a:buBlip>
                <a:blip r:embed="rId4"/>
              </a:buBlip>
              <a:tabLst/>
              <a:defRPr/>
            </a:pPr>
            <a:r>
              <a:rPr kumimoji="0" lang="en-US"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The Spirit of God left King Saul</a:t>
            </a:r>
          </a:p>
          <a:p>
            <a:pPr marL="355600" marR="0" lvl="0" indent="-355600" algn="l" defTabSz="914400" rtl="0" eaLnBrk="1" fontAlgn="base" latinLnBrk="0" hangingPunct="1">
              <a:lnSpc>
                <a:spcPct val="100000"/>
              </a:lnSpc>
              <a:spcBef>
                <a:spcPct val="50000"/>
              </a:spcBef>
              <a:spcAft>
                <a:spcPct val="0"/>
              </a:spcAft>
              <a:buClrTx/>
              <a:buSzTx/>
              <a:buFontTx/>
              <a:buBlip>
                <a:blip r:embed="rId4"/>
              </a:buBlip>
              <a:tabLst/>
              <a:defRPr/>
            </a:pPr>
            <a:r>
              <a:rPr kumimoji="0" lang="en-US"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An evil spirit tormented him</a:t>
            </a:r>
          </a:p>
          <a:p>
            <a:pPr marL="355600" marR="0" lvl="0" indent="-355600" algn="l" defTabSz="914400" rtl="0" eaLnBrk="1" fontAlgn="base" latinLnBrk="0" hangingPunct="1">
              <a:lnSpc>
                <a:spcPct val="100000"/>
              </a:lnSpc>
              <a:spcBef>
                <a:spcPct val="50000"/>
              </a:spcBef>
              <a:spcAft>
                <a:spcPct val="0"/>
              </a:spcAft>
              <a:buClrTx/>
              <a:buSzTx/>
              <a:buFontTx/>
              <a:buBlip>
                <a:blip r:embed="rId4"/>
              </a:buBlip>
              <a:tabLst/>
              <a:defRPr/>
            </a:pPr>
            <a:r>
              <a:rPr kumimoji="0" lang="en-US"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David rescued him by playing harp to relieve the king </a:t>
            </a:r>
          </a:p>
        </p:txBody>
      </p:sp>
      <p:sp>
        <p:nvSpPr>
          <p:cNvPr id="7"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198</a:t>
            </a:r>
          </a:p>
        </p:txBody>
      </p:sp>
      <p:sp>
        <p:nvSpPr>
          <p:cNvPr id="2" name="Title 1"/>
          <p:cNvSpPr>
            <a:spLocks noGrp="1"/>
          </p:cNvSpPr>
          <p:nvPr>
            <p:ph type="title" idx="4294967295"/>
          </p:nvPr>
        </p:nvSpPr>
        <p:spPr>
          <a:xfrm>
            <a:off x="1763713" y="609600"/>
            <a:ext cx="7380287" cy="1143000"/>
          </a:xfrm>
        </p:spPr>
        <p:txBody>
          <a:bodyPr/>
          <a:lstStyle/>
          <a:p>
            <a:pPr eaLnBrk="1" hangingPunct="1">
              <a:defRPr/>
            </a:pPr>
            <a:r>
              <a:rPr lang="en-US" sz="4000" kern="1200" dirty="0">
                <a:solidFill>
                  <a:srgbClr val="FFFFFF"/>
                </a:solidFill>
                <a:effectLst>
                  <a:glow rad="228600">
                    <a:schemeClr val="tx1"/>
                  </a:glow>
                </a:effectLst>
                <a:ea typeface="ＭＳ Ｐゴシック"/>
              </a:rPr>
              <a:t>David in the King</a:t>
            </a:r>
            <a:r>
              <a:rPr lang="fr-FR" sz="4000" kern="1200" dirty="0">
                <a:solidFill>
                  <a:srgbClr val="FFFFFF"/>
                </a:solidFill>
                <a:effectLst>
                  <a:glow rad="228600">
                    <a:schemeClr val="tx1"/>
                  </a:glow>
                </a:effectLst>
                <a:ea typeface="ＭＳ Ｐゴシック"/>
              </a:rPr>
              <a:t>'</a:t>
            </a:r>
            <a:r>
              <a:rPr lang="en-US" sz="4000" kern="1200" dirty="0">
                <a:solidFill>
                  <a:srgbClr val="FFFFFF"/>
                </a:solidFill>
                <a:effectLst>
                  <a:glow rad="228600">
                    <a:schemeClr val="tx1"/>
                  </a:glow>
                </a:effectLst>
                <a:ea typeface="ＭＳ Ｐゴシック"/>
              </a:rPr>
              <a:t>s Court</a:t>
            </a:r>
            <a:endParaRPr lang="en-US" sz="5400" dirty="0">
              <a:solidFill>
                <a:srgbClr val="FFFFFF"/>
              </a:solidFill>
              <a:effectLst>
                <a:glow rad="228600">
                  <a:schemeClr val="tx1"/>
                </a:glow>
              </a:effectLst>
            </a:endParaRPr>
          </a:p>
        </p:txBody>
      </p:sp>
    </p:spTree>
    <p:extLst>
      <p:ext uri="{BB962C8B-B14F-4D97-AF65-F5344CB8AC3E}">
        <p14:creationId xmlns:p14="http://schemas.microsoft.com/office/powerpoint/2010/main" val="30968202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58">
                                            <p:txEl>
                                              <p:pRg st="0" end="0"/>
                                            </p:txEl>
                                          </p:spTgt>
                                        </p:tgtEl>
                                        <p:attrNameLst>
                                          <p:attrName>style.visibility</p:attrName>
                                        </p:attrNameLst>
                                      </p:cBhvr>
                                      <p:to>
                                        <p:strVal val="visible"/>
                                      </p:to>
                                    </p:set>
                                    <p:animEffect transition="in" filter="randombar(horizontal)">
                                      <p:cBhvr>
                                        <p:cTn id="7" dur="500"/>
                                        <p:tgtEl>
                                          <p:spTgt spid="205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58">
                                            <p:txEl>
                                              <p:pRg st="1" end="1"/>
                                            </p:txEl>
                                          </p:spTgt>
                                        </p:tgtEl>
                                        <p:attrNameLst>
                                          <p:attrName>style.visibility</p:attrName>
                                        </p:attrNameLst>
                                      </p:cBhvr>
                                      <p:to>
                                        <p:strVal val="visible"/>
                                      </p:to>
                                    </p:set>
                                    <p:animEffect transition="in" filter="randombar(horizontal)">
                                      <p:cBhvr>
                                        <p:cTn id="12" dur="500"/>
                                        <p:tgtEl>
                                          <p:spTgt spid="205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058">
                                            <p:txEl>
                                              <p:pRg st="2" end="2"/>
                                            </p:txEl>
                                          </p:spTgt>
                                        </p:tgtEl>
                                        <p:attrNameLst>
                                          <p:attrName>style.visibility</p:attrName>
                                        </p:attrNameLst>
                                      </p:cBhvr>
                                      <p:to>
                                        <p:strVal val="visible"/>
                                      </p:to>
                                    </p:set>
                                    <p:animEffect transition="in" filter="randombar(horizontal)">
                                      <p:cBhvr>
                                        <p:cTn id="17" dur="500"/>
                                        <p:tgtEl>
                                          <p:spTgt spid="20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build="p"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17</a:t>
            </a:r>
          </a:p>
        </p:txBody>
      </p:sp>
    </p:spTree>
    <p:extLst>
      <p:ext uri="{BB962C8B-B14F-4D97-AF65-F5344CB8AC3E}">
        <p14:creationId xmlns:p14="http://schemas.microsoft.com/office/powerpoint/2010/main" val="223886588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5145932"/>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44035" name="Rectangle 3"/>
          <p:cNvSpPr>
            <a:spLocks noGrp="1" noChangeArrowheads="1"/>
          </p:cNvSpPr>
          <p:nvPr>
            <p:ph type="title" idx="4294967295"/>
          </p:nvPr>
        </p:nvSpPr>
        <p:spPr>
          <a:xfrm>
            <a:off x="-2586" y="5085184"/>
            <a:ext cx="9129157" cy="1143000"/>
          </a:xfrm>
          <a:effectLst>
            <a:outerShdw blurRad="63500" dist="38099" dir="2700000" algn="ctr" rotWithShape="0">
              <a:schemeClr val="tx2">
                <a:alpha val="74998"/>
              </a:schemeClr>
            </a:outerShdw>
          </a:effectLst>
          <a:extLst/>
        </p:spPr>
        <p:txBody>
          <a:bodyPr/>
          <a:lstStyle/>
          <a:p>
            <a:pPr eaLnBrk="1" hangingPunct="1">
              <a:defRPr/>
            </a:pPr>
            <a:r>
              <a:rPr lang="en-US" dirty="0">
                <a:solidFill>
                  <a:schemeClr val="bg1"/>
                </a:solidFill>
                <a:effectLst>
                  <a:glow rad="228600">
                    <a:schemeClr val="tx1"/>
                  </a:glow>
                </a:effectLst>
                <a:ea typeface="ＭＳ Ｐゴシック" charset="0"/>
              </a:rPr>
              <a:t>David's Enemy</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310286261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6024" y="0"/>
            <a:ext cx="8676456" cy="6883322"/>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44035" name="Rectangle 3"/>
          <p:cNvSpPr>
            <a:spLocks noGrp="1" noChangeArrowheads="1"/>
          </p:cNvSpPr>
          <p:nvPr>
            <p:ph type="title" idx="4294967295"/>
          </p:nvPr>
        </p:nvSpPr>
        <p:spPr>
          <a:xfrm>
            <a:off x="14843" y="4221088"/>
            <a:ext cx="9129157" cy="1143000"/>
          </a:xfrm>
          <a:effectLst>
            <a:outerShdw blurRad="63500" dist="38099" dir="2700000" algn="ctr" rotWithShape="0">
              <a:schemeClr val="tx2">
                <a:alpha val="74998"/>
              </a:schemeClr>
            </a:outerShdw>
          </a:effectLst>
          <a:extLst/>
        </p:spPr>
        <p:txBody>
          <a:bodyPr/>
          <a:lstStyle/>
          <a:p>
            <a:pPr eaLnBrk="1" hangingPunct="1">
              <a:defRPr/>
            </a:pPr>
            <a:r>
              <a:rPr lang="en-US" dirty="0">
                <a:solidFill>
                  <a:schemeClr val="bg1"/>
                </a:solidFill>
                <a:effectLst>
                  <a:glow rad="228600">
                    <a:schemeClr val="tx1"/>
                  </a:glow>
                </a:effectLst>
                <a:ea typeface="ＭＳ Ｐゴシック" charset="0"/>
              </a:rPr>
              <a:t>David's Courage</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175896860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50900"/>
            <a:ext cx="9144000" cy="5145932"/>
          </a:xfrm>
          <a:prstGeom prst="rect">
            <a:avLst/>
          </a:prstGeom>
        </p:spPr>
      </p:pic>
      <p:sp>
        <p:nvSpPr>
          <p:cNvPr id="4099" name="Text Box 3"/>
          <p:cNvSpPr txBox="1">
            <a:spLocks noChangeArrowheads="1"/>
          </p:cNvSpPr>
          <p:nvPr/>
        </p:nvSpPr>
        <p:spPr bwMode="auto">
          <a:xfrm>
            <a:off x="5121275" y="1101725"/>
            <a:ext cx="3810000" cy="2062103"/>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大卫和 歌利亚</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大卫只用甩石的机制和石子来打胜</a:t>
            </a:r>
          </a:p>
        </p:txBody>
      </p:sp>
      <p:sp>
        <p:nvSpPr>
          <p:cNvPr id="240643" name="Rectangle 4"/>
          <p:cNvSpPr>
            <a:spLocks noChangeArrowheads="1"/>
          </p:cNvSpPr>
          <p:nvPr/>
        </p:nvSpPr>
        <p:spPr bwMode="auto">
          <a:xfrm>
            <a:off x="6804025" y="6245225"/>
            <a:ext cx="2230438" cy="461963"/>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撒上</a:t>
            </a:r>
            <a:r>
              <a:rPr kumimoji="0" lang="en-US" sz="24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17</a:t>
            </a:r>
          </a:p>
        </p:txBody>
      </p:sp>
      <p:sp>
        <p:nvSpPr>
          <p:cNvPr id="4101" name="Rectangle 5"/>
          <p:cNvSpPr>
            <a:spLocks noChangeArrowheads="1"/>
          </p:cNvSpPr>
          <p:nvPr/>
        </p:nvSpPr>
        <p:spPr bwMode="auto">
          <a:xfrm>
            <a:off x="5652121" y="5075238"/>
            <a:ext cx="2880320" cy="52322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主与大卫同在</a:t>
            </a:r>
          </a:p>
        </p:txBody>
      </p:sp>
      <p:sp>
        <p:nvSpPr>
          <p:cNvPr id="4102" name="Text Box 6"/>
          <p:cNvSpPr txBox="1">
            <a:spLocks noChangeArrowheads="1"/>
          </p:cNvSpPr>
          <p:nvPr/>
        </p:nvSpPr>
        <p:spPr bwMode="auto">
          <a:xfrm>
            <a:off x="5087938" y="4262438"/>
            <a:ext cx="3385863" cy="52322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请读</a:t>
            </a:r>
            <a:r>
              <a:rPr kumimoji="0" lang="en-US" altLang="zh-CN"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r>
              <a:rPr kumimoji="0" lang="zh-CN" altLang="en-US" sz="2800" b="1" i="0" u="none" strike="noStrike" kern="1200" cap="none" spc="0" normalizeH="0" baseline="0" noProof="0">
                <a:ln>
                  <a:noFill/>
                </a:ln>
                <a:solidFill>
                  <a:srgbClr val="FF0000"/>
                </a:solidFill>
                <a:effectLst/>
                <a:uLnTx/>
                <a:uFillTx/>
                <a:latin typeface="Arial" charset="0"/>
                <a:ea typeface="ＭＳ Ｐゴシック" charset="0"/>
                <a:cs typeface="Arial" charset="0"/>
              </a:rPr>
              <a:t>撒上 </a:t>
            </a:r>
            <a:r>
              <a:rPr kumimoji="0" lang="en-US" altLang="zh-CN" sz="2800" b="1" i="0" u="none" strike="noStrike" kern="1200" cap="none" spc="0" normalizeH="0" baseline="0" noProof="0">
                <a:ln>
                  <a:noFill/>
                </a:ln>
                <a:solidFill>
                  <a:srgbClr val="FF0000"/>
                </a:solidFill>
                <a:effectLst/>
                <a:uLnTx/>
                <a:uFillTx/>
                <a:latin typeface="Arial" charset="0"/>
                <a:ea typeface="ＭＳ Ｐゴシック" charset="0"/>
                <a:cs typeface="Arial" charset="0"/>
              </a:rPr>
              <a:t>17:45-47</a:t>
            </a:r>
          </a:p>
        </p:txBody>
      </p:sp>
      <p:sp>
        <p:nvSpPr>
          <p:cNvPr id="8"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198</a:t>
            </a:r>
          </a:p>
        </p:txBody>
      </p:sp>
      <p:sp>
        <p:nvSpPr>
          <p:cNvPr id="2" name="Title 1"/>
          <p:cNvSpPr>
            <a:spLocks noGrp="1"/>
          </p:cNvSpPr>
          <p:nvPr>
            <p:ph type="title" idx="4294967295"/>
          </p:nvPr>
        </p:nvSpPr>
        <p:spPr>
          <a:xfrm>
            <a:off x="3492500" y="260350"/>
            <a:ext cx="5651500" cy="504825"/>
          </a:xfrm>
          <a:effectLst>
            <a:outerShdw blurRad="50800" dist="38100" dir="2700000">
              <a:srgbClr val="000000">
                <a:alpha val="43000"/>
              </a:srgbClr>
            </a:outerShdw>
          </a:effectLst>
        </p:spPr>
        <p:txBody>
          <a:bodyPr/>
          <a:lstStyle/>
          <a:p>
            <a:pPr algn="l" eaLnBrk="1" hangingPunct="1">
              <a:defRPr/>
            </a:pPr>
            <a:r>
              <a:rPr lang="zh-CN" altLang="en-US" sz="4800" kern="1200">
                <a:solidFill>
                  <a:srgbClr val="FFFFFF"/>
                </a:solidFill>
                <a:effectLst>
                  <a:glow rad="228600">
                    <a:schemeClr val="tx1"/>
                  </a:glow>
                </a:effectLst>
                <a:ea typeface="ＭＳ Ｐゴシック"/>
              </a:rPr>
              <a:t>第一次的胜利</a:t>
            </a:r>
            <a:r>
              <a:rPr lang="en-US" altLang="zh-CN" sz="4800" kern="1200">
                <a:solidFill>
                  <a:srgbClr val="FFFFFF"/>
                </a:solidFill>
                <a:effectLst>
                  <a:glow rad="228600">
                    <a:schemeClr val="tx1"/>
                  </a:glow>
                </a:effectLst>
                <a:ea typeface="ＭＳ Ｐゴシック"/>
              </a:rPr>
              <a:t>!</a:t>
            </a:r>
            <a:endParaRPr lang="en-US" altLang="zh-CN" sz="4800" kern="1200" dirty="0">
              <a:solidFill>
                <a:srgbClr val="FFFFFF"/>
              </a:solidFill>
              <a:effectLst>
                <a:glow rad="228600">
                  <a:schemeClr val="tx1"/>
                </a:glow>
              </a:effectLst>
              <a:ea typeface="ＭＳ Ｐゴシック"/>
            </a:endParaRPr>
          </a:p>
        </p:txBody>
      </p:sp>
      <p:pic>
        <p:nvPicPr>
          <p:cNvPr id="4" name="Picture 3"/>
          <p:cNvPicPr>
            <a:picLocks noChangeAspect="1"/>
          </p:cNvPicPr>
          <p:nvPr/>
        </p:nvPicPr>
        <p:blipFill rotWithShape="1">
          <a:blip r:embed="rId4"/>
          <a:srcRect r="23245"/>
          <a:stretch/>
        </p:blipFill>
        <p:spPr>
          <a:xfrm>
            <a:off x="0" y="0"/>
            <a:ext cx="3511835" cy="6858000"/>
          </a:xfrm>
          <a:prstGeom prst="rect">
            <a:avLst/>
          </a:prstGeom>
        </p:spPr>
      </p:pic>
    </p:spTree>
    <p:extLst>
      <p:ext uri="{BB962C8B-B14F-4D97-AF65-F5344CB8AC3E}">
        <p14:creationId xmlns:p14="http://schemas.microsoft.com/office/powerpoint/2010/main" val="42665208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 fill="hold"/>
                                        <p:tgtEl>
                                          <p:spTgt spid="4099"/>
                                        </p:tgtEl>
                                        <p:attrNameLst>
                                          <p:attrName>ppt_x</p:attrName>
                                        </p:attrNameLst>
                                      </p:cBhvr>
                                      <p:tavLst>
                                        <p:tav tm="0">
                                          <p:val>
                                            <p:strVal val="0-#ppt_w/2"/>
                                          </p:val>
                                        </p:tav>
                                        <p:tav tm="100000">
                                          <p:val>
                                            <p:strVal val="#ppt_x"/>
                                          </p:val>
                                        </p:tav>
                                      </p:tavLst>
                                    </p:anim>
                                    <p:anim calcmode="lin" valueType="num">
                                      <p:cBhvr additive="base">
                                        <p:cTn id="8" dur="500" fill="hold"/>
                                        <p:tgtEl>
                                          <p:spTgt spid="409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4102"/>
                                        </p:tgtEl>
                                        <p:attrNameLst>
                                          <p:attrName>style.visibility</p:attrName>
                                        </p:attrNameLst>
                                      </p:cBhvr>
                                      <p:to>
                                        <p:strVal val="visible"/>
                                      </p:to>
                                    </p:set>
                                    <p:anim calcmode="lin" valueType="num">
                                      <p:cBhvr>
                                        <p:cTn id="13" dur="1000" fill="hold"/>
                                        <p:tgtEl>
                                          <p:spTgt spid="4102"/>
                                        </p:tgtEl>
                                        <p:attrNameLst>
                                          <p:attrName>ppt_w</p:attrName>
                                        </p:attrNameLst>
                                      </p:cBhvr>
                                      <p:tavLst>
                                        <p:tav tm="0">
                                          <p:val>
                                            <p:fltVal val="0"/>
                                          </p:val>
                                        </p:tav>
                                        <p:tav tm="100000">
                                          <p:val>
                                            <p:strVal val="#ppt_w"/>
                                          </p:val>
                                        </p:tav>
                                      </p:tavLst>
                                    </p:anim>
                                    <p:anim calcmode="lin" valueType="num">
                                      <p:cBhvr>
                                        <p:cTn id="14" dur="1000" fill="hold"/>
                                        <p:tgtEl>
                                          <p:spTgt spid="4102"/>
                                        </p:tgtEl>
                                        <p:attrNameLst>
                                          <p:attrName>ppt_h</p:attrName>
                                        </p:attrNameLst>
                                      </p:cBhvr>
                                      <p:tavLst>
                                        <p:tav tm="0">
                                          <p:val>
                                            <p:fltVal val="0"/>
                                          </p:val>
                                        </p:tav>
                                        <p:tav tm="100000">
                                          <p:val>
                                            <p:strVal val="#ppt_h"/>
                                          </p:val>
                                        </p:tav>
                                      </p:tavLst>
                                    </p:anim>
                                    <p:anim calcmode="lin" valueType="num">
                                      <p:cBhvr>
                                        <p:cTn id="15" dur="1000" fill="hold"/>
                                        <p:tgtEl>
                                          <p:spTgt spid="410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1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101"/>
                                        </p:tgtEl>
                                        <p:attrNameLst>
                                          <p:attrName>style.visibility</p:attrName>
                                        </p:attrNameLst>
                                      </p:cBhvr>
                                      <p:to>
                                        <p:strVal val="visible"/>
                                      </p:to>
                                    </p:set>
                                    <p:anim calcmode="lin" valueType="num">
                                      <p:cBhvr additive="base">
                                        <p:cTn id="21" dur="500" fill="hold"/>
                                        <p:tgtEl>
                                          <p:spTgt spid="4101"/>
                                        </p:tgtEl>
                                        <p:attrNameLst>
                                          <p:attrName>ppt_x</p:attrName>
                                        </p:attrNameLst>
                                      </p:cBhvr>
                                      <p:tavLst>
                                        <p:tav tm="0">
                                          <p:val>
                                            <p:strVal val="0-#ppt_w/2"/>
                                          </p:val>
                                        </p:tav>
                                        <p:tav tm="100000">
                                          <p:val>
                                            <p:strVal val="#ppt_x"/>
                                          </p:val>
                                        </p:tav>
                                      </p:tavLst>
                                    </p:anim>
                                    <p:anim calcmode="lin" valueType="num">
                                      <p:cBhvr additive="base">
                                        <p:cTn id="22" dur="500" fill="hold"/>
                                        <p:tgtEl>
                                          <p:spTgt spid="410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utoUpdateAnimBg="0"/>
      <p:bldP spid="4101" grpId="0" animBg="1" autoUpdateAnimBg="0"/>
      <p:bldP spid="4102"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3619" y="0"/>
            <a:ext cx="9162524" cy="515719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17041" y="368300"/>
            <a:ext cx="8891463" cy="1080120"/>
          </a:xfrm>
          <a:effectLst/>
          <a:extLst/>
        </p:spPr>
        <p:txBody>
          <a:bodyPr/>
          <a:lstStyle/>
          <a:p>
            <a:pPr>
              <a:defRPr/>
            </a:pPr>
            <a:r>
              <a:rPr lang="zh-CN" altLang="en-US" sz="3600" b="1" dirty="0">
                <a:solidFill>
                  <a:schemeClr val="tx2"/>
                </a:solidFill>
                <a:effectLst>
                  <a:glow rad="127000">
                    <a:schemeClr val="bg1"/>
                  </a:glow>
                </a:effectLst>
                <a:latin typeface="Arial" charset="0"/>
                <a:ea typeface="ＭＳ Ｐゴシック" charset="0"/>
                <a:cs typeface="ＭＳ Ｐゴシック" charset="0"/>
              </a:rPr>
              <a:t>改变</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 y="5517232"/>
            <a:ext cx="9144000"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CN" altLang="en-US" sz="5400" dirty="0">
                <a:solidFill>
                  <a:srgbClr val="FFFFFF"/>
                </a:solidFill>
                <a:latin typeface="Arial" charset="0"/>
                <a:ea typeface="ＭＳ Ｐゴシック" charset="0"/>
                <a:cs typeface="ＭＳ Ｐゴシック" charset="0"/>
              </a:rPr>
              <a:t>你喜欢改变吗</a:t>
            </a:r>
            <a:r>
              <a:rPr kumimoji="0" lang="en-US" sz="5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endParaRPr kumimoji="0" lang="en-US" sz="6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07504" y="422108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205039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42689" name="Rectangle 3"/>
          <p:cNvSpPr>
            <a:spLocks noChangeArrowheads="1"/>
          </p:cNvSpPr>
          <p:nvPr/>
        </p:nvSpPr>
        <p:spPr bwMode="auto">
          <a:xfrm>
            <a:off x="7620000" y="6245225"/>
            <a:ext cx="15192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en-US" sz="2400">
                <a:solidFill>
                  <a:srgbClr val="000000"/>
                </a:solidFill>
                <a:latin typeface="Arial" charset="0"/>
                <a:cs typeface="Arial" charset="0"/>
              </a:rPr>
              <a:t>1 Sam 17</a:t>
            </a:r>
          </a:p>
        </p:txBody>
      </p:sp>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en-US" sz="2400" dirty="0">
                <a:solidFill>
                  <a:srgbClr val="000000"/>
                </a:solidFill>
                <a:latin typeface="Arial"/>
                <a:cs typeface="Arial"/>
              </a:rPr>
              <a:t>198</a:t>
            </a:r>
            <a:endParaRPr lang="en-US" sz="3200" dirty="0">
              <a:solidFill>
                <a:srgbClr val="000000"/>
              </a:solidFill>
              <a:latin typeface="Arial"/>
              <a:cs typeface="Arial"/>
            </a:endParaRPr>
          </a:p>
        </p:txBody>
      </p:sp>
      <p:sp>
        <p:nvSpPr>
          <p:cNvPr id="2" name="Title 1"/>
          <p:cNvSpPr>
            <a:spLocks noGrp="1"/>
          </p:cNvSpPr>
          <p:nvPr>
            <p:ph type="title" idx="4294967295"/>
          </p:nvPr>
        </p:nvSpPr>
        <p:spPr/>
        <p:txBody>
          <a:bodyPr/>
          <a:lstStyle/>
          <a:p>
            <a:pPr eaLnBrk="1" hangingPunct="1">
              <a:defRPr/>
            </a:pPr>
            <a:r>
              <a:rPr lang="en-US" sz="4000" kern="1200" dirty="0">
                <a:solidFill>
                  <a:schemeClr val="bg1"/>
                </a:solidFill>
                <a:ea typeface="ＭＳ Ｐゴシック"/>
              </a:rPr>
              <a:t>Result: Philistines Flee</a:t>
            </a:r>
            <a:endParaRPr lang="en-US" dirty="0">
              <a:solidFill>
                <a:schemeClr val="bg1"/>
              </a:solidFill>
            </a:endParaRPr>
          </a:p>
        </p:txBody>
      </p:sp>
      <p:pic>
        <p:nvPicPr>
          <p:cNvPr id="24269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1773238"/>
            <a:ext cx="7213600"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4496749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4473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98488"/>
            <a:ext cx="9144000" cy="6259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2" y="5715000"/>
            <a:ext cx="9129157" cy="1143000"/>
          </a:xfrm>
          <a:effectLst>
            <a:outerShdw blurRad="63500" dist="38099" dir="2700000" algn="ctr" rotWithShape="0">
              <a:schemeClr val="tx2">
                <a:alpha val="74998"/>
              </a:schemeClr>
            </a:outerShdw>
          </a:effectLst>
          <a:extLst/>
        </p:spPr>
        <p:txBody>
          <a:bodyPr/>
          <a:lstStyle/>
          <a:p>
            <a:pPr eaLnBrk="1" hangingPunct="1">
              <a:defRPr/>
            </a:pPr>
            <a:r>
              <a:rPr lang="en-US" dirty="0">
                <a:solidFill>
                  <a:schemeClr val="bg1"/>
                </a:solidFill>
                <a:effectLst>
                  <a:glow rad="228600">
                    <a:schemeClr val="tx1"/>
                  </a:glow>
                </a:effectLst>
                <a:ea typeface="ＭＳ Ｐゴシック" charset="0"/>
              </a:rPr>
              <a:t>Saul initially trusts David</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149144549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18</a:t>
            </a:r>
          </a:p>
        </p:txBody>
      </p:sp>
    </p:spTree>
    <p:extLst>
      <p:ext uri="{BB962C8B-B14F-4D97-AF65-F5344CB8AC3E}">
        <p14:creationId xmlns:p14="http://schemas.microsoft.com/office/powerpoint/2010/main" val="362391501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1665" name="Picture 2" descr="http://upload.wikimedia.org/wikipedia/en/f/f8/Nickolas_reigner%27s_David_with_Goliath_Hea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702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787900" y="0"/>
            <a:ext cx="4356100" cy="2060575"/>
          </a:xfrm>
        </p:spPr>
        <p:txBody>
          <a:bodyPr>
            <a:normAutofit/>
          </a:bodyPr>
          <a:lstStyle/>
          <a:p>
            <a:pPr algn="ctr" eaLnBrk="1" fontAlgn="auto" hangingPunct="1">
              <a:spcAft>
                <a:spcPts val="0"/>
              </a:spcAft>
              <a:defRPr/>
            </a:pPr>
            <a:r>
              <a:rPr lang="en-NZ" dirty="0">
                <a:ea typeface="+mj-ea"/>
                <a:cs typeface="+mj-cs"/>
              </a:rPr>
              <a:t>David Beheads Goliath</a:t>
            </a:r>
          </a:p>
        </p:txBody>
      </p:sp>
    </p:spTree>
    <p:extLst>
      <p:ext uri="{BB962C8B-B14F-4D97-AF65-F5344CB8AC3E}">
        <p14:creationId xmlns:p14="http://schemas.microsoft.com/office/powerpoint/2010/main" val="199703417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5562600" y="882650"/>
            <a:ext cx="2743200" cy="301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zh-CN" altLang="en-US" sz="3200">
                <a:solidFill>
                  <a:schemeClr val="bg1"/>
                </a:solidFill>
                <a:ea typeface="新細明體" charset="0"/>
                <a:cs typeface="新細明體" charset="0"/>
              </a:rPr>
              <a:t>最好的</a:t>
            </a:r>
            <a:r>
              <a:rPr lang="zh-CN" altLang="en-US" sz="3200">
                <a:solidFill>
                  <a:schemeClr val="bg1"/>
                </a:solidFill>
                <a:ea typeface="宋体" charset="0"/>
                <a:cs typeface="宋体" charset="0"/>
              </a:rPr>
              <a:t>朋</a:t>
            </a:r>
            <a:r>
              <a:rPr lang="zh-CN" altLang="en-US" sz="3200">
                <a:solidFill>
                  <a:schemeClr val="bg1"/>
                </a:solidFill>
                <a:ea typeface="新細明體" charset="0"/>
                <a:cs typeface="新細明體" charset="0"/>
              </a:rPr>
              <a:t>友</a:t>
            </a:r>
            <a:r>
              <a:rPr lang="en-US" altLang="zh-TW" sz="3200">
                <a:solidFill>
                  <a:schemeClr val="bg1"/>
                </a:solidFill>
                <a:ea typeface="新細明體" charset="0"/>
                <a:cs typeface="新細明體" charset="0"/>
              </a:rPr>
              <a:t>:</a:t>
            </a:r>
            <a:endParaRPr lang="en-US" altLang="zh-CN" sz="3200">
              <a:solidFill>
                <a:schemeClr val="bg1"/>
              </a:solidFill>
              <a:ea typeface="新細明體" charset="0"/>
              <a:cs typeface="新細明體" charset="0"/>
            </a:endParaRPr>
          </a:p>
          <a:p>
            <a:pPr eaLnBrk="1" hangingPunct="1"/>
            <a:r>
              <a:rPr lang="zh-CN" altLang="en-US" u="sng">
                <a:solidFill>
                  <a:schemeClr val="bg1"/>
                </a:solidFill>
                <a:ea typeface="宋体" charset="0"/>
                <a:cs typeface="宋体" charset="0"/>
              </a:rPr>
              <a:t>大卫</a:t>
            </a:r>
            <a:r>
              <a:rPr lang="zh-CN" altLang="en-US" sz="3200">
                <a:solidFill>
                  <a:schemeClr val="bg1"/>
                </a:solidFill>
                <a:ea typeface="新細明體" charset="0"/>
                <a:cs typeface="新細明體" charset="0"/>
              </a:rPr>
              <a:t>和</a:t>
            </a:r>
            <a:r>
              <a:rPr lang="zh-TW" altLang="en-US" sz="3200">
                <a:solidFill>
                  <a:schemeClr val="bg1"/>
                </a:solidFill>
                <a:ea typeface="新細明體" charset="0"/>
                <a:cs typeface="新細明體" charset="0"/>
              </a:rPr>
              <a:t> </a:t>
            </a:r>
            <a:r>
              <a:rPr lang="zh-CN" altLang="en-US" sz="3200" u="sng">
                <a:solidFill>
                  <a:schemeClr val="bg1"/>
                </a:solidFill>
                <a:ea typeface="新細明體" charset="0"/>
                <a:cs typeface="新細明體" charset="0"/>
              </a:rPr>
              <a:t>约拿单</a:t>
            </a:r>
            <a:endParaRPr lang="en-US" altLang="zh-TW" sz="3200" u="sng">
              <a:solidFill>
                <a:schemeClr val="bg1"/>
              </a:solidFill>
              <a:ea typeface="新細明體" charset="0"/>
              <a:cs typeface="新細明體" charset="0"/>
            </a:endParaRPr>
          </a:p>
          <a:p>
            <a:pPr eaLnBrk="1" hangingPunct="1"/>
            <a:endParaRPr lang="en-US" altLang="zh-TW" sz="1600" b="0">
              <a:solidFill>
                <a:schemeClr val="bg1"/>
              </a:solidFill>
              <a:ea typeface="新細明體" charset="0"/>
              <a:cs typeface="新細明體" charset="0"/>
            </a:endParaRPr>
          </a:p>
          <a:p>
            <a:pPr eaLnBrk="1" hangingPunct="1"/>
            <a:endParaRPr lang="en-US" altLang="zh-TW" sz="1400" b="0">
              <a:solidFill>
                <a:schemeClr val="bg1"/>
              </a:solidFill>
              <a:ea typeface="新細明體" charset="0"/>
              <a:cs typeface="新細明體" charset="0"/>
            </a:endParaRPr>
          </a:p>
          <a:p>
            <a:pPr eaLnBrk="1" hangingPunct="1"/>
            <a:r>
              <a:rPr lang="zh-CN" altLang="en-US">
                <a:solidFill>
                  <a:schemeClr val="bg1"/>
                </a:solidFill>
                <a:ea typeface="新細明體" charset="0"/>
                <a:cs typeface="新細明體" charset="0"/>
              </a:rPr>
              <a:t>他们之间</a:t>
            </a:r>
          </a:p>
          <a:p>
            <a:pPr eaLnBrk="1" hangingPunct="1"/>
            <a:r>
              <a:rPr lang="zh-CN" altLang="en-US">
                <a:solidFill>
                  <a:schemeClr val="bg1"/>
                </a:solidFill>
                <a:ea typeface="新細明體" charset="0"/>
                <a:cs typeface="新細明體" charset="0"/>
              </a:rPr>
              <a:t>有</a:t>
            </a:r>
          </a:p>
          <a:p>
            <a:pPr eaLnBrk="1" hangingPunct="1"/>
            <a:r>
              <a:rPr lang="zh-CN" altLang="en-US">
                <a:solidFill>
                  <a:schemeClr val="bg1"/>
                </a:solidFill>
                <a:ea typeface="新細明體" charset="0"/>
                <a:cs typeface="新細明體" charset="0"/>
              </a:rPr>
              <a:t>一个</a:t>
            </a:r>
            <a:r>
              <a:rPr lang="zh-CN" altLang="en-US">
                <a:solidFill>
                  <a:schemeClr val="bg1"/>
                </a:solidFill>
                <a:ea typeface="宋体" charset="0"/>
                <a:cs typeface="宋体" charset="0"/>
              </a:rPr>
              <a:t>友好的</a:t>
            </a:r>
            <a:r>
              <a:rPr lang="zh-CN" altLang="en-US">
                <a:solidFill>
                  <a:schemeClr val="bg1"/>
                </a:solidFill>
                <a:ea typeface="新細明體" charset="0"/>
                <a:cs typeface="新細明體" charset="0"/>
              </a:rPr>
              <a:t>盟约</a:t>
            </a:r>
            <a:endParaRPr lang="en-US" altLang="zh-TW">
              <a:solidFill>
                <a:schemeClr val="bg1"/>
              </a:solidFill>
              <a:ea typeface="新細明體" charset="0"/>
              <a:cs typeface="新細明體" charset="0"/>
            </a:endParaRPr>
          </a:p>
          <a:p>
            <a:pPr eaLnBrk="1" hangingPunct="1"/>
            <a:endParaRPr lang="zh-TW" altLang="en-US" sz="1400">
              <a:solidFill>
                <a:schemeClr val="bg1"/>
              </a:solidFill>
              <a:ea typeface="新細明體" charset="0"/>
              <a:cs typeface="新細明體" charset="0"/>
            </a:endParaRPr>
          </a:p>
        </p:txBody>
      </p:sp>
      <p:sp>
        <p:nvSpPr>
          <p:cNvPr id="105475" name="Rectangle 3"/>
          <p:cNvSpPr>
            <a:spLocks noChangeArrowheads="1"/>
          </p:cNvSpPr>
          <p:nvPr/>
        </p:nvSpPr>
        <p:spPr bwMode="auto">
          <a:xfrm>
            <a:off x="7620000" y="6245225"/>
            <a:ext cx="9271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zh-CN" altLang="en-US" sz="1800">
                <a:ea typeface="新細明體" charset="0"/>
                <a:cs typeface="新細明體" charset="0"/>
              </a:rPr>
              <a:t>撒上</a:t>
            </a:r>
            <a:r>
              <a:rPr lang="zh-TW" altLang="en-US" sz="1800" b="0">
                <a:ea typeface="新細明體" charset="0"/>
                <a:cs typeface="新細明體" charset="0"/>
              </a:rPr>
              <a:t> </a:t>
            </a:r>
            <a:r>
              <a:rPr lang="en-US" altLang="zh-TW" sz="1800" b="0">
                <a:ea typeface="新細明體" charset="0"/>
                <a:cs typeface="新細明體" charset="0"/>
              </a:rPr>
              <a:t>18</a:t>
            </a:r>
          </a:p>
        </p:txBody>
      </p:sp>
      <p:pic>
        <p:nvPicPr>
          <p:cNvPr id="105476" name="Picture 4" descr="1Sam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51546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3" name="Text Box 5"/>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198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randombar(horizontal)">
                                      <p:cBhvr>
                                        <p:cTn id="7"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0" y="30714"/>
            <a:ext cx="9144000" cy="6240780"/>
          </a:xfrm>
          <a:prstGeom prst="rect">
            <a:avLst/>
          </a:prstGeom>
        </p:spPr>
      </p:pic>
      <p:sp>
        <p:nvSpPr>
          <p:cNvPr id="248833" name="Rectangle 3"/>
          <p:cNvSpPr>
            <a:spLocks noChangeArrowheads="1"/>
          </p:cNvSpPr>
          <p:nvPr/>
        </p:nvSpPr>
        <p:spPr bwMode="auto">
          <a:xfrm>
            <a:off x="6804025" y="6324600"/>
            <a:ext cx="23098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000" b="1" i="1" u="none" strike="noStrike" kern="1200" cap="none" spc="0" normalizeH="0" baseline="0" noProof="0">
                <a:ln>
                  <a:noFill/>
                </a:ln>
                <a:solidFill>
                  <a:srgbClr val="FFFFFF"/>
                </a:solidFill>
                <a:effectLst/>
                <a:uLnTx/>
                <a:uFillTx/>
                <a:latin typeface="Arial" charset="0"/>
                <a:ea typeface="ＭＳ Ｐゴシック" charset="0"/>
                <a:cs typeface="Arial" charset="0"/>
              </a:rPr>
              <a:t>撒上</a:t>
            </a:r>
            <a:r>
              <a:rPr kumimoji="0" lang="en-US" sz="2000" b="1" i="1" u="none" strike="noStrike" kern="1200" cap="none" spc="0" normalizeH="0" baseline="0" noProof="0">
                <a:ln>
                  <a:noFill/>
                </a:ln>
                <a:solidFill>
                  <a:srgbClr val="FFFFFF"/>
                </a:solidFill>
                <a:effectLst/>
                <a:uLnTx/>
                <a:uFillTx/>
                <a:latin typeface="Arial" charset="0"/>
                <a:ea typeface="ＭＳ Ｐゴシック" charset="0"/>
                <a:cs typeface="Arial" charset="0"/>
              </a:rPr>
              <a:t>18–19</a:t>
            </a:r>
          </a:p>
        </p:txBody>
      </p:sp>
      <p:sp>
        <p:nvSpPr>
          <p:cNvPr id="8196" name="Text Box 4"/>
          <p:cNvSpPr txBox="1">
            <a:spLocks noChangeArrowheads="1"/>
          </p:cNvSpPr>
          <p:nvPr/>
        </p:nvSpPr>
        <p:spPr bwMode="auto">
          <a:xfrm>
            <a:off x="4835525" y="1312863"/>
            <a:ext cx="4310063"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大卫的   </a:t>
            </a:r>
            <a:r>
              <a:rPr kumimoji="0" lang="zh-CN" alt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威</a:t>
            </a:r>
            <a:r>
              <a:rPr kumimoji="0" lang="zh-CN" altLang="en-US" sz="60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信</a:t>
            </a:r>
            <a:r>
              <a:rPr kumimoji="0" lang="zh-CN" alt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 </a:t>
            </a:r>
            <a:endParaRPr kumimoji="0" lang="zh-CN" altLang="en-US" sz="32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endParaRPr>
          </a:p>
        </p:txBody>
      </p:sp>
      <p:sp>
        <p:nvSpPr>
          <p:cNvPr id="8200" name="AutoShape 8"/>
          <p:cNvSpPr>
            <a:spLocks noChangeArrowheads="1"/>
          </p:cNvSpPr>
          <p:nvPr/>
        </p:nvSpPr>
        <p:spPr bwMode="auto">
          <a:xfrm>
            <a:off x="6342063" y="2349500"/>
            <a:ext cx="1295400" cy="955675"/>
          </a:xfrm>
          <a:prstGeom prst="downArrow">
            <a:avLst>
              <a:gd name="adj1" fmla="val 50000"/>
              <a:gd name="adj2" fmla="val 30884"/>
            </a:avLst>
          </a:prstGeom>
          <a:solidFill>
            <a:srgbClr val="FFCC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201" name="Rectangle 9"/>
          <p:cNvSpPr>
            <a:spLocks noChangeArrowheads="1"/>
          </p:cNvSpPr>
          <p:nvPr/>
        </p:nvSpPr>
        <p:spPr bwMode="auto">
          <a:xfrm>
            <a:off x="4999038" y="3152775"/>
            <a:ext cx="3983037" cy="1846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扫罗的</a:t>
            </a:r>
            <a:r>
              <a:rPr kumimoji="0" lang="zh-CN" alt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妒</a:t>
            </a:r>
            <a:r>
              <a:rPr kumimoji="0" lang="zh-CN" altLang="en-US" sz="72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忌</a:t>
            </a:r>
            <a:endParaRPr kumimoji="0" lang="zh-CN" alt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endParaRPr>
          </a:p>
        </p:txBody>
      </p:sp>
      <p:sp>
        <p:nvSpPr>
          <p:cNvPr id="8202" name="Rectangle 10"/>
          <p:cNvSpPr>
            <a:spLocks noChangeArrowheads="1"/>
          </p:cNvSpPr>
          <p:nvPr/>
        </p:nvSpPr>
        <p:spPr bwMode="auto">
          <a:xfrm>
            <a:off x="4770438" y="4787187"/>
            <a:ext cx="4343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所以扫罗想 要 杀害大卫</a:t>
            </a:r>
          </a:p>
        </p:txBody>
      </p:sp>
      <p:sp>
        <p:nvSpPr>
          <p:cNvPr id="8203" name="Text Box 11"/>
          <p:cNvSpPr txBox="1">
            <a:spLocks noChangeArrowheads="1"/>
          </p:cNvSpPr>
          <p:nvPr/>
        </p:nvSpPr>
        <p:spPr bwMode="auto">
          <a:xfrm>
            <a:off x="3347864" y="5748274"/>
            <a:ext cx="4147289" cy="52322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主与大卫同在但离开扫罗</a:t>
            </a:r>
          </a:p>
        </p:txBody>
      </p:sp>
      <p:sp>
        <p:nvSpPr>
          <p:cNvPr id="2" name="Title 1"/>
          <p:cNvSpPr>
            <a:spLocks noGrp="1"/>
          </p:cNvSpPr>
          <p:nvPr>
            <p:ph type="title" idx="4294967295"/>
          </p:nvPr>
        </p:nvSpPr>
        <p:spPr>
          <a:xfrm>
            <a:off x="4859338" y="115888"/>
            <a:ext cx="4284662" cy="936625"/>
          </a:xfrm>
        </p:spPr>
        <p:txBody>
          <a:bodyPr/>
          <a:lstStyle/>
          <a:p>
            <a:pPr eaLnBrk="1" hangingPunct="1">
              <a:defRPr/>
            </a:pPr>
            <a:r>
              <a:rPr lang="zh-CN" altLang="en-US" sz="4000" kern="1200">
                <a:solidFill>
                  <a:srgbClr val="FFFFFF"/>
                </a:solidFill>
                <a:effectLst>
                  <a:glow rad="228600">
                    <a:schemeClr val="tx1"/>
                  </a:glow>
                </a:effectLst>
                <a:ea typeface="ＭＳ Ｐゴシック"/>
              </a:rPr>
              <a:t>扫罗妒忌大卫</a:t>
            </a:r>
            <a:endParaRPr lang="zh-CN" altLang="en-US" sz="4000" kern="1200" dirty="0">
              <a:solidFill>
                <a:srgbClr val="FFFFFF"/>
              </a:solidFill>
              <a:effectLst>
                <a:glow rad="228600">
                  <a:schemeClr val="tx1"/>
                </a:glow>
              </a:effectLst>
              <a:ea typeface="ＭＳ Ｐゴシック"/>
            </a:endParaRPr>
          </a:p>
        </p:txBody>
      </p:sp>
    </p:spTree>
    <p:extLst>
      <p:ext uri="{BB962C8B-B14F-4D97-AF65-F5344CB8AC3E}">
        <p14:creationId xmlns:p14="http://schemas.microsoft.com/office/powerpoint/2010/main" val="31547357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arn(inHorizontal)">
                                      <p:cBhvr>
                                        <p:cTn id="7" dur="500"/>
                                        <p:tgtEl>
                                          <p:spTgt spid="81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200"/>
                                        </p:tgtEl>
                                        <p:attrNameLst>
                                          <p:attrName>style.visibility</p:attrName>
                                        </p:attrNameLst>
                                      </p:cBhvr>
                                      <p:to>
                                        <p:strVal val="visible"/>
                                      </p:to>
                                    </p:set>
                                    <p:animEffect transition="in" filter="wipe(up)">
                                      <p:cBhvr>
                                        <p:cTn id="12" dur="500"/>
                                        <p:tgtEl>
                                          <p:spTgt spid="8200"/>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8201"/>
                                        </p:tgtEl>
                                        <p:attrNameLst>
                                          <p:attrName>style.visibility</p:attrName>
                                        </p:attrNameLst>
                                      </p:cBhvr>
                                      <p:to>
                                        <p:strVal val="visible"/>
                                      </p:to>
                                    </p:set>
                                    <p:animEffect transition="in" filter="dissolve">
                                      <p:cBhvr>
                                        <p:cTn id="16" dur="500"/>
                                        <p:tgtEl>
                                          <p:spTgt spid="820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8202"/>
                                        </p:tgtEl>
                                        <p:attrNameLst>
                                          <p:attrName>style.visibility</p:attrName>
                                        </p:attrNameLst>
                                      </p:cBhvr>
                                      <p:to>
                                        <p:strVal val="visible"/>
                                      </p:to>
                                    </p:set>
                                    <p:anim calcmode="lin" valueType="num">
                                      <p:cBhvr additive="base">
                                        <p:cTn id="21" dur="500" fill="hold"/>
                                        <p:tgtEl>
                                          <p:spTgt spid="8202"/>
                                        </p:tgtEl>
                                        <p:attrNameLst>
                                          <p:attrName>ppt_x</p:attrName>
                                        </p:attrNameLst>
                                      </p:cBhvr>
                                      <p:tavLst>
                                        <p:tav tm="0">
                                          <p:val>
                                            <p:strVal val="0-#ppt_w/2"/>
                                          </p:val>
                                        </p:tav>
                                        <p:tav tm="100000">
                                          <p:val>
                                            <p:strVal val="#ppt_x"/>
                                          </p:val>
                                        </p:tav>
                                      </p:tavLst>
                                    </p:anim>
                                    <p:anim calcmode="lin" valueType="num">
                                      <p:cBhvr additive="base">
                                        <p:cTn id="22" dur="500" fill="hold"/>
                                        <p:tgtEl>
                                          <p:spTgt spid="8202"/>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203"/>
                                        </p:tgtEl>
                                        <p:attrNameLst>
                                          <p:attrName>style.visibility</p:attrName>
                                        </p:attrNameLst>
                                      </p:cBhvr>
                                      <p:to>
                                        <p:strVal val="visible"/>
                                      </p:to>
                                    </p:set>
                                    <p:animEffect transition="in" filter="checkerboard(across)">
                                      <p:cBhvr>
                                        <p:cTn id="27" dur="500"/>
                                        <p:tgtEl>
                                          <p:spTgt spid="8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utoUpdateAnimBg="0"/>
      <p:bldP spid="8200" grpId="0" animBg="1"/>
      <p:bldP spid="8201" grpId="0" autoUpdateAnimBg="0"/>
      <p:bldP spid="8202" grpId="0" autoUpdateAnimBg="0"/>
      <p:bldP spid="8203" grpId="0" animBg="1"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2" y="6093296"/>
            <a:ext cx="9129157" cy="764704"/>
          </a:xfrm>
          <a:effectLst>
            <a:outerShdw blurRad="63500" dist="38099" dir="2700000" algn="ctr" rotWithShape="0">
              <a:schemeClr val="tx2">
                <a:alpha val="74998"/>
              </a:schemeClr>
            </a:outerShdw>
          </a:effectLst>
          <a:extLst/>
        </p:spPr>
        <p:txBody>
          <a:bodyPr/>
          <a:lstStyle/>
          <a:p>
            <a:pPr eaLnBrk="1" hangingPunct="1">
              <a:defRPr/>
            </a:pPr>
            <a:r>
              <a:rPr lang="en-US" dirty="0">
                <a:solidFill>
                  <a:schemeClr val="bg1"/>
                </a:solidFill>
                <a:effectLst>
                  <a:glow rad="228600">
                    <a:schemeClr val="tx1"/>
                  </a:glow>
                </a:effectLst>
                <a:ea typeface="ＭＳ Ｐゴシック" charset="0"/>
              </a:rPr>
              <a:t>Saul distrusts David</a:t>
            </a:r>
            <a:endParaRPr lang="en-US" dirty="0">
              <a:effectLst>
                <a:glow rad="228600">
                  <a:schemeClr val="tx1"/>
                </a:glow>
              </a:effectLst>
              <a:ea typeface="ＭＳ Ｐゴシック" charset="0"/>
            </a:endParaRPr>
          </a:p>
        </p:txBody>
      </p:sp>
      <p:pic>
        <p:nvPicPr>
          <p:cNvPr id="24781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0"/>
            <a:ext cx="9132887" cy="611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0998952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0882"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925" y="55563"/>
            <a:ext cx="5184775" cy="6802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a:extLst/>
        </p:spPr>
        <p:txBody>
          <a:bodyPr/>
          <a:lstStyle/>
          <a:p>
            <a:pPr eaLnBrk="1" hangingPunct="1">
              <a:defRPr/>
            </a:pPr>
            <a:r>
              <a:rPr lang="zh-CN" altLang="en-US" dirty="0">
                <a:solidFill>
                  <a:schemeClr val="bg1"/>
                </a:solidFill>
                <a:effectLst>
                  <a:glow rad="228600">
                    <a:schemeClr val="tx1"/>
                  </a:glow>
                </a:effectLst>
                <a:ea typeface="ＭＳ Ｐゴシック" charset="0"/>
              </a:rPr>
              <a:t>妄想狂</a:t>
            </a:r>
            <a:endParaRPr lang="en-US" dirty="0">
              <a:solidFill>
                <a:schemeClr val="bg1"/>
              </a:solidFill>
              <a:effectLst>
                <a:glow rad="228600">
                  <a:schemeClr val="tx1"/>
                </a:glow>
              </a:effectLst>
              <a:ea typeface="ＭＳ Ｐゴシック" charset="0"/>
            </a:endParaRPr>
          </a:p>
        </p:txBody>
      </p:sp>
    </p:spTree>
    <p:extLst>
      <p:ext uri="{BB962C8B-B14F-4D97-AF65-F5344CB8AC3E}">
        <p14:creationId xmlns:p14="http://schemas.microsoft.com/office/powerpoint/2010/main" val="317179916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4_1"/>
          <p:cNvPicPr>
            <a:picLocks noChangeAspect="1" noChangeArrowheads="1"/>
          </p:cNvPicPr>
          <p:nvPr/>
        </p:nvPicPr>
        <p:blipFill>
          <a:blip r:embed="rId3" cstate="screen">
            <a:clrChange>
              <a:clrFrom>
                <a:srgbClr val="E0DCDE"/>
              </a:clrFrom>
              <a:clrTo>
                <a:srgbClr val="E0DCDE">
                  <a:alpha val="0"/>
                </a:srgbClr>
              </a:clrTo>
            </a:clrChange>
            <a:extLst>
              <a:ext uri="{28A0092B-C50C-407E-A947-70E740481C1C}">
                <a14:useLocalDpi xmlns:a14="http://schemas.microsoft.com/office/drawing/2010/main" val="0"/>
              </a:ext>
            </a:extLst>
          </a:blip>
          <a:srcRect/>
          <a:stretch>
            <a:fillRect/>
          </a:stretch>
        </p:blipFill>
        <p:spPr bwMode="auto">
          <a:xfrm>
            <a:off x="0" y="152400"/>
            <a:ext cx="5105400"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1" name="Text Box 3"/>
          <p:cNvSpPr txBox="1">
            <a:spLocks noChangeArrowheads="1"/>
          </p:cNvSpPr>
          <p:nvPr/>
        </p:nvSpPr>
        <p:spPr bwMode="auto">
          <a:xfrm>
            <a:off x="5562600" y="700088"/>
            <a:ext cx="34290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zh-CN" altLang="en-US" u="sng">
                <a:ea typeface="宋体" charset="0"/>
                <a:cs typeface="宋体" charset="0"/>
              </a:rPr>
              <a:t>大卫</a:t>
            </a:r>
            <a:r>
              <a:rPr lang="zh-CN" altLang="en-US">
                <a:ea typeface="宋体" charset="0"/>
                <a:cs typeface="宋体" charset="0"/>
              </a:rPr>
              <a:t>－逃亡者</a:t>
            </a:r>
            <a:endParaRPr lang="en-US" altLang="zh-TW" sz="3200">
              <a:ea typeface="新細明體" charset="0"/>
              <a:cs typeface="新細明體" charset="0"/>
            </a:endParaRPr>
          </a:p>
        </p:txBody>
      </p:sp>
      <p:sp>
        <p:nvSpPr>
          <p:cNvPr id="109572" name="Rectangle 4"/>
          <p:cNvSpPr>
            <a:spLocks noChangeArrowheads="1"/>
          </p:cNvSpPr>
          <p:nvPr/>
        </p:nvSpPr>
        <p:spPr bwMode="auto">
          <a:xfrm>
            <a:off x="7543800" y="6324600"/>
            <a:ext cx="13462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zh-CN" altLang="en-US" sz="1800">
                <a:ea typeface="新細明體" charset="0"/>
                <a:cs typeface="新細明體" charset="0"/>
              </a:rPr>
              <a:t>撒上</a:t>
            </a:r>
            <a:r>
              <a:rPr lang="zh-TW" altLang="en-US" sz="1800" b="0">
                <a:ea typeface="新細明體" charset="0"/>
                <a:cs typeface="新細明體" charset="0"/>
              </a:rPr>
              <a:t> </a:t>
            </a:r>
            <a:r>
              <a:rPr lang="en-US" altLang="zh-TW" sz="1800" b="0">
                <a:ea typeface="新細明體" charset="0"/>
                <a:cs typeface="新細明體" charset="0"/>
              </a:rPr>
              <a:t>18 - 19</a:t>
            </a:r>
          </a:p>
        </p:txBody>
      </p:sp>
      <p:sp>
        <p:nvSpPr>
          <p:cNvPr id="109573" name="Text Box 5"/>
          <p:cNvSpPr txBox="1">
            <a:spLocks noChangeArrowheads="1"/>
          </p:cNvSpPr>
          <p:nvPr/>
        </p:nvSpPr>
        <p:spPr bwMode="auto">
          <a:xfrm>
            <a:off x="5715000" y="1752600"/>
            <a:ext cx="3238500" cy="308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zh-CN" altLang="en-US">
                <a:ea typeface="新細明體" charset="0"/>
                <a:cs typeface="新細明體" charset="0"/>
              </a:rPr>
              <a:t>他的</a:t>
            </a:r>
            <a:r>
              <a:rPr lang="zh-CN" altLang="en-US">
                <a:ea typeface="宋体" charset="0"/>
                <a:cs typeface="宋体" charset="0"/>
              </a:rPr>
              <a:t>妻子</a:t>
            </a:r>
            <a:r>
              <a:rPr lang="zh-CN" altLang="en-US" u="sng">
                <a:ea typeface="宋体" charset="0"/>
                <a:cs typeface="宋体" charset="0"/>
              </a:rPr>
              <a:t>米甲</a:t>
            </a:r>
          </a:p>
          <a:p>
            <a:pPr eaLnBrk="1" hangingPunct="1"/>
            <a:r>
              <a:rPr lang="zh-CN" altLang="en-US">
                <a:ea typeface="宋体" charset="0"/>
                <a:cs typeface="宋体" charset="0"/>
              </a:rPr>
              <a:t>很爱他</a:t>
            </a:r>
          </a:p>
          <a:p>
            <a:pPr eaLnBrk="1" hangingPunct="1"/>
            <a:endParaRPr lang="en-US" altLang="zh-TW">
              <a:ea typeface="新細明體" charset="0"/>
              <a:cs typeface="新細明體" charset="0"/>
            </a:endParaRPr>
          </a:p>
          <a:p>
            <a:pPr eaLnBrk="1" hangingPunct="1"/>
            <a:r>
              <a:rPr lang="zh-CN" altLang="en-US">
                <a:ea typeface="新細明體" charset="0"/>
                <a:cs typeface="新細明體" charset="0"/>
              </a:rPr>
              <a:t>她</a:t>
            </a:r>
            <a:r>
              <a:rPr lang="en-US" altLang="zh-TW">
                <a:ea typeface="新細明體" charset="0"/>
                <a:cs typeface="新細明體" charset="0"/>
              </a:rPr>
              <a:t> </a:t>
            </a:r>
            <a:r>
              <a:rPr lang="zh-CN" altLang="en-US">
                <a:ea typeface="新細明體" charset="0"/>
                <a:cs typeface="新細明體" charset="0"/>
              </a:rPr>
              <a:t>欺骗她的</a:t>
            </a:r>
            <a:r>
              <a:rPr lang="zh-CN" altLang="en-US">
                <a:ea typeface="宋体" charset="0"/>
                <a:cs typeface="宋体" charset="0"/>
              </a:rPr>
              <a:t>父亲</a:t>
            </a:r>
            <a:r>
              <a:rPr lang="en-US" altLang="zh-TW">
                <a:ea typeface="新細明體" charset="0"/>
                <a:cs typeface="新細明體" charset="0"/>
              </a:rPr>
              <a:t>(</a:t>
            </a:r>
            <a:r>
              <a:rPr lang="zh-CN" altLang="en-US" u="sng">
                <a:ea typeface="宋体" charset="0"/>
                <a:cs typeface="宋体" charset="0"/>
              </a:rPr>
              <a:t>扫罗</a:t>
            </a:r>
            <a:r>
              <a:rPr lang="en-US" altLang="zh-TW">
                <a:ea typeface="新細明體" charset="0"/>
                <a:cs typeface="新細明體" charset="0"/>
              </a:rPr>
              <a:t>) </a:t>
            </a:r>
            <a:r>
              <a:rPr lang="zh-CN" altLang="en-US">
                <a:ea typeface="新細明體" charset="0"/>
                <a:cs typeface="新細明體" charset="0"/>
              </a:rPr>
              <a:t>而去帮</a:t>
            </a:r>
            <a:r>
              <a:rPr lang="zh-CN" altLang="en-US" u="sng">
                <a:ea typeface="宋体" charset="0"/>
                <a:cs typeface="宋体" charset="0"/>
              </a:rPr>
              <a:t>大卫</a:t>
            </a:r>
            <a:r>
              <a:rPr lang="zh-CN" altLang="en-US">
                <a:ea typeface="宋体" charset="0"/>
                <a:cs typeface="宋体" charset="0"/>
              </a:rPr>
              <a:t>逃跑，</a:t>
            </a:r>
            <a:r>
              <a:rPr lang="zh-CN" altLang="en-US">
                <a:ea typeface="新細明體" charset="0"/>
                <a:cs typeface="新細明體" charset="0"/>
              </a:rPr>
              <a:t>免得</a:t>
            </a:r>
            <a:r>
              <a:rPr lang="zh-TW" altLang="en-US">
                <a:ea typeface="新細明體" charset="0"/>
                <a:cs typeface="新細明體" charset="0"/>
              </a:rPr>
              <a:t> </a:t>
            </a:r>
            <a:r>
              <a:rPr lang="zh-CN" altLang="en-US">
                <a:ea typeface="新細明體" charset="0"/>
                <a:cs typeface="新細明體" charset="0"/>
              </a:rPr>
              <a:t>被</a:t>
            </a:r>
          </a:p>
          <a:p>
            <a:pPr eaLnBrk="1" hangingPunct="1"/>
            <a:r>
              <a:rPr lang="zh-CN" altLang="en-US">
                <a:ea typeface="宋体" charset="0"/>
                <a:cs typeface="宋体" charset="0"/>
              </a:rPr>
              <a:t>她的父亲所追杀</a:t>
            </a:r>
            <a:endParaRPr lang="en-US" altLang="zh-TW">
              <a:ea typeface="宋体" charset="0"/>
              <a:cs typeface="宋体" charset="0"/>
            </a:endParaRPr>
          </a:p>
        </p:txBody>
      </p:sp>
      <p:sp>
        <p:nvSpPr>
          <p:cNvPr id="24582" name="Text Box 6"/>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198</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19</a:t>
            </a:r>
          </a:p>
        </p:txBody>
      </p:sp>
    </p:spTree>
    <p:extLst>
      <p:ext uri="{BB962C8B-B14F-4D97-AF65-F5344CB8AC3E}">
        <p14:creationId xmlns:p14="http://schemas.microsoft.com/office/powerpoint/2010/main" val="382046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42900"/>
            <a:ext cx="8686800" cy="65151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0"/>
            <a:ext cx="9143999" cy="1448420"/>
          </a:xfrm>
          <a:effectLst/>
          <a:ex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你正在经历怎样的改变</a:t>
            </a:r>
            <a:r>
              <a:rPr lang="en-US" b="1" dirty="0">
                <a:solidFill>
                  <a:schemeClr val="tx2"/>
                </a:solidFill>
                <a:effectLst>
                  <a:glow rad="127000">
                    <a:schemeClr val="bg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28849" y="2420888"/>
            <a:ext cx="8863631" cy="14484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zh-CN" altLang="en-US" dirty="0">
                <a:solidFill>
                  <a:srgbClr val="000000"/>
                </a:solidFill>
                <a:effectLst>
                  <a:glow rad="127000">
                    <a:srgbClr val="FFFFFF"/>
                  </a:glow>
                </a:effectLst>
                <a:latin typeface="Arial" charset="0"/>
                <a:ea typeface="ＭＳ Ｐゴシック" charset="0"/>
                <a:cs typeface="ＭＳ Ｐゴシック" charset="0"/>
              </a:rPr>
              <a:t>因为什么</a:t>
            </a:r>
            <a:r>
              <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923441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a:extLst/>
        </p:spPr>
        <p:txBody>
          <a:bodyPr/>
          <a:lstStyle/>
          <a:p>
            <a:pPr eaLnBrk="1" hangingPunct="1">
              <a:defRPr/>
            </a:pPr>
            <a:r>
              <a:rPr lang="en-US" dirty="0">
                <a:solidFill>
                  <a:schemeClr val="bg1"/>
                </a:solidFill>
                <a:effectLst>
                  <a:glow rad="228600">
                    <a:schemeClr val="tx1"/>
                  </a:glow>
                </a:effectLst>
                <a:ea typeface="ＭＳ Ｐゴシック" charset="0"/>
              </a:rPr>
              <a:t>David the fugitive</a:t>
            </a:r>
            <a:endParaRPr lang="en-US" dirty="0">
              <a:effectLst>
                <a:glow rad="228600">
                  <a:schemeClr val="tx1"/>
                </a:glow>
              </a:effectLst>
              <a:ea typeface="ＭＳ Ｐゴシック" charset="0"/>
            </a:endParaRPr>
          </a:p>
        </p:txBody>
      </p:sp>
      <p:pic>
        <p:nvPicPr>
          <p:cNvPr id="2529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413000" y="1841500"/>
            <a:ext cx="4305300" cy="317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293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17600"/>
            <a:ext cx="9144000" cy="461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5288412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20</a:t>
            </a:r>
          </a:p>
        </p:txBody>
      </p:sp>
    </p:spTree>
    <p:extLst>
      <p:ext uri="{BB962C8B-B14F-4D97-AF65-F5344CB8AC3E}">
        <p14:creationId xmlns:p14="http://schemas.microsoft.com/office/powerpoint/2010/main" val="169637136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198</a:t>
            </a:r>
          </a:p>
        </p:txBody>
      </p:sp>
      <p:sp>
        <p:nvSpPr>
          <p:cNvPr id="44035" name="Rectangle 3"/>
          <p:cNvSpPr>
            <a:spLocks noGrp="1" noChangeArrowheads="1"/>
          </p:cNvSpPr>
          <p:nvPr>
            <p:ph type="title" idx="4294967295"/>
          </p:nvPr>
        </p:nvSpPr>
        <p:spPr>
          <a:xfrm>
            <a:off x="14842" y="5949280"/>
            <a:ext cx="9129157" cy="908720"/>
          </a:xfrm>
          <a:effectLst>
            <a:outerShdw blurRad="63500" dist="38099" dir="2700000" algn="ctr" rotWithShape="0">
              <a:schemeClr val="tx2">
                <a:alpha val="74998"/>
              </a:schemeClr>
            </a:outerShdw>
          </a:effectLst>
          <a:extLst/>
        </p:spPr>
        <p:txBody>
          <a:bodyPr/>
          <a:lstStyle/>
          <a:p>
            <a:pPr eaLnBrk="1" hangingPunct="1">
              <a:defRPr/>
            </a:pPr>
            <a:r>
              <a:rPr lang="en-US" dirty="0">
                <a:solidFill>
                  <a:schemeClr val="bg1"/>
                </a:solidFill>
                <a:effectLst>
                  <a:glow rad="228600">
                    <a:schemeClr val="tx1"/>
                  </a:glow>
                </a:effectLst>
                <a:ea typeface="ＭＳ Ｐゴシック" charset="0"/>
              </a:rPr>
              <a:t>Gone were the harp days</a:t>
            </a:r>
            <a:endParaRPr lang="en-US" dirty="0">
              <a:effectLst>
                <a:glow rad="228600">
                  <a:schemeClr val="tx1"/>
                </a:glow>
              </a:effectLst>
              <a:ea typeface="ＭＳ Ｐゴシック" charset="0"/>
            </a:endParaRPr>
          </a:p>
        </p:txBody>
      </p:sp>
      <p:pic>
        <p:nvPicPr>
          <p:cNvPr id="2" name="Picture 1"/>
          <p:cNvPicPr>
            <a:picLocks noChangeAspect="1"/>
          </p:cNvPicPr>
          <p:nvPr/>
        </p:nvPicPr>
        <p:blipFill>
          <a:blip r:embed="rId2"/>
          <a:stretch>
            <a:fillRect/>
          </a:stretch>
        </p:blipFill>
        <p:spPr>
          <a:xfrm>
            <a:off x="0" y="2492"/>
            <a:ext cx="9137446" cy="6018796"/>
          </a:xfrm>
          <a:prstGeom prst="rect">
            <a:avLst/>
          </a:prstGeom>
        </p:spPr>
      </p:pic>
    </p:spTree>
    <p:extLst>
      <p:ext uri="{BB962C8B-B14F-4D97-AF65-F5344CB8AC3E}">
        <p14:creationId xmlns:p14="http://schemas.microsoft.com/office/powerpoint/2010/main" val="305126052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5076825" y="4149725"/>
            <a:ext cx="3743325" cy="646331"/>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charset="0"/>
              </a:rPr>
              <a:t>Final Parting</a:t>
            </a:r>
            <a:endPar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45762" name="Rectangle 3"/>
          <p:cNvSpPr>
            <a:spLocks noChangeArrowheads="1"/>
          </p:cNvSpPr>
          <p:nvPr/>
        </p:nvSpPr>
        <p:spPr bwMode="auto">
          <a:xfrm>
            <a:off x="5868144" y="6245225"/>
            <a:ext cx="3127156" cy="461665"/>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 Sam 20</a:t>
            </a:r>
          </a:p>
        </p:txBody>
      </p:sp>
      <p:pic>
        <p:nvPicPr>
          <p:cNvPr id="245763" name="Picture 4" descr="1Sam2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0"/>
            <a:ext cx="5154613" cy="6858000"/>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198</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 name="Title 1"/>
          <p:cNvSpPr>
            <a:spLocks noGrp="1"/>
          </p:cNvSpPr>
          <p:nvPr>
            <p:ph type="title" idx="4294967295"/>
          </p:nvPr>
        </p:nvSpPr>
        <p:spPr>
          <a:xfrm>
            <a:off x="4932040" y="609600"/>
            <a:ext cx="4211960" cy="2171328"/>
          </a:xfrm>
          <a:effectLst>
            <a:outerShdw blurRad="50800" dist="38100" dir="2700000">
              <a:srgbClr val="000000">
                <a:alpha val="43000"/>
              </a:srgbClr>
            </a:outerShdw>
          </a:effectLst>
        </p:spPr>
        <p:txBody>
          <a:bodyPr/>
          <a:lstStyle/>
          <a:p>
            <a:pPr eaLnBrk="1" hangingPunct="1">
              <a:defRPr/>
            </a:pPr>
            <a:r>
              <a:rPr lang="en-US" sz="4000" kern="1200" dirty="0">
                <a:solidFill>
                  <a:srgbClr val="FFFFFF"/>
                </a:solidFill>
                <a:ea typeface="ＭＳ Ｐゴシック"/>
              </a:rPr>
              <a:t>Best Friends: David and Jonathan</a:t>
            </a:r>
            <a:endParaRPr lang="en-US" dirty="0">
              <a:solidFill>
                <a:srgbClr val="FFFFFF"/>
              </a:solidFill>
            </a:endParaRPr>
          </a:p>
        </p:txBody>
      </p:sp>
    </p:spTree>
    <p:extLst>
      <p:ext uri="{BB962C8B-B14F-4D97-AF65-F5344CB8AC3E}">
        <p14:creationId xmlns:p14="http://schemas.microsoft.com/office/powerpoint/2010/main" val="40873729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randombar(horizontal)">
                                      <p:cBhvr>
                                        <p:cTn id="7"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21</a:t>
            </a:r>
          </a:p>
        </p:txBody>
      </p:sp>
    </p:spTree>
    <p:extLst>
      <p:ext uri="{BB962C8B-B14F-4D97-AF65-F5344CB8AC3E}">
        <p14:creationId xmlns:p14="http://schemas.microsoft.com/office/powerpoint/2010/main" val="23627471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198</a:t>
            </a:r>
          </a:p>
        </p:txBody>
      </p:sp>
      <p:sp>
        <p:nvSpPr>
          <p:cNvPr id="44035" name="Rectangle 3"/>
          <p:cNvSpPr>
            <a:spLocks noGrp="1" noChangeArrowheads="1"/>
          </p:cNvSpPr>
          <p:nvPr>
            <p:ph type="title" idx="4294967295"/>
          </p:nvPr>
        </p:nvSpPr>
        <p:spPr>
          <a:xfrm>
            <a:off x="14842" y="4797152"/>
            <a:ext cx="9129157" cy="2060848"/>
          </a:xfrm>
          <a:effectLst>
            <a:outerShdw blurRad="63500" dist="38099" dir="2700000" algn="ctr" rotWithShape="0">
              <a:schemeClr val="tx2">
                <a:alpha val="74998"/>
              </a:schemeClr>
            </a:outerShdw>
          </a:effectLst>
          <a:extLst/>
        </p:spPr>
        <p:txBody>
          <a:bodyPr/>
          <a:lstStyle/>
          <a:p>
            <a:pPr eaLnBrk="1" hangingPunct="1">
              <a:defRPr/>
            </a:pPr>
            <a:r>
              <a:rPr lang="en-US" sz="3600" dirty="0">
                <a:solidFill>
                  <a:schemeClr val="bg1"/>
                </a:solidFill>
                <a:effectLst>
                  <a:glow rad="228600">
                    <a:schemeClr val="tx1"/>
                  </a:glow>
                </a:effectLst>
                <a:ea typeface="ＭＳ Ｐゴシック" charset="0"/>
              </a:rPr>
              <a:t>The priest Ahimelech gave Goliath's sword and consecrated bread to David and his men (</a:t>
            </a:r>
            <a:r>
              <a:rPr lang="zh-TW" altLang="en-US" sz="3600" dirty="0">
                <a:solidFill>
                  <a:schemeClr val="bg1"/>
                </a:solidFill>
                <a:effectLst>
                  <a:glow rad="228600">
                    <a:schemeClr val="tx1"/>
                  </a:glow>
                </a:effectLst>
                <a:ea typeface="ＭＳ Ｐゴシック" charset="0"/>
              </a:rPr>
              <a:t>撒母耳记上</a:t>
            </a:r>
            <a:r>
              <a:rPr lang="en-US" sz="3600" dirty="0">
                <a:solidFill>
                  <a:schemeClr val="bg1"/>
                </a:solidFill>
                <a:effectLst>
                  <a:glow rad="228600">
                    <a:schemeClr val="tx1"/>
                  </a:glow>
                </a:effectLst>
                <a:ea typeface="ＭＳ Ｐゴシック" charset="0"/>
              </a:rPr>
              <a:t> 21:6, 9)</a:t>
            </a:r>
            <a:endParaRPr lang="en-US" dirty="0">
              <a:effectLst>
                <a:glow rad="2286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2905" y="3665"/>
            <a:ext cx="9141095" cy="4779354"/>
          </a:xfrm>
          <a:prstGeom prst="rect">
            <a:avLst/>
          </a:prstGeom>
        </p:spPr>
      </p:pic>
    </p:spTree>
    <p:extLst>
      <p:ext uri="{BB962C8B-B14F-4D97-AF65-F5344CB8AC3E}">
        <p14:creationId xmlns:p14="http://schemas.microsoft.com/office/powerpoint/2010/main" val="10736320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23825"/>
            <a:ext cx="9153525" cy="698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2" y="5715000"/>
            <a:ext cx="9129157" cy="1143000"/>
          </a:xfrm>
          <a:effectLst>
            <a:outerShdw blurRad="63500" dist="38099" dir="2700000" algn="ctr" rotWithShape="0">
              <a:schemeClr val="tx2">
                <a:alpha val="74998"/>
              </a:schemeClr>
            </a:outerShdw>
          </a:effectLst>
          <a:extLst/>
        </p:spPr>
        <p:txBody>
          <a:bodyPr/>
          <a:lstStyle/>
          <a:p>
            <a:pPr eaLnBrk="1" hangingPunct="1">
              <a:defRPr/>
            </a:pPr>
            <a:r>
              <a:rPr lang="zh-CN" altLang="en-US" sz="4000" dirty="0">
                <a:solidFill>
                  <a:schemeClr val="bg1"/>
                </a:solidFill>
                <a:effectLst>
                  <a:glow rad="228600">
                    <a:schemeClr val="tx1"/>
                  </a:glow>
                </a:effectLst>
                <a:ea typeface="ＭＳ Ｐゴシック" charset="0"/>
              </a:rPr>
              <a:t>扫罗与多益，以东人</a:t>
            </a:r>
            <a:r>
              <a:rPr lang="en-US" sz="4000" dirty="0">
                <a:solidFill>
                  <a:schemeClr val="bg1"/>
                </a:solidFill>
                <a:effectLst>
                  <a:glow rad="228600">
                    <a:schemeClr val="tx1"/>
                  </a:glow>
                </a:effectLst>
                <a:ea typeface="ＭＳ Ｐゴシック" charset="0"/>
              </a:rPr>
              <a:t>(21:7)</a:t>
            </a:r>
            <a:endParaRPr lang="en-US" sz="4000" dirty="0">
              <a:effectLst>
                <a:glow rad="228600">
                  <a:schemeClr val="tx1"/>
                </a:glow>
              </a:effectLst>
              <a:ea typeface="ＭＳ Ｐゴシック" charset="0"/>
            </a:endParaRPr>
          </a:p>
        </p:txBody>
      </p:sp>
    </p:spTree>
    <p:extLst>
      <p:ext uri="{BB962C8B-B14F-4D97-AF65-F5344CB8AC3E}">
        <p14:creationId xmlns:p14="http://schemas.microsoft.com/office/powerpoint/2010/main" val="186544731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22</a:t>
            </a:r>
          </a:p>
        </p:txBody>
      </p:sp>
    </p:spTree>
    <p:extLst>
      <p:ext uri="{BB962C8B-B14F-4D97-AF65-F5344CB8AC3E}">
        <p14:creationId xmlns:p14="http://schemas.microsoft.com/office/powerpoint/2010/main" val="2139740271"/>
      </p:ext>
    </p:extLst>
  </p:cSld>
  <p:clrMapOvr>
    <a:overrideClrMapping bg1="lt1" tx1="dk1" bg2="lt2" tx2="dk2" accent1="accent1" accent2="accent2" accent3="accent3" accent4="accent4" accent5="accent5" accent6="accent6" hlink="hlink" folHlink="folHlink"/>
  </p:clrMapOvr>
</p:sld>
</file>

<file path=ppt/slides/slide14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2400"/>
            <a:ext cx="9144000" cy="6527869"/>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198</a:t>
            </a:r>
          </a:p>
        </p:txBody>
      </p:sp>
      <p:sp>
        <p:nvSpPr>
          <p:cNvPr id="44035" name="Rectangle 3"/>
          <p:cNvSpPr>
            <a:spLocks noGrp="1" noChangeArrowheads="1"/>
          </p:cNvSpPr>
          <p:nvPr>
            <p:ph type="title" idx="4294967295"/>
          </p:nvPr>
        </p:nvSpPr>
        <p:spPr>
          <a:xfrm>
            <a:off x="4644008" y="4005064"/>
            <a:ext cx="4499992" cy="2852936"/>
          </a:xfrm>
          <a:effectLst>
            <a:outerShdw blurRad="63500" dist="38099" dir="2700000" algn="ctr" rotWithShape="0">
              <a:schemeClr val="tx2">
                <a:alpha val="74998"/>
              </a:schemeClr>
            </a:outerShdw>
          </a:effectLst>
          <a:extLst/>
        </p:spPr>
        <p:txBody>
          <a:bodyPr/>
          <a:lstStyle/>
          <a:p>
            <a:pPr eaLnBrk="1" hangingPunct="1">
              <a:defRPr/>
            </a:pPr>
            <a:r>
              <a:rPr lang="en-US" sz="3600" dirty="0">
                <a:solidFill>
                  <a:schemeClr val="bg1"/>
                </a:solidFill>
                <a:effectLst>
                  <a:glow rad="228600">
                    <a:schemeClr val="tx1"/>
                  </a:glow>
                </a:effectLst>
                <a:ea typeface="ＭＳ Ｐゴシック" charset="0"/>
              </a:rPr>
              <a:t>Saul killed the priests at Nob </a:t>
            </a:r>
            <a:br>
              <a:rPr lang="en-US" sz="3600" dirty="0">
                <a:solidFill>
                  <a:schemeClr val="bg1"/>
                </a:solidFill>
                <a:effectLst>
                  <a:glow rad="228600">
                    <a:schemeClr val="tx1"/>
                  </a:glow>
                </a:effectLst>
                <a:ea typeface="ＭＳ Ｐゴシック" charset="0"/>
              </a:rPr>
            </a:br>
            <a:r>
              <a:rPr lang="en-US" sz="3600" dirty="0">
                <a:solidFill>
                  <a:schemeClr val="bg1"/>
                </a:solidFill>
                <a:effectLst>
                  <a:glow rad="228600">
                    <a:schemeClr val="tx1"/>
                  </a:glow>
                </a:effectLst>
                <a:ea typeface="ＭＳ Ｐゴシック" charset="0"/>
              </a:rPr>
              <a:t>(1 Sam 22)</a:t>
            </a:r>
            <a:endParaRPr lang="en-US" sz="3600" dirty="0">
              <a:effectLst>
                <a:glow rad="228600">
                  <a:schemeClr val="tx1"/>
                </a:glow>
              </a:effectLst>
              <a:ea typeface="ＭＳ Ｐゴシック" charset="0"/>
            </a:endParaRPr>
          </a:p>
        </p:txBody>
      </p:sp>
    </p:spTree>
    <p:extLst>
      <p:ext uri="{BB962C8B-B14F-4D97-AF65-F5344CB8AC3E}">
        <p14:creationId xmlns:p14="http://schemas.microsoft.com/office/powerpoint/2010/main" val="357980108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23</a:t>
            </a:r>
          </a:p>
        </p:txBody>
      </p:sp>
    </p:spTree>
    <p:extLst>
      <p:ext uri="{BB962C8B-B14F-4D97-AF65-F5344CB8AC3E}">
        <p14:creationId xmlns:p14="http://schemas.microsoft.com/office/powerpoint/2010/main" val="427110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9144000" cy="514096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a:extLst/>
        </p:spPr>
        <p:txBody>
          <a:bodyPr anchor="t"/>
          <a:lstStyle/>
          <a:p>
            <a:pPr>
              <a:defRPr/>
            </a:pPr>
            <a:r>
              <a:rPr lang="zh-CN" altLang="en-US" sz="4800" b="1" dirty="0">
                <a:solidFill>
                  <a:srgbClr val="FFFF00"/>
                </a:solidFill>
                <a:effectLst>
                  <a:glow rad="127000">
                    <a:schemeClr val="tx1"/>
                  </a:glow>
                </a:effectLst>
                <a:latin typeface="Arial" charset="0"/>
                <a:ea typeface="ＭＳ Ｐゴシック" charset="0"/>
                <a:cs typeface="ＭＳ Ｐゴシック" charset="0"/>
              </a:rPr>
              <a:t>神</a:t>
            </a:r>
            <a:r>
              <a:rPr lang="zh-CN" altLang="en-US" sz="4800" b="1" dirty="0">
                <a:effectLst>
                  <a:glow rad="127000">
                    <a:schemeClr val="tx1"/>
                  </a:glow>
                </a:effectLst>
                <a:latin typeface="Arial" charset="0"/>
                <a:ea typeface="ＭＳ Ｐゴシック" charset="0"/>
                <a:cs typeface="ＭＳ Ｐゴシック" charset="0"/>
              </a:rPr>
              <a:t>为什么使我们改变</a:t>
            </a:r>
            <a:r>
              <a:rPr lang="en-US" sz="48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275935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0" y="5181600"/>
            <a:ext cx="9067800" cy="2443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pPr>
            <a:r>
              <a:rPr lang="zh-CN" altLang="en-US">
                <a:solidFill>
                  <a:schemeClr val="bg1"/>
                </a:solidFill>
                <a:ea typeface="新細明體" charset="0"/>
                <a:cs typeface="新細明體" charset="0"/>
              </a:rPr>
              <a:t>在</a:t>
            </a:r>
            <a:r>
              <a:rPr lang="zh-CN" altLang="en-US" u="sng">
                <a:solidFill>
                  <a:schemeClr val="bg1"/>
                </a:solidFill>
                <a:ea typeface="新細明體" charset="0"/>
                <a:cs typeface="新細明體" charset="0"/>
              </a:rPr>
              <a:t>隐</a:t>
            </a:r>
            <a:r>
              <a:rPr lang="zh-CN" altLang="en-US" u="sng">
                <a:solidFill>
                  <a:schemeClr val="bg1"/>
                </a:solidFill>
                <a:ea typeface="宋体" charset="0"/>
                <a:cs typeface="宋体" charset="0"/>
              </a:rPr>
              <a:t>基底</a:t>
            </a:r>
            <a:r>
              <a:rPr lang="zh-CN" altLang="en-US">
                <a:solidFill>
                  <a:schemeClr val="bg1"/>
                </a:solidFill>
                <a:ea typeface="宋体" charset="0"/>
                <a:cs typeface="宋体" charset="0"/>
              </a:rPr>
              <a:t>的</a:t>
            </a:r>
            <a:r>
              <a:rPr lang="zh-CN" altLang="en-US">
                <a:solidFill>
                  <a:schemeClr val="bg1"/>
                </a:solidFill>
                <a:ea typeface="新細明體" charset="0"/>
                <a:cs typeface="新細明體" charset="0"/>
              </a:rPr>
              <a:t>上方</a:t>
            </a:r>
            <a:r>
              <a:rPr lang="en-US" altLang="zh-TW">
                <a:solidFill>
                  <a:schemeClr val="bg1"/>
                </a:solidFill>
                <a:ea typeface="新細明體" charset="0"/>
                <a:cs typeface="新細明體" charset="0"/>
              </a:rPr>
              <a:t>, </a:t>
            </a:r>
            <a:r>
              <a:rPr lang="zh-CN" altLang="en-US">
                <a:solidFill>
                  <a:schemeClr val="bg1"/>
                </a:solidFill>
                <a:ea typeface="新細明體" charset="0"/>
                <a:cs typeface="新細明體" charset="0"/>
              </a:rPr>
              <a:t>往上看会见</a:t>
            </a:r>
            <a:r>
              <a:rPr lang="zh-CN" altLang="en-US">
                <a:solidFill>
                  <a:schemeClr val="bg1"/>
                </a:solidFill>
                <a:ea typeface="宋体" charset="0"/>
                <a:cs typeface="宋体" charset="0"/>
              </a:rPr>
              <a:t>到</a:t>
            </a:r>
            <a:r>
              <a:rPr lang="zh-CN" altLang="en-US">
                <a:solidFill>
                  <a:schemeClr val="bg1"/>
                </a:solidFill>
                <a:ea typeface="新細明體" charset="0"/>
                <a:cs typeface="新細明體" charset="0"/>
              </a:rPr>
              <a:t>峡谷，</a:t>
            </a:r>
          </a:p>
          <a:p>
            <a:pPr>
              <a:spcBef>
                <a:spcPct val="50000"/>
              </a:spcBef>
            </a:pPr>
            <a:r>
              <a:rPr lang="zh-CN" altLang="en-US">
                <a:solidFill>
                  <a:schemeClr val="bg1"/>
                </a:solidFill>
                <a:ea typeface="新細明體" charset="0"/>
                <a:cs typeface="新細明體" charset="0"/>
              </a:rPr>
              <a:t>从西至东，</a:t>
            </a:r>
            <a:r>
              <a:rPr lang="zh-CN" altLang="en-US">
                <a:solidFill>
                  <a:schemeClr val="bg1"/>
                </a:solidFill>
                <a:ea typeface="宋体" charset="0"/>
                <a:cs typeface="宋体" charset="0"/>
              </a:rPr>
              <a:t>背景是</a:t>
            </a:r>
            <a:r>
              <a:rPr lang="zh-CN" altLang="en-US" u="sng">
                <a:solidFill>
                  <a:schemeClr val="bg1"/>
                </a:solidFill>
                <a:ea typeface="宋体" charset="0"/>
                <a:cs typeface="宋体" charset="0"/>
              </a:rPr>
              <a:t>死海</a:t>
            </a:r>
            <a:endParaRPr lang="en-US" altLang="zh-TW">
              <a:solidFill>
                <a:schemeClr val="bg1"/>
              </a:solidFill>
              <a:ea typeface="新細明體" charset="0"/>
              <a:cs typeface="新細明體" charset="0"/>
            </a:endParaRPr>
          </a:p>
          <a:p>
            <a:pPr>
              <a:spcBef>
                <a:spcPct val="50000"/>
              </a:spcBef>
            </a:pPr>
            <a:r>
              <a:rPr lang="zh-CN" altLang="en-US">
                <a:solidFill>
                  <a:schemeClr val="bg1"/>
                </a:solidFill>
                <a:ea typeface="新細明體" charset="0"/>
                <a:cs typeface="新細明體" charset="0"/>
              </a:rPr>
              <a:t>在这里</a:t>
            </a:r>
            <a:r>
              <a:rPr lang="zh-CN" altLang="en-US" u="sng">
                <a:solidFill>
                  <a:schemeClr val="bg1"/>
                </a:solidFill>
                <a:ea typeface="宋体" charset="0"/>
                <a:cs typeface="宋体" charset="0"/>
              </a:rPr>
              <a:t>大卫</a:t>
            </a:r>
            <a:r>
              <a:rPr lang="zh-CN" altLang="en-US">
                <a:solidFill>
                  <a:schemeClr val="bg1"/>
                </a:solidFill>
                <a:ea typeface="宋体" charset="0"/>
                <a:cs typeface="宋体" charset="0"/>
              </a:rPr>
              <a:t>找到了躲避</a:t>
            </a:r>
            <a:r>
              <a:rPr lang="zh-CN" altLang="en-US" u="sng">
                <a:solidFill>
                  <a:schemeClr val="bg1"/>
                </a:solidFill>
                <a:ea typeface="宋体" charset="0"/>
                <a:cs typeface="宋体" charset="0"/>
              </a:rPr>
              <a:t>扫罗</a:t>
            </a:r>
            <a:r>
              <a:rPr lang="zh-CN" altLang="en-US">
                <a:solidFill>
                  <a:schemeClr val="bg1"/>
                </a:solidFill>
                <a:ea typeface="宋体" charset="0"/>
                <a:cs typeface="宋体" charset="0"/>
              </a:rPr>
              <a:t>的地方</a:t>
            </a:r>
            <a:endParaRPr lang="zh-CN" altLang="en-US" u="sng">
              <a:solidFill>
                <a:schemeClr val="bg1"/>
              </a:solidFill>
              <a:ea typeface="宋体" charset="0"/>
              <a:cs typeface="宋体" charset="0"/>
            </a:endParaRPr>
          </a:p>
          <a:p>
            <a:pPr>
              <a:spcBef>
                <a:spcPct val="50000"/>
              </a:spcBef>
            </a:pPr>
            <a:r>
              <a:rPr lang="en-US" altLang="zh-TW">
                <a:solidFill>
                  <a:schemeClr val="bg1"/>
                </a:solidFill>
                <a:ea typeface="新細明體" charset="0"/>
                <a:cs typeface="新細明體" charset="0"/>
              </a:rPr>
              <a:t>(</a:t>
            </a:r>
            <a:r>
              <a:rPr lang="zh-CN" altLang="en-US">
                <a:solidFill>
                  <a:schemeClr val="bg1"/>
                </a:solidFill>
                <a:ea typeface="新細明體" charset="0"/>
                <a:cs typeface="新細明體" charset="0"/>
              </a:rPr>
              <a:t>撒上</a:t>
            </a:r>
            <a:r>
              <a:rPr lang="zh-TW" altLang="en-US">
                <a:solidFill>
                  <a:schemeClr val="bg1"/>
                </a:solidFill>
                <a:ea typeface="新細明體" charset="0"/>
                <a:cs typeface="新細明體" charset="0"/>
              </a:rPr>
              <a:t> </a:t>
            </a:r>
            <a:r>
              <a:rPr lang="en-US" altLang="zh-TW">
                <a:solidFill>
                  <a:schemeClr val="bg1"/>
                </a:solidFill>
                <a:ea typeface="新細明體" charset="0"/>
                <a:cs typeface="新細明體" charset="0"/>
              </a:rPr>
              <a:t>23:29; 24:1)</a:t>
            </a:r>
          </a:p>
        </p:txBody>
      </p:sp>
      <p:pic>
        <p:nvPicPr>
          <p:cNvPr id="1136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8" name="Text Box 5"/>
          <p:cNvSpPr txBox="1">
            <a:spLocks noChangeArrowheads="1"/>
          </p:cNvSpPr>
          <p:nvPr/>
        </p:nvSpPr>
        <p:spPr bwMode="auto">
          <a:xfrm>
            <a:off x="8153400" y="6613525"/>
            <a:ext cx="10223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altLang="zh-TW" sz="1000" b="0">
                <a:ea typeface="新細明體" charset="0"/>
                <a:cs typeface="新細明體" charset="0"/>
              </a:rPr>
              <a:t>Zondervan Atlas</a:t>
            </a:r>
          </a:p>
        </p:txBody>
      </p:sp>
      <p:sp>
        <p:nvSpPr>
          <p:cNvPr id="26630" name="Text Box 6"/>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199</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24</a:t>
            </a:r>
          </a:p>
        </p:txBody>
      </p:sp>
    </p:spTree>
    <p:extLst>
      <p:ext uri="{BB962C8B-B14F-4D97-AF65-F5344CB8AC3E}">
        <p14:creationId xmlns:p14="http://schemas.microsoft.com/office/powerpoint/2010/main" val="100956195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2"/>
          <p:cNvSpPr txBox="1">
            <a:spLocks noChangeArrowheads="1"/>
          </p:cNvSpPr>
          <p:nvPr/>
        </p:nvSpPr>
        <p:spPr bwMode="auto">
          <a:xfrm>
            <a:off x="5181600" y="228600"/>
            <a:ext cx="3429000" cy="106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zh-CN" altLang="en-US" u="sng">
                <a:ea typeface="宋体" charset="0"/>
                <a:cs typeface="宋体" charset="0"/>
              </a:rPr>
              <a:t>大卫</a:t>
            </a:r>
            <a:r>
              <a:rPr lang="zh-CN" altLang="en-US">
                <a:ea typeface="新細明體" charset="0"/>
                <a:cs typeface="新細明體" charset="0"/>
              </a:rPr>
              <a:t>绕了</a:t>
            </a:r>
            <a:r>
              <a:rPr lang="zh-TW" altLang="en-US" sz="3600">
                <a:ea typeface="新細明體" charset="0"/>
                <a:cs typeface="新細明體" charset="0"/>
              </a:rPr>
              <a:t> </a:t>
            </a:r>
          </a:p>
          <a:p>
            <a:pPr eaLnBrk="1" hangingPunct="1"/>
            <a:r>
              <a:rPr lang="zh-CN" altLang="en-US" u="sng">
                <a:ea typeface="宋体" charset="0"/>
                <a:cs typeface="宋体" charset="0"/>
              </a:rPr>
              <a:t>扫罗</a:t>
            </a:r>
            <a:r>
              <a:rPr lang="zh-CN" altLang="en-US">
                <a:ea typeface="新細明體" charset="0"/>
                <a:cs typeface="新細明體" charset="0"/>
              </a:rPr>
              <a:t>一命</a:t>
            </a:r>
          </a:p>
        </p:txBody>
      </p:sp>
      <p:sp>
        <p:nvSpPr>
          <p:cNvPr id="115715" name="Rectangle 3"/>
          <p:cNvSpPr>
            <a:spLocks noChangeArrowheads="1"/>
          </p:cNvSpPr>
          <p:nvPr/>
        </p:nvSpPr>
        <p:spPr bwMode="auto">
          <a:xfrm>
            <a:off x="7315200" y="6248400"/>
            <a:ext cx="1447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zh-CN" altLang="en-US" sz="1800">
                <a:ea typeface="新細明體" charset="0"/>
                <a:cs typeface="新細明體" charset="0"/>
              </a:rPr>
              <a:t>撒上</a:t>
            </a:r>
            <a:r>
              <a:rPr lang="zh-TW" altLang="en-US" sz="1800" b="0">
                <a:ea typeface="新細明體" charset="0"/>
                <a:cs typeface="新細明體" charset="0"/>
              </a:rPr>
              <a:t> </a:t>
            </a:r>
            <a:r>
              <a:rPr lang="en-US" altLang="zh-TW" sz="1800" b="0">
                <a:ea typeface="新細明體" charset="0"/>
                <a:cs typeface="新細明體" charset="0"/>
              </a:rPr>
              <a:t>24 &amp; 26</a:t>
            </a:r>
          </a:p>
        </p:txBody>
      </p:sp>
      <p:sp>
        <p:nvSpPr>
          <p:cNvPr id="114692" name="Text Box 4"/>
          <p:cNvSpPr txBox="1">
            <a:spLocks noChangeArrowheads="1"/>
          </p:cNvSpPr>
          <p:nvPr/>
        </p:nvSpPr>
        <p:spPr bwMode="auto">
          <a:xfrm>
            <a:off x="4876800" y="1676400"/>
            <a:ext cx="4114800" cy="350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zh-CN" altLang="en-US" u="sng">
                <a:ea typeface="宋体" charset="0"/>
                <a:cs typeface="宋体" charset="0"/>
              </a:rPr>
              <a:t>大卫</a:t>
            </a:r>
            <a:r>
              <a:rPr lang="zh-CN" altLang="en-US">
                <a:ea typeface="新細明體" charset="0"/>
                <a:cs typeface="新細明體" charset="0"/>
              </a:rPr>
              <a:t>称</a:t>
            </a:r>
            <a:r>
              <a:rPr lang="zh-CN" altLang="en-US" u="sng">
                <a:ea typeface="宋体" charset="0"/>
                <a:cs typeface="宋体" charset="0"/>
              </a:rPr>
              <a:t>扫罗</a:t>
            </a:r>
            <a:r>
              <a:rPr lang="zh-CN" altLang="en-US">
                <a:ea typeface="宋体" charset="0"/>
                <a:cs typeface="宋体" charset="0"/>
              </a:rPr>
              <a:t>为</a:t>
            </a:r>
            <a:endParaRPr lang="en-US" altLang="zh-TW">
              <a:ea typeface="新細明體" charset="0"/>
              <a:cs typeface="新細明體" charset="0"/>
            </a:endParaRPr>
          </a:p>
          <a:p>
            <a:pPr eaLnBrk="1" hangingPunct="1"/>
            <a:r>
              <a:rPr lang="en-US" altLang="zh-TW">
                <a:ea typeface="新細明體" charset="0"/>
                <a:cs typeface="新細明體" charset="0"/>
              </a:rPr>
              <a:t>“</a:t>
            </a:r>
            <a:r>
              <a:rPr lang="zh-CN" altLang="en-US">
                <a:ea typeface="新細明體" charset="0"/>
                <a:cs typeface="新細明體" charset="0"/>
              </a:rPr>
              <a:t>主的</a:t>
            </a:r>
            <a:r>
              <a:rPr lang="zh-CN" altLang="en-US">
                <a:ea typeface="宋体" charset="0"/>
                <a:cs typeface="宋体" charset="0"/>
              </a:rPr>
              <a:t>受膏者</a:t>
            </a:r>
            <a:r>
              <a:rPr lang="en-US" altLang="zh-TW">
                <a:ea typeface="新細明體" charset="0"/>
                <a:cs typeface="新細明體" charset="0"/>
              </a:rPr>
              <a:t>” </a:t>
            </a:r>
          </a:p>
          <a:p>
            <a:pPr eaLnBrk="1" hangingPunct="1"/>
            <a:r>
              <a:rPr lang="en-US" altLang="zh-TW">
                <a:ea typeface="新細明體" charset="0"/>
                <a:cs typeface="新細明體" charset="0"/>
              </a:rPr>
              <a:t>(</a:t>
            </a:r>
            <a:r>
              <a:rPr lang="en-US" altLang="zh-CN">
                <a:ea typeface="新細明體" charset="0"/>
                <a:cs typeface="新細明體" charset="0"/>
              </a:rPr>
              <a:t>7</a:t>
            </a:r>
            <a:r>
              <a:rPr lang="zh-CN" altLang="en-US">
                <a:ea typeface="新細明體" charset="0"/>
                <a:cs typeface="新細明體" charset="0"/>
              </a:rPr>
              <a:t>次出现在第</a:t>
            </a:r>
            <a:r>
              <a:rPr lang="en-US" altLang="zh-TW">
                <a:ea typeface="新細明體" charset="0"/>
                <a:cs typeface="新細明體" charset="0"/>
              </a:rPr>
              <a:t>24 </a:t>
            </a:r>
            <a:r>
              <a:rPr lang="zh-CN" altLang="en-US">
                <a:ea typeface="新細明體" charset="0"/>
                <a:cs typeface="新細明體" charset="0"/>
              </a:rPr>
              <a:t>与</a:t>
            </a:r>
            <a:r>
              <a:rPr lang="zh-TW" altLang="en-US">
                <a:ea typeface="新細明體" charset="0"/>
                <a:cs typeface="新細明體" charset="0"/>
              </a:rPr>
              <a:t> </a:t>
            </a:r>
            <a:r>
              <a:rPr lang="en-US" altLang="zh-TW">
                <a:ea typeface="新細明體" charset="0"/>
                <a:cs typeface="新細明體" charset="0"/>
              </a:rPr>
              <a:t>26</a:t>
            </a:r>
            <a:r>
              <a:rPr lang="zh-CN" altLang="en-US">
                <a:ea typeface="宋体" charset="0"/>
                <a:cs typeface="宋体" charset="0"/>
              </a:rPr>
              <a:t>章</a:t>
            </a:r>
            <a:r>
              <a:rPr lang="en-US" altLang="zh-TW">
                <a:ea typeface="新細明體" charset="0"/>
                <a:cs typeface="新細明體" charset="0"/>
              </a:rPr>
              <a:t>)</a:t>
            </a:r>
          </a:p>
          <a:p>
            <a:pPr eaLnBrk="1" hangingPunct="1"/>
            <a:endParaRPr lang="en-US" altLang="zh-TW">
              <a:ea typeface="新細明體" charset="0"/>
              <a:cs typeface="新細明體" charset="0"/>
            </a:endParaRPr>
          </a:p>
          <a:p>
            <a:pPr eaLnBrk="1" hangingPunct="1"/>
            <a:r>
              <a:rPr lang="zh-CN" altLang="en-US" u="sng">
                <a:ea typeface="宋体" charset="0"/>
                <a:cs typeface="宋体" charset="0"/>
              </a:rPr>
              <a:t>大卫</a:t>
            </a:r>
            <a:r>
              <a:rPr lang="zh-CN" altLang="en-US">
                <a:ea typeface="新細明體" charset="0"/>
                <a:cs typeface="新細明體" charset="0"/>
              </a:rPr>
              <a:t>尊重</a:t>
            </a:r>
            <a:r>
              <a:rPr lang="zh-TW" altLang="en-US">
                <a:ea typeface="新細明體" charset="0"/>
                <a:cs typeface="新細明體" charset="0"/>
              </a:rPr>
              <a:t> </a:t>
            </a:r>
            <a:r>
              <a:rPr lang="zh-CN" altLang="en-US">
                <a:ea typeface="新細明體" charset="0"/>
                <a:cs typeface="新細明體" charset="0"/>
              </a:rPr>
              <a:t>神的受</a:t>
            </a:r>
            <a:r>
              <a:rPr lang="zh-CN" altLang="en-US">
                <a:ea typeface="宋体" charset="0"/>
                <a:cs typeface="宋体" charset="0"/>
              </a:rPr>
              <a:t>膏者</a:t>
            </a:r>
            <a:endParaRPr lang="en-US" altLang="zh-TW">
              <a:ea typeface="新細明體" charset="0"/>
              <a:cs typeface="新細明體" charset="0"/>
            </a:endParaRPr>
          </a:p>
          <a:p>
            <a:pPr eaLnBrk="1" hangingPunct="1"/>
            <a:endParaRPr lang="en-US" altLang="zh-TW">
              <a:ea typeface="新細明體" charset="0"/>
              <a:cs typeface="新細明體" charset="0"/>
            </a:endParaRPr>
          </a:p>
          <a:p>
            <a:pPr eaLnBrk="1" hangingPunct="1"/>
            <a:r>
              <a:rPr lang="zh-CN" altLang="en-US" u="sng">
                <a:ea typeface="宋体" charset="0"/>
                <a:cs typeface="宋体" charset="0"/>
              </a:rPr>
              <a:t>大卫</a:t>
            </a:r>
            <a:r>
              <a:rPr lang="zh-CN" altLang="en-US">
                <a:ea typeface="宋体" charset="0"/>
                <a:cs typeface="宋体" charset="0"/>
              </a:rPr>
              <a:t>绕了</a:t>
            </a:r>
            <a:r>
              <a:rPr lang="zh-CN" altLang="en-US" u="sng">
                <a:ea typeface="宋体" charset="0"/>
                <a:cs typeface="宋体" charset="0"/>
              </a:rPr>
              <a:t>扫罗</a:t>
            </a:r>
            <a:r>
              <a:rPr lang="zh-CN" altLang="en-US">
                <a:ea typeface="宋体" charset="0"/>
                <a:cs typeface="宋体" charset="0"/>
              </a:rPr>
              <a:t>一命，</a:t>
            </a:r>
            <a:r>
              <a:rPr lang="en-US" altLang="zh-TW">
                <a:ea typeface="新細明體" charset="0"/>
                <a:cs typeface="新細明體" charset="0"/>
              </a:rPr>
              <a:t> </a:t>
            </a:r>
            <a:endParaRPr lang="en-US" altLang="zh-CN">
              <a:ea typeface="新細明體" charset="0"/>
              <a:cs typeface="新細明體" charset="0"/>
            </a:endParaRPr>
          </a:p>
          <a:p>
            <a:pPr eaLnBrk="1" hangingPunct="1"/>
            <a:r>
              <a:rPr lang="zh-CN" altLang="en-US">
                <a:ea typeface="新細明體" charset="0"/>
                <a:cs typeface="新細明體" charset="0"/>
              </a:rPr>
              <a:t>虽然他曾经想要他的</a:t>
            </a:r>
            <a:r>
              <a:rPr lang="zh-CN" altLang="en-US">
                <a:ea typeface="宋体" charset="0"/>
                <a:cs typeface="宋体" charset="0"/>
              </a:rPr>
              <a:t>命</a:t>
            </a:r>
            <a:endParaRPr lang="en-US" altLang="zh-TW">
              <a:ea typeface="宋体" charset="0"/>
              <a:cs typeface="宋体" charset="0"/>
            </a:endParaRPr>
          </a:p>
        </p:txBody>
      </p:sp>
      <p:pic>
        <p:nvPicPr>
          <p:cNvPr id="115717" name="Picture 6" descr="sayno"/>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990600"/>
            <a:ext cx="4876800" cy="417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5" name="Text Box 7"/>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199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14692">
                                            <p:txEl>
                                              <p:pRg st="0" end="0"/>
                                            </p:txEl>
                                          </p:spTgt>
                                        </p:tgtEl>
                                        <p:attrNameLst>
                                          <p:attrName>style.visibility</p:attrName>
                                        </p:attrNameLst>
                                      </p:cBhvr>
                                      <p:to>
                                        <p:strVal val="visible"/>
                                      </p:to>
                                    </p:set>
                                    <p:animEffect transition="in" filter="strips(downRight)">
                                      <p:cBhvr>
                                        <p:cTn id="7" dur="500"/>
                                        <p:tgtEl>
                                          <p:spTgt spid="11469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14692">
                                            <p:txEl>
                                              <p:pRg st="1" end="1"/>
                                            </p:txEl>
                                          </p:spTgt>
                                        </p:tgtEl>
                                        <p:attrNameLst>
                                          <p:attrName>style.visibility</p:attrName>
                                        </p:attrNameLst>
                                      </p:cBhvr>
                                      <p:to>
                                        <p:strVal val="visible"/>
                                      </p:to>
                                    </p:set>
                                    <p:animEffect transition="in" filter="strips(downRight)">
                                      <p:cBhvr>
                                        <p:cTn id="12" dur="500"/>
                                        <p:tgtEl>
                                          <p:spTgt spid="11469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114692">
                                            <p:txEl>
                                              <p:pRg st="2" end="2"/>
                                            </p:txEl>
                                          </p:spTgt>
                                        </p:tgtEl>
                                        <p:attrNameLst>
                                          <p:attrName>style.visibility</p:attrName>
                                        </p:attrNameLst>
                                      </p:cBhvr>
                                      <p:to>
                                        <p:strVal val="visible"/>
                                      </p:to>
                                    </p:set>
                                    <p:animEffect transition="in" filter="strips(downRight)">
                                      <p:cBhvr>
                                        <p:cTn id="17" dur="500"/>
                                        <p:tgtEl>
                                          <p:spTgt spid="11469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114692">
                                            <p:txEl>
                                              <p:pRg st="4" end="4"/>
                                            </p:txEl>
                                          </p:spTgt>
                                        </p:tgtEl>
                                        <p:attrNameLst>
                                          <p:attrName>style.visibility</p:attrName>
                                        </p:attrNameLst>
                                      </p:cBhvr>
                                      <p:to>
                                        <p:strVal val="visible"/>
                                      </p:to>
                                    </p:set>
                                    <p:animEffect transition="in" filter="strips(downRight)">
                                      <p:cBhvr>
                                        <p:cTn id="22" dur="500"/>
                                        <p:tgtEl>
                                          <p:spTgt spid="114692">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114692">
                                            <p:txEl>
                                              <p:pRg st="6" end="6"/>
                                            </p:txEl>
                                          </p:spTgt>
                                        </p:tgtEl>
                                        <p:attrNameLst>
                                          <p:attrName>style.visibility</p:attrName>
                                        </p:attrNameLst>
                                      </p:cBhvr>
                                      <p:to>
                                        <p:strVal val="visible"/>
                                      </p:to>
                                    </p:set>
                                    <p:animEffect transition="in" filter="strips(downRight)">
                                      <p:cBhvr>
                                        <p:cTn id="27" dur="500"/>
                                        <p:tgtEl>
                                          <p:spTgt spid="114692">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114692">
                                            <p:txEl>
                                              <p:pRg st="7" end="7"/>
                                            </p:txEl>
                                          </p:spTgt>
                                        </p:tgtEl>
                                        <p:attrNameLst>
                                          <p:attrName>style.visibility</p:attrName>
                                        </p:attrNameLst>
                                      </p:cBhvr>
                                      <p:to>
                                        <p:strVal val="visible"/>
                                      </p:to>
                                    </p:set>
                                    <p:animEffect transition="in" filter="strips(downRight)">
                                      <p:cBhvr>
                                        <p:cTn id="32" dur="500"/>
                                        <p:tgtEl>
                                          <p:spTgt spid="11469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2" grpId="0" build="p"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25</a:t>
            </a:r>
          </a:p>
        </p:txBody>
      </p:sp>
    </p:spTree>
    <p:extLst>
      <p:ext uri="{BB962C8B-B14F-4D97-AF65-F5344CB8AC3E}">
        <p14:creationId xmlns:p14="http://schemas.microsoft.com/office/powerpoint/2010/main" val="194468231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7762" name="Rectangle 2"/>
          <p:cNvSpPr>
            <a:spLocks noChangeArrowheads="1"/>
          </p:cNvSpPr>
          <p:nvPr/>
        </p:nvSpPr>
        <p:spPr bwMode="auto">
          <a:xfrm>
            <a:off x="7924800" y="6248400"/>
            <a:ext cx="9302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zh-CN" altLang="en-US" sz="1800">
                <a:ea typeface="宋体" charset="0"/>
                <a:cs typeface="宋体" charset="0"/>
              </a:rPr>
              <a:t>撒上</a:t>
            </a:r>
            <a:r>
              <a:rPr lang="zh-TW" altLang="en-US" sz="1800" b="0">
                <a:ea typeface="新細明體" charset="0"/>
                <a:cs typeface="新細明體" charset="0"/>
              </a:rPr>
              <a:t> </a:t>
            </a:r>
            <a:r>
              <a:rPr lang="en-US" altLang="zh-TW" sz="1800" b="0">
                <a:ea typeface="新細明體" charset="0"/>
                <a:cs typeface="新細明體" charset="0"/>
              </a:rPr>
              <a:t>25</a:t>
            </a:r>
          </a:p>
        </p:txBody>
      </p:sp>
      <p:sp>
        <p:nvSpPr>
          <p:cNvPr id="117763" name="Text Box 3"/>
          <p:cNvSpPr txBox="1">
            <a:spLocks noChangeArrowheads="1"/>
          </p:cNvSpPr>
          <p:nvPr/>
        </p:nvSpPr>
        <p:spPr bwMode="auto">
          <a:xfrm>
            <a:off x="2133600" y="381000"/>
            <a:ext cx="4648200" cy="201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zh-CN" altLang="en-US" sz="6000" u="sng" dirty="0">
                <a:solidFill>
                  <a:schemeClr val="bg1"/>
                </a:solidFill>
                <a:ea typeface="宋体" charset="0"/>
                <a:cs typeface="新細明體" charset="0"/>
              </a:rPr>
              <a:t>撒母耳</a:t>
            </a:r>
            <a:endParaRPr lang="en-US" altLang="zh-TW" sz="6000" dirty="0">
              <a:solidFill>
                <a:schemeClr val="bg1"/>
              </a:solidFill>
              <a:ea typeface="新細明體" charset="0"/>
              <a:cs typeface="新細明體" charset="0"/>
            </a:endParaRPr>
          </a:p>
          <a:p>
            <a:pPr eaLnBrk="1" hangingPunct="1"/>
            <a:r>
              <a:rPr lang="zh-CN" altLang="en-US" sz="6600" dirty="0">
                <a:solidFill>
                  <a:schemeClr val="bg1"/>
                </a:solidFill>
                <a:ea typeface="宋体" charset="0"/>
                <a:cs typeface="宋体" charset="0"/>
              </a:rPr>
              <a:t>死了</a:t>
            </a:r>
          </a:p>
        </p:txBody>
      </p:sp>
      <p:pic>
        <p:nvPicPr>
          <p:cNvPr id="117764" name="Picture 11" descr="j023864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828800" y="3048000"/>
            <a:ext cx="4953000" cy="347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60" name="Text Box 12"/>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199</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198</a:t>
            </a: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a:extLst/>
        </p:spPr>
        <p:txBody>
          <a:bodyPr/>
          <a:lstStyle/>
          <a:p>
            <a:pPr eaLnBrk="1" hangingPunct="1">
              <a:defRPr/>
            </a:pPr>
            <a:r>
              <a:rPr lang="en-US" dirty="0">
                <a:solidFill>
                  <a:schemeClr val="bg1"/>
                </a:solidFill>
                <a:effectLst>
                  <a:glow rad="228600">
                    <a:schemeClr val="tx1"/>
                  </a:glow>
                </a:effectLst>
                <a:ea typeface="ＭＳ Ｐゴシック" charset="0"/>
              </a:rPr>
              <a:t>Expecting Reward (1 Sam 25)</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391416074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198</a:t>
            </a:r>
          </a:p>
        </p:txBody>
      </p:sp>
      <p:sp>
        <p:nvSpPr>
          <p:cNvPr id="44035" name="Rectangle 3"/>
          <p:cNvSpPr>
            <a:spLocks noGrp="1" noChangeArrowheads="1"/>
          </p:cNvSpPr>
          <p:nvPr>
            <p:ph type="title" idx="4294967295"/>
          </p:nvPr>
        </p:nvSpPr>
        <p:spPr>
          <a:xfrm>
            <a:off x="14842" y="5715000"/>
            <a:ext cx="9129157" cy="1143000"/>
          </a:xfrm>
          <a:effectLst>
            <a:outerShdw blurRad="63500" dist="38099" dir="2700000" algn="ctr" rotWithShape="0">
              <a:schemeClr val="tx2">
                <a:alpha val="74998"/>
              </a:schemeClr>
            </a:outerShdw>
          </a:effectLst>
          <a:extLst/>
        </p:spPr>
        <p:txBody>
          <a:bodyPr/>
          <a:lstStyle/>
          <a:p>
            <a:pPr eaLnBrk="1" hangingPunct="1">
              <a:defRPr/>
            </a:pPr>
            <a:r>
              <a:rPr lang="en-US" sz="3600" dirty="0">
                <a:solidFill>
                  <a:schemeClr val="bg1"/>
                </a:solidFill>
                <a:effectLst>
                  <a:glow rad="228600">
                    <a:schemeClr val="tx1"/>
                  </a:glow>
                </a:effectLst>
                <a:ea typeface="ＭＳ Ｐゴシック" charset="0"/>
              </a:rPr>
              <a:t>Abigail, Nabal &amp; David (1 Sam 25)</a:t>
            </a:r>
            <a:endParaRPr lang="en-US" sz="3600" dirty="0">
              <a:effectLst>
                <a:glow rad="228600">
                  <a:schemeClr val="tx1"/>
                </a:glow>
              </a:effectLst>
              <a:ea typeface="ＭＳ Ｐゴシック" charset="0"/>
            </a:endParaRPr>
          </a:p>
        </p:txBody>
      </p:sp>
      <p:pic>
        <p:nvPicPr>
          <p:cNvPr id="2" name="Picture 1"/>
          <p:cNvPicPr>
            <a:picLocks noChangeAspect="1"/>
          </p:cNvPicPr>
          <p:nvPr/>
        </p:nvPicPr>
        <p:blipFill rotWithShape="1">
          <a:blip r:embed="rId3"/>
          <a:srcRect l="48551" t="5643" r="14367" b="6230"/>
          <a:stretch/>
        </p:blipFill>
        <p:spPr>
          <a:xfrm>
            <a:off x="4439457" y="838863"/>
            <a:ext cx="3390768" cy="4532194"/>
          </a:xfrm>
          <a:prstGeom prst="rect">
            <a:avLst/>
          </a:prstGeom>
        </p:spPr>
      </p:pic>
    </p:spTree>
    <p:extLst>
      <p:ext uri="{BB962C8B-B14F-4D97-AF65-F5344CB8AC3E}">
        <p14:creationId xmlns:p14="http://schemas.microsoft.com/office/powerpoint/2010/main" val="139986309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26</a:t>
            </a:r>
          </a:p>
        </p:txBody>
      </p:sp>
    </p:spTree>
    <p:extLst>
      <p:ext uri="{BB962C8B-B14F-4D97-AF65-F5344CB8AC3E}">
        <p14:creationId xmlns:p14="http://schemas.microsoft.com/office/powerpoint/2010/main" val="385422129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51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2" y="5715000"/>
            <a:ext cx="9129157" cy="1143000"/>
          </a:xfrm>
          <a:effectLst>
            <a:outerShdw blurRad="63500" dist="38099" dir="2700000" algn="ctr" rotWithShape="0">
              <a:schemeClr val="tx2">
                <a:alpha val="74998"/>
              </a:schemeClr>
            </a:outerShdw>
          </a:effectLst>
          <a:extLst/>
        </p:spPr>
        <p:txBody>
          <a:bodyPr/>
          <a:lstStyle/>
          <a:p>
            <a:pPr eaLnBrk="1" hangingPunct="1">
              <a:defRPr/>
            </a:pPr>
            <a:r>
              <a:rPr lang="zh-CN" altLang="en-US" dirty="0">
                <a:solidFill>
                  <a:schemeClr val="bg1"/>
                </a:solidFill>
                <a:effectLst>
                  <a:glow rad="228600">
                    <a:schemeClr val="tx1"/>
                  </a:glow>
                </a:effectLst>
                <a:ea typeface="ＭＳ Ｐゴシック" charset="0"/>
              </a:rPr>
              <a:t>大卫不杀扫罗</a:t>
            </a:r>
            <a:r>
              <a:rPr lang="en-US" dirty="0">
                <a:solidFill>
                  <a:schemeClr val="bg1"/>
                </a:solidFill>
                <a:effectLst>
                  <a:glow rad="228600">
                    <a:schemeClr val="tx1"/>
                  </a:glow>
                </a:effectLst>
                <a:ea typeface="ＭＳ Ｐゴシック" charset="0"/>
              </a:rPr>
              <a:t>(26:5)</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328251615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27</a:t>
            </a:r>
          </a:p>
        </p:txBody>
      </p:sp>
    </p:spTree>
    <p:extLst>
      <p:ext uri="{BB962C8B-B14F-4D97-AF65-F5344CB8AC3E}">
        <p14:creationId xmlns:p14="http://schemas.microsoft.com/office/powerpoint/2010/main" val="1479433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神一直以来计划通过</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大卫谱系</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的君王来统治。</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051720" y="1739900"/>
            <a:ext cx="5118100" cy="5118100"/>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的释经主题</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0212759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8320088" y="-459432"/>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198</a:t>
            </a:r>
          </a:p>
        </p:txBody>
      </p:sp>
      <p:sp>
        <p:nvSpPr>
          <p:cNvPr id="44035" name="Rectangle 3"/>
          <p:cNvSpPr>
            <a:spLocks noGrp="1" noChangeArrowheads="1"/>
          </p:cNvSpPr>
          <p:nvPr>
            <p:ph type="title" idx="4294967295"/>
          </p:nvPr>
        </p:nvSpPr>
        <p:spPr>
          <a:xfrm>
            <a:off x="0" y="6832470"/>
            <a:ext cx="9129157" cy="1143000"/>
          </a:xfrm>
          <a:effectLst>
            <a:outerShdw blurRad="63500" dist="38099" dir="2700000" algn="ctr" rotWithShape="0">
              <a:schemeClr val="tx2">
                <a:alpha val="74998"/>
              </a:schemeClr>
            </a:outerShdw>
          </a:effectLst>
          <a:extLst/>
        </p:spPr>
        <p:txBody>
          <a:bodyPr/>
          <a:lstStyle/>
          <a:p>
            <a:pPr eaLnBrk="1" hangingPunct="1">
              <a:defRPr/>
            </a:pPr>
            <a:r>
              <a:rPr lang="en-US" dirty="0">
                <a:solidFill>
                  <a:schemeClr val="bg1"/>
                </a:solidFill>
                <a:effectLst>
                  <a:glow rad="228600">
                    <a:schemeClr val="tx1"/>
                  </a:glow>
                </a:effectLst>
                <a:ea typeface="ＭＳ Ｐゴシック" charset="0"/>
              </a:rPr>
              <a:t>A Tale of Three Kings</a:t>
            </a:r>
            <a:endParaRPr lang="en-US" dirty="0">
              <a:effectLst>
                <a:glow rad="2286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0"/>
            <a:ext cx="4572000" cy="6858000"/>
          </a:xfrm>
          <a:prstGeom prst="rect">
            <a:avLst/>
          </a:prstGeom>
        </p:spPr>
      </p:pic>
      <p:pic>
        <p:nvPicPr>
          <p:cNvPr id="3" name="Picture 2"/>
          <p:cNvPicPr>
            <a:picLocks noChangeAspect="1"/>
          </p:cNvPicPr>
          <p:nvPr/>
        </p:nvPicPr>
        <p:blipFill>
          <a:blip r:embed="rId4"/>
          <a:stretch>
            <a:fillRect/>
          </a:stretch>
        </p:blipFill>
        <p:spPr>
          <a:xfrm>
            <a:off x="4644008" y="764704"/>
            <a:ext cx="1990292" cy="1990292"/>
          </a:xfrm>
          <a:prstGeom prst="rect">
            <a:avLst/>
          </a:prstGeom>
        </p:spPr>
      </p:pic>
      <p:pic>
        <p:nvPicPr>
          <p:cNvPr id="9" name="Picture 8"/>
          <p:cNvPicPr>
            <a:picLocks noChangeAspect="1"/>
          </p:cNvPicPr>
          <p:nvPr/>
        </p:nvPicPr>
        <p:blipFill>
          <a:blip r:embed="rId4"/>
          <a:stretch>
            <a:fillRect/>
          </a:stretch>
        </p:blipFill>
        <p:spPr>
          <a:xfrm>
            <a:off x="4644008" y="2528900"/>
            <a:ext cx="1990292" cy="1990292"/>
          </a:xfrm>
          <a:prstGeom prst="rect">
            <a:avLst/>
          </a:prstGeom>
        </p:spPr>
      </p:pic>
      <p:pic>
        <p:nvPicPr>
          <p:cNvPr id="10" name="Picture 9"/>
          <p:cNvPicPr>
            <a:picLocks noChangeAspect="1"/>
          </p:cNvPicPr>
          <p:nvPr/>
        </p:nvPicPr>
        <p:blipFill>
          <a:blip r:embed="rId4"/>
          <a:stretch>
            <a:fillRect/>
          </a:stretch>
        </p:blipFill>
        <p:spPr>
          <a:xfrm>
            <a:off x="4644008" y="4293096"/>
            <a:ext cx="1990292" cy="1990292"/>
          </a:xfrm>
          <a:prstGeom prst="rect">
            <a:avLst/>
          </a:prstGeom>
        </p:spPr>
      </p:pic>
      <p:sp>
        <p:nvSpPr>
          <p:cNvPr id="7" name="Rectangle 3"/>
          <p:cNvSpPr txBox="1">
            <a:spLocks noChangeArrowheads="1"/>
          </p:cNvSpPr>
          <p:nvPr/>
        </p:nvSpPr>
        <p:spPr bwMode="auto">
          <a:xfrm>
            <a:off x="4600541" y="188640"/>
            <a:ext cx="4363947" cy="66693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The Three Kings:</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Saul</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David</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Absalom</a:t>
            </a:r>
            <a:endParaRPr kumimoji="0" lang="en-US" sz="4000" b="1" i="0" u="none" strike="noStrike" kern="1200" cap="none" spc="0" normalizeH="0" baseline="0" noProof="0" dirty="0">
              <a:ln>
                <a:noFill/>
              </a:ln>
              <a:solidFill>
                <a:srgbClr val="000000"/>
              </a:solidFill>
              <a:effectLst>
                <a:glow rad="2286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13266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317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9144000" cy="7048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a:extLst/>
        </p:spPr>
        <p:txBody>
          <a:bodyPr/>
          <a:lstStyle/>
          <a:p>
            <a:pPr eaLnBrk="1" hangingPunct="1">
              <a:defRPr/>
            </a:pPr>
            <a:r>
              <a:rPr lang="en-US" dirty="0">
                <a:solidFill>
                  <a:schemeClr val="bg1"/>
                </a:solidFill>
                <a:effectLst>
                  <a:glow rad="228600">
                    <a:schemeClr val="tx1"/>
                  </a:glow>
                </a:effectLst>
                <a:ea typeface="ＭＳ Ｐゴシック" charset="0"/>
              </a:rPr>
              <a:t>David exults in God alone</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141932033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28</a:t>
            </a:r>
          </a:p>
        </p:txBody>
      </p:sp>
    </p:spTree>
    <p:extLst>
      <p:ext uri="{BB962C8B-B14F-4D97-AF65-F5344CB8AC3E}">
        <p14:creationId xmlns:p14="http://schemas.microsoft.com/office/powerpoint/2010/main" val="85550096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200</a:t>
            </a:r>
          </a:p>
        </p:txBody>
      </p:sp>
      <p:pic>
        <p:nvPicPr>
          <p:cNvPr id="2" name="Picture 1"/>
          <p:cNvPicPr>
            <a:picLocks noChangeAspect="1"/>
          </p:cNvPicPr>
          <p:nvPr/>
        </p:nvPicPr>
        <p:blipFill>
          <a:blip r:embed="rId2"/>
          <a:stretch>
            <a:fillRect/>
          </a:stretch>
        </p:blipFill>
        <p:spPr>
          <a:xfrm>
            <a:off x="0" y="-724061"/>
            <a:ext cx="5796136" cy="7737841"/>
          </a:xfrm>
          <a:prstGeom prst="rect">
            <a:avLst/>
          </a:prstGeom>
        </p:spPr>
      </p:pic>
      <p:sp>
        <p:nvSpPr>
          <p:cNvPr id="44035" name="Rectangle 3"/>
          <p:cNvSpPr>
            <a:spLocks noGrp="1" noChangeArrowheads="1"/>
          </p:cNvSpPr>
          <p:nvPr>
            <p:ph type="title" idx="4294967295"/>
          </p:nvPr>
        </p:nvSpPr>
        <p:spPr>
          <a:xfrm>
            <a:off x="179512" y="0"/>
            <a:ext cx="3419871" cy="1800200"/>
          </a:xfrm>
          <a:solidFill>
            <a:srgbClr val="000000"/>
          </a:solidFill>
          <a:effectLst/>
          <a:extLst/>
        </p:spPr>
        <p:txBody>
          <a:bodyPr/>
          <a:lstStyle/>
          <a:p>
            <a:r>
              <a:rPr lang="en-US" sz="2800" dirty="0">
                <a:solidFill>
                  <a:schemeClr val="bg1"/>
                </a:solidFill>
                <a:effectLst>
                  <a:glow rad="228600">
                    <a:schemeClr val="tx1"/>
                  </a:glow>
                </a:effectLst>
                <a:ea typeface="ＭＳ Ｐゴシック" charset="0"/>
              </a:rPr>
              <a:t>Philistines and Saul Assemble for Battle at Mt. Gilboa</a:t>
            </a:r>
            <a:br>
              <a:rPr lang="en-US" sz="2800" dirty="0">
                <a:solidFill>
                  <a:schemeClr val="bg1"/>
                </a:solidFill>
                <a:effectLst>
                  <a:glow rad="228600">
                    <a:schemeClr val="tx1"/>
                  </a:glow>
                </a:effectLst>
                <a:ea typeface="ＭＳ Ｐゴシック" charset="0"/>
              </a:rPr>
            </a:br>
            <a:r>
              <a:rPr lang="zh-TW" altLang="en-US" sz="2800" dirty="0">
                <a:solidFill>
                  <a:schemeClr val="bg1"/>
                </a:solidFill>
                <a:effectLst>
                  <a:glow rad="228600">
                    <a:schemeClr val="tx1"/>
                  </a:glow>
                </a:effectLst>
                <a:ea typeface="ＭＳ Ｐゴシック" charset="0"/>
              </a:rPr>
              <a:t>撒母耳记上</a:t>
            </a:r>
            <a:r>
              <a:rPr lang="en-US" sz="2800" dirty="0">
                <a:solidFill>
                  <a:schemeClr val="bg1"/>
                </a:solidFill>
                <a:effectLst>
                  <a:glow rad="228600">
                    <a:schemeClr val="tx1"/>
                  </a:glow>
                </a:effectLst>
                <a:ea typeface="ＭＳ Ｐゴシック" charset="0"/>
              </a:rPr>
              <a:t> 28–29</a:t>
            </a:r>
          </a:p>
        </p:txBody>
      </p:sp>
    </p:spTree>
    <p:extLst>
      <p:ext uri="{BB962C8B-B14F-4D97-AF65-F5344CB8AC3E}">
        <p14:creationId xmlns:p14="http://schemas.microsoft.com/office/powerpoint/2010/main" val="97772395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9810" name="Rectangle 2"/>
          <p:cNvSpPr>
            <a:spLocks noChangeArrowheads="1"/>
          </p:cNvSpPr>
          <p:nvPr/>
        </p:nvSpPr>
        <p:spPr bwMode="auto">
          <a:xfrm>
            <a:off x="7924800" y="6248400"/>
            <a:ext cx="9271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zh-CN" altLang="en-US" sz="1800">
                <a:ea typeface="新細明體" charset="0"/>
                <a:cs typeface="新細明體" charset="0"/>
              </a:rPr>
              <a:t>撒上</a:t>
            </a:r>
            <a:r>
              <a:rPr lang="zh-TW" altLang="en-US" sz="1800" b="0">
                <a:ea typeface="新細明體" charset="0"/>
                <a:cs typeface="新細明體" charset="0"/>
              </a:rPr>
              <a:t> </a:t>
            </a:r>
            <a:r>
              <a:rPr lang="en-US" altLang="zh-TW" sz="1800" b="0">
                <a:ea typeface="新細明體" charset="0"/>
                <a:cs typeface="新細明體" charset="0"/>
              </a:rPr>
              <a:t>28</a:t>
            </a:r>
          </a:p>
        </p:txBody>
      </p:sp>
      <p:sp>
        <p:nvSpPr>
          <p:cNvPr id="10243" name="Text Box 3"/>
          <p:cNvSpPr txBox="1">
            <a:spLocks noChangeArrowheads="1"/>
          </p:cNvSpPr>
          <p:nvPr/>
        </p:nvSpPr>
        <p:spPr bwMode="auto">
          <a:xfrm>
            <a:off x="5486400" y="381000"/>
            <a:ext cx="3429000" cy="4910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zh-CN" altLang="en-US" u="sng">
                <a:solidFill>
                  <a:schemeClr val="bg1"/>
                </a:solidFill>
                <a:ea typeface="宋体" charset="0"/>
                <a:cs typeface="宋体" charset="0"/>
              </a:rPr>
              <a:t>扫罗</a:t>
            </a:r>
            <a:r>
              <a:rPr lang="zh-CN" altLang="en-US">
                <a:solidFill>
                  <a:schemeClr val="bg1"/>
                </a:solidFill>
                <a:ea typeface="宋体" charset="0"/>
                <a:cs typeface="宋体" charset="0"/>
              </a:rPr>
              <a:t>的</a:t>
            </a:r>
            <a:r>
              <a:rPr lang="zh-CN" altLang="en-US" sz="3200">
                <a:solidFill>
                  <a:schemeClr val="bg1"/>
                </a:solidFill>
                <a:ea typeface="新細明體" charset="0"/>
                <a:cs typeface="新細明體" charset="0"/>
              </a:rPr>
              <a:t>最后失败</a:t>
            </a:r>
            <a:r>
              <a:rPr lang="en-US" altLang="zh-TW" sz="3200">
                <a:solidFill>
                  <a:schemeClr val="bg1"/>
                </a:solidFill>
                <a:ea typeface="新細明體" charset="0"/>
                <a:cs typeface="新細明體" charset="0"/>
              </a:rPr>
              <a:t>!</a:t>
            </a:r>
          </a:p>
          <a:p>
            <a:pPr eaLnBrk="1" hangingPunct="1"/>
            <a:endParaRPr lang="en-US" altLang="zh-TW" sz="3200">
              <a:solidFill>
                <a:schemeClr val="bg1"/>
              </a:solidFill>
              <a:ea typeface="新細明體" charset="0"/>
              <a:cs typeface="新細明體" charset="0"/>
            </a:endParaRPr>
          </a:p>
          <a:p>
            <a:pPr eaLnBrk="1" hangingPunct="1">
              <a:buFontTx/>
              <a:buChar char="-"/>
            </a:pPr>
            <a:r>
              <a:rPr lang="en-US" altLang="zh-TW">
                <a:solidFill>
                  <a:schemeClr val="bg1"/>
                </a:solidFill>
                <a:ea typeface="新細明體" charset="0"/>
                <a:cs typeface="新細明體" charset="0"/>
              </a:rPr>
              <a:t> </a:t>
            </a:r>
            <a:r>
              <a:rPr lang="zh-CN" altLang="en-US" u="sng">
                <a:solidFill>
                  <a:schemeClr val="bg1"/>
                </a:solidFill>
                <a:ea typeface="新細明體" charset="0"/>
                <a:cs typeface="新細明體" charset="0"/>
              </a:rPr>
              <a:t>非利</a:t>
            </a:r>
            <a:r>
              <a:rPr lang="zh-CN" altLang="en-US" u="sng">
                <a:solidFill>
                  <a:schemeClr val="bg1"/>
                </a:solidFill>
                <a:ea typeface="宋体" charset="0"/>
                <a:cs typeface="宋体" charset="0"/>
              </a:rPr>
              <a:t>士</a:t>
            </a:r>
            <a:r>
              <a:rPr lang="zh-CN" altLang="en-US">
                <a:solidFill>
                  <a:schemeClr val="bg1"/>
                </a:solidFill>
                <a:ea typeface="新細明體" charset="0"/>
                <a:cs typeface="新細明體" charset="0"/>
              </a:rPr>
              <a:t>人的</a:t>
            </a:r>
            <a:r>
              <a:rPr lang="zh-CN" altLang="en-US">
                <a:solidFill>
                  <a:schemeClr val="bg1"/>
                </a:solidFill>
                <a:ea typeface="宋体" charset="0"/>
                <a:cs typeface="宋体" charset="0"/>
              </a:rPr>
              <a:t>军队</a:t>
            </a:r>
            <a:endParaRPr lang="en-US" altLang="zh-TW">
              <a:solidFill>
                <a:schemeClr val="bg1"/>
              </a:solidFill>
              <a:ea typeface="宋体" charset="0"/>
              <a:cs typeface="宋体" charset="0"/>
            </a:endParaRPr>
          </a:p>
          <a:p>
            <a:pPr eaLnBrk="1" hangingPunct="1"/>
            <a:r>
              <a:rPr lang="zh-CN" altLang="en-US">
                <a:solidFill>
                  <a:schemeClr val="bg1"/>
                </a:solidFill>
                <a:ea typeface="新細明體" charset="0"/>
                <a:cs typeface="新細明體" charset="0"/>
              </a:rPr>
              <a:t>来扎</a:t>
            </a:r>
            <a:r>
              <a:rPr lang="en-US" altLang="zh-TW">
                <a:solidFill>
                  <a:schemeClr val="bg1"/>
                </a:solidFill>
                <a:ea typeface="新細明體" charset="0"/>
                <a:cs typeface="新細明體" charset="0"/>
              </a:rPr>
              <a:t> </a:t>
            </a:r>
            <a:r>
              <a:rPr lang="zh-CN" altLang="en-US">
                <a:solidFill>
                  <a:schemeClr val="bg1"/>
                </a:solidFill>
                <a:ea typeface="新細明體" charset="0"/>
                <a:cs typeface="新細明體" charset="0"/>
              </a:rPr>
              <a:t>营</a:t>
            </a:r>
            <a:r>
              <a:rPr lang="zh-TW" altLang="en-US">
                <a:solidFill>
                  <a:schemeClr val="bg1"/>
                </a:solidFill>
                <a:ea typeface="新細明體" charset="0"/>
                <a:cs typeface="新細明體" charset="0"/>
              </a:rPr>
              <a:t> </a:t>
            </a:r>
            <a:endParaRPr lang="zh-CN" altLang="en-US">
              <a:solidFill>
                <a:schemeClr val="bg1"/>
              </a:solidFill>
              <a:ea typeface="新細明體" charset="0"/>
              <a:cs typeface="新細明體" charset="0"/>
            </a:endParaRPr>
          </a:p>
          <a:p>
            <a:pPr eaLnBrk="1" hangingPunct="1"/>
            <a:r>
              <a:rPr lang="zh-CN" altLang="en-US" u="sng">
                <a:solidFill>
                  <a:schemeClr val="bg1"/>
                </a:solidFill>
                <a:ea typeface="宋体" charset="0"/>
                <a:cs typeface="宋体" charset="0"/>
              </a:rPr>
              <a:t>扫罗</a:t>
            </a:r>
            <a:r>
              <a:rPr lang="zh-CN" altLang="en-US">
                <a:solidFill>
                  <a:schemeClr val="bg1"/>
                </a:solidFill>
                <a:ea typeface="宋体" charset="0"/>
                <a:cs typeface="宋体" charset="0"/>
              </a:rPr>
              <a:t>就很害怕</a:t>
            </a:r>
          </a:p>
          <a:p>
            <a:pPr eaLnBrk="1" hangingPunct="1"/>
            <a:endParaRPr lang="en-US" altLang="zh-TW">
              <a:solidFill>
                <a:schemeClr val="bg1"/>
              </a:solidFill>
              <a:ea typeface="新細明體" charset="0"/>
              <a:cs typeface="新細明體" charset="0"/>
            </a:endParaRPr>
          </a:p>
          <a:p>
            <a:pPr eaLnBrk="1" hangingPunct="1">
              <a:buFontTx/>
              <a:buChar char="-"/>
            </a:pPr>
            <a:r>
              <a:rPr lang="en-US" altLang="zh-TW">
                <a:solidFill>
                  <a:schemeClr val="bg1"/>
                </a:solidFill>
                <a:ea typeface="新細明體" charset="0"/>
                <a:cs typeface="新細明體" charset="0"/>
              </a:rPr>
              <a:t> </a:t>
            </a:r>
            <a:r>
              <a:rPr lang="zh-CN" altLang="en-US">
                <a:solidFill>
                  <a:schemeClr val="bg1"/>
                </a:solidFill>
                <a:ea typeface="新細明體" charset="0"/>
                <a:cs typeface="新細明體" charset="0"/>
              </a:rPr>
              <a:t>他就向主询问</a:t>
            </a:r>
            <a:r>
              <a:rPr lang="zh-TW" altLang="en-US">
                <a:solidFill>
                  <a:schemeClr val="bg1"/>
                </a:solidFill>
                <a:ea typeface="新細明體" charset="0"/>
                <a:cs typeface="新細明體" charset="0"/>
              </a:rPr>
              <a:t> </a:t>
            </a:r>
            <a:endParaRPr lang="zh-TW">
              <a:solidFill>
                <a:schemeClr val="bg1"/>
              </a:solidFill>
              <a:ea typeface="新細明體" charset="0"/>
              <a:cs typeface="新細明體" charset="0"/>
            </a:endParaRPr>
          </a:p>
          <a:p>
            <a:pPr eaLnBrk="1" hangingPunct="1"/>
            <a:r>
              <a:rPr lang="zh-CN" altLang="en-US">
                <a:solidFill>
                  <a:schemeClr val="bg1"/>
                </a:solidFill>
                <a:ea typeface="新細明體" charset="0"/>
                <a:cs typeface="新細明體" charset="0"/>
              </a:rPr>
              <a:t>怎样来对付</a:t>
            </a:r>
            <a:r>
              <a:rPr lang="zh-TW" altLang="en-US">
                <a:solidFill>
                  <a:schemeClr val="bg1"/>
                </a:solidFill>
                <a:ea typeface="新細明體" charset="0"/>
                <a:cs typeface="新細明體" charset="0"/>
              </a:rPr>
              <a:t> </a:t>
            </a:r>
            <a:endParaRPr lang="zh-TW">
              <a:solidFill>
                <a:schemeClr val="bg1"/>
              </a:solidFill>
              <a:ea typeface="新細明體" charset="0"/>
              <a:cs typeface="新細明體" charset="0"/>
            </a:endParaRPr>
          </a:p>
          <a:p>
            <a:pPr eaLnBrk="1" hangingPunct="1"/>
            <a:r>
              <a:rPr lang="zh-CN" altLang="en-US" u="sng">
                <a:solidFill>
                  <a:schemeClr val="bg1"/>
                </a:solidFill>
                <a:ea typeface="宋体" charset="0"/>
                <a:cs typeface="宋体" charset="0"/>
              </a:rPr>
              <a:t>非利士</a:t>
            </a:r>
            <a:r>
              <a:rPr lang="zh-CN" altLang="en-US">
                <a:solidFill>
                  <a:schemeClr val="bg1"/>
                </a:solidFill>
                <a:ea typeface="宋体" charset="0"/>
                <a:cs typeface="宋体" charset="0"/>
              </a:rPr>
              <a:t>人的军队</a:t>
            </a:r>
            <a:endParaRPr lang="en-US" altLang="zh-TW">
              <a:solidFill>
                <a:schemeClr val="bg1"/>
              </a:solidFill>
              <a:ea typeface="新細明體" charset="0"/>
              <a:cs typeface="新細明體" charset="0"/>
            </a:endParaRPr>
          </a:p>
          <a:p>
            <a:pPr eaLnBrk="1" hangingPunct="1"/>
            <a:endParaRPr lang="en-US" altLang="zh-TW">
              <a:solidFill>
                <a:schemeClr val="bg1"/>
              </a:solidFill>
              <a:ea typeface="新細明體" charset="0"/>
              <a:cs typeface="新細明體" charset="0"/>
            </a:endParaRPr>
          </a:p>
          <a:p>
            <a:pPr eaLnBrk="1" hangingPunct="1"/>
            <a:r>
              <a:rPr lang="en-US" altLang="zh-TW">
                <a:solidFill>
                  <a:schemeClr val="bg1"/>
                </a:solidFill>
                <a:ea typeface="新細明體" charset="0"/>
                <a:cs typeface="新細明體" charset="0"/>
              </a:rPr>
              <a:t>- </a:t>
            </a:r>
            <a:r>
              <a:rPr lang="zh-CN" altLang="en-US">
                <a:solidFill>
                  <a:schemeClr val="bg1"/>
                </a:solidFill>
                <a:ea typeface="新細明體" charset="0"/>
                <a:cs typeface="新細明體" charset="0"/>
              </a:rPr>
              <a:t>主祂怎么说</a:t>
            </a:r>
            <a:r>
              <a:rPr lang="en-US" altLang="zh-TW">
                <a:solidFill>
                  <a:schemeClr val="bg1"/>
                </a:solidFill>
                <a:ea typeface="新細明體" charset="0"/>
                <a:cs typeface="新細明體" charset="0"/>
              </a:rPr>
              <a:t>?</a:t>
            </a:r>
          </a:p>
        </p:txBody>
      </p:sp>
      <p:grpSp>
        <p:nvGrpSpPr>
          <p:cNvPr id="2" name="Group 12"/>
          <p:cNvGrpSpPr>
            <a:grpSpLocks/>
          </p:cNvGrpSpPr>
          <p:nvPr/>
        </p:nvGrpSpPr>
        <p:grpSpPr bwMode="auto">
          <a:xfrm>
            <a:off x="152400" y="1371600"/>
            <a:ext cx="4876800" cy="4114800"/>
            <a:chOff x="3264" y="1152"/>
            <a:chExt cx="2051" cy="1961"/>
          </a:xfrm>
        </p:grpSpPr>
        <p:pic>
          <p:nvPicPr>
            <p:cNvPr id="119814" name="Picture 9" descr="no-sig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4" y="1152"/>
              <a:ext cx="2051" cy="1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5" name="WordArt 11"/>
            <p:cNvSpPr>
              <a:spLocks noChangeArrowheads="1" noChangeShapeType="1" noTextEdit="1"/>
            </p:cNvSpPr>
            <p:nvPr/>
          </p:nvSpPr>
          <p:spPr bwMode="auto">
            <a:xfrm>
              <a:off x="3648" y="1434"/>
              <a:ext cx="1344" cy="1350"/>
            </a:xfrm>
            <a:prstGeom prst="rect">
              <a:avLst/>
            </a:prstGeom>
          </p:spPr>
          <p:txBody>
            <a:bodyPr wrap="none" fromWordArt="1">
              <a:prstTxWarp prst="textSlantUp">
                <a:avLst>
                  <a:gd name="adj" fmla="val 55556"/>
                </a:avLst>
              </a:prstTxWarp>
            </a:bodyPr>
            <a:lstStyle/>
            <a:p>
              <a:r>
                <a:rPr lang="ja-JP" altLang="en-US" sz="3600" kern="10">
                  <a:ln w="9525" cap="sq">
                    <a:solidFill>
                      <a:srgbClr val="000000"/>
                    </a:solidFill>
                    <a:round/>
                    <a:headEnd/>
                    <a:tailEnd/>
                  </a:ln>
                  <a:solidFill>
                    <a:srgbClr val="993366"/>
                  </a:solidFill>
                  <a:latin typeface="Arial Black"/>
                  <a:ea typeface="Arial Black"/>
                  <a:cs typeface="Arial Black"/>
                </a:rPr>
                <a:t>回答</a:t>
              </a:r>
              <a:endParaRPr lang="en-US" sz="3600" kern="10">
                <a:ln w="9525" cap="sq">
                  <a:solidFill>
                    <a:srgbClr val="000000"/>
                  </a:solidFill>
                  <a:round/>
                  <a:headEnd/>
                  <a:tailEnd/>
                </a:ln>
                <a:solidFill>
                  <a:srgbClr val="993366"/>
                </a:solidFill>
                <a:latin typeface="Arial Black"/>
                <a:ea typeface="Arial Black"/>
                <a:cs typeface="Arial Black"/>
              </a:endParaRPr>
            </a:p>
          </p:txBody>
        </p:sp>
      </p:grpSp>
      <p:sp>
        <p:nvSpPr>
          <p:cNvPr id="10253" name="Text Box 13"/>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199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p:cTn id="7" dur="500" fill="hold"/>
                                        <p:tgtEl>
                                          <p:spTgt spid="102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2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0243">
                                            <p:txEl>
                                              <p:pRg st="2" end="2"/>
                                            </p:txEl>
                                          </p:spTgt>
                                        </p:tgtEl>
                                        <p:attrNameLst>
                                          <p:attrName>style.visibility</p:attrName>
                                        </p:attrNameLst>
                                      </p:cBhvr>
                                      <p:to>
                                        <p:strVal val="visible"/>
                                      </p:to>
                                    </p:set>
                                    <p:anim calcmode="lin" valueType="num">
                                      <p:cBhvr>
                                        <p:cTn id="13" dur="500" fill="hold"/>
                                        <p:tgtEl>
                                          <p:spTgt spid="10243">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1024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0243">
                                            <p:txEl>
                                              <p:pRg st="3" end="3"/>
                                            </p:txEl>
                                          </p:spTgt>
                                        </p:tgtEl>
                                        <p:attrNameLst>
                                          <p:attrName>style.visibility</p:attrName>
                                        </p:attrNameLst>
                                      </p:cBhvr>
                                      <p:to>
                                        <p:strVal val="visible"/>
                                      </p:to>
                                    </p:set>
                                    <p:anim calcmode="lin" valueType="num">
                                      <p:cBhvr>
                                        <p:cTn id="19" dur="500" fill="hold"/>
                                        <p:tgtEl>
                                          <p:spTgt spid="10243">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1024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0243">
                                            <p:txEl>
                                              <p:pRg st="4" end="4"/>
                                            </p:txEl>
                                          </p:spTgt>
                                        </p:tgtEl>
                                        <p:attrNameLst>
                                          <p:attrName>style.visibility</p:attrName>
                                        </p:attrNameLst>
                                      </p:cBhvr>
                                      <p:to>
                                        <p:strVal val="visible"/>
                                      </p:to>
                                    </p:set>
                                    <p:anim calcmode="lin" valueType="num">
                                      <p:cBhvr>
                                        <p:cTn id="25" dur="500" fill="hold"/>
                                        <p:tgtEl>
                                          <p:spTgt spid="10243">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1024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0243">
                                            <p:txEl>
                                              <p:pRg st="6" end="6"/>
                                            </p:txEl>
                                          </p:spTgt>
                                        </p:tgtEl>
                                        <p:attrNameLst>
                                          <p:attrName>style.visibility</p:attrName>
                                        </p:attrNameLst>
                                      </p:cBhvr>
                                      <p:to>
                                        <p:strVal val="visible"/>
                                      </p:to>
                                    </p:set>
                                    <p:anim calcmode="lin" valueType="num">
                                      <p:cBhvr>
                                        <p:cTn id="31" dur="500" fill="hold"/>
                                        <p:tgtEl>
                                          <p:spTgt spid="10243">
                                            <p:txEl>
                                              <p:pRg st="6" end="6"/>
                                            </p:txEl>
                                          </p:spTgt>
                                        </p:tgtEl>
                                        <p:attrNameLst>
                                          <p:attrName>ppt_w</p:attrName>
                                        </p:attrNameLst>
                                      </p:cBhvr>
                                      <p:tavLst>
                                        <p:tav tm="0">
                                          <p:val>
                                            <p:fltVal val="0"/>
                                          </p:val>
                                        </p:tav>
                                        <p:tav tm="100000">
                                          <p:val>
                                            <p:strVal val="#ppt_w"/>
                                          </p:val>
                                        </p:tav>
                                      </p:tavLst>
                                    </p:anim>
                                    <p:anim calcmode="lin" valueType="num">
                                      <p:cBhvr>
                                        <p:cTn id="32" dur="500" fill="hold"/>
                                        <p:tgtEl>
                                          <p:spTgt spid="10243">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0243">
                                            <p:txEl>
                                              <p:pRg st="7" end="7"/>
                                            </p:txEl>
                                          </p:spTgt>
                                        </p:tgtEl>
                                        <p:attrNameLst>
                                          <p:attrName>style.visibility</p:attrName>
                                        </p:attrNameLst>
                                      </p:cBhvr>
                                      <p:to>
                                        <p:strVal val="visible"/>
                                      </p:to>
                                    </p:set>
                                    <p:anim calcmode="lin" valueType="num">
                                      <p:cBhvr>
                                        <p:cTn id="37" dur="500" fill="hold"/>
                                        <p:tgtEl>
                                          <p:spTgt spid="10243">
                                            <p:txEl>
                                              <p:pRg st="7" end="7"/>
                                            </p:txEl>
                                          </p:spTgt>
                                        </p:tgtEl>
                                        <p:attrNameLst>
                                          <p:attrName>ppt_w</p:attrName>
                                        </p:attrNameLst>
                                      </p:cBhvr>
                                      <p:tavLst>
                                        <p:tav tm="0">
                                          <p:val>
                                            <p:fltVal val="0"/>
                                          </p:val>
                                        </p:tav>
                                        <p:tav tm="100000">
                                          <p:val>
                                            <p:strVal val="#ppt_w"/>
                                          </p:val>
                                        </p:tav>
                                      </p:tavLst>
                                    </p:anim>
                                    <p:anim calcmode="lin" valueType="num">
                                      <p:cBhvr>
                                        <p:cTn id="38" dur="500" fill="hold"/>
                                        <p:tgtEl>
                                          <p:spTgt spid="10243">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0243">
                                            <p:txEl>
                                              <p:pRg st="8" end="8"/>
                                            </p:txEl>
                                          </p:spTgt>
                                        </p:tgtEl>
                                        <p:attrNameLst>
                                          <p:attrName>style.visibility</p:attrName>
                                        </p:attrNameLst>
                                      </p:cBhvr>
                                      <p:to>
                                        <p:strVal val="visible"/>
                                      </p:to>
                                    </p:set>
                                    <p:anim calcmode="lin" valueType="num">
                                      <p:cBhvr>
                                        <p:cTn id="43" dur="500" fill="hold"/>
                                        <p:tgtEl>
                                          <p:spTgt spid="10243">
                                            <p:txEl>
                                              <p:pRg st="8" end="8"/>
                                            </p:txEl>
                                          </p:spTgt>
                                        </p:tgtEl>
                                        <p:attrNameLst>
                                          <p:attrName>ppt_w</p:attrName>
                                        </p:attrNameLst>
                                      </p:cBhvr>
                                      <p:tavLst>
                                        <p:tav tm="0">
                                          <p:val>
                                            <p:fltVal val="0"/>
                                          </p:val>
                                        </p:tav>
                                        <p:tav tm="100000">
                                          <p:val>
                                            <p:strVal val="#ppt_w"/>
                                          </p:val>
                                        </p:tav>
                                      </p:tavLst>
                                    </p:anim>
                                    <p:anim calcmode="lin" valueType="num">
                                      <p:cBhvr>
                                        <p:cTn id="44" dur="500" fill="hold"/>
                                        <p:tgtEl>
                                          <p:spTgt spid="10243">
                                            <p:txEl>
                                              <p:pRg st="8" end="8"/>
                                            </p:txEl>
                                          </p:spTgt>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10243">
                                            <p:txEl>
                                              <p:pRg st="10" end="10"/>
                                            </p:txEl>
                                          </p:spTgt>
                                        </p:tgtEl>
                                        <p:attrNameLst>
                                          <p:attrName>style.visibility</p:attrName>
                                        </p:attrNameLst>
                                      </p:cBhvr>
                                      <p:to>
                                        <p:strVal val="visible"/>
                                      </p:to>
                                    </p:set>
                                    <p:anim calcmode="lin" valueType="num">
                                      <p:cBhvr>
                                        <p:cTn id="49" dur="500" fill="hold"/>
                                        <p:tgtEl>
                                          <p:spTgt spid="10243">
                                            <p:txEl>
                                              <p:pRg st="10" end="10"/>
                                            </p:txEl>
                                          </p:spTgt>
                                        </p:tgtEl>
                                        <p:attrNameLst>
                                          <p:attrName>ppt_w</p:attrName>
                                        </p:attrNameLst>
                                      </p:cBhvr>
                                      <p:tavLst>
                                        <p:tav tm="0">
                                          <p:val>
                                            <p:fltVal val="0"/>
                                          </p:val>
                                        </p:tav>
                                        <p:tav tm="100000">
                                          <p:val>
                                            <p:strVal val="#ppt_w"/>
                                          </p:val>
                                        </p:tav>
                                      </p:tavLst>
                                    </p:anim>
                                    <p:anim calcmode="lin" valueType="num">
                                      <p:cBhvr>
                                        <p:cTn id="50" dur="500" fill="hold"/>
                                        <p:tgtEl>
                                          <p:spTgt spid="10243">
                                            <p:txEl>
                                              <p:pRg st="10" end="10"/>
                                            </p:txEl>
                                          </p:spTgt>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fill="hold"/>
                                        <p:tgtEl>
                                          <p:spTgt spid="2"/>
                                        </p:tgtEl>
                                        <p:attrNameLst>
                                          <p:attrName>ppt_x</p:attrName>
                                        </p:attrNameLst>
                                      </p:cBhvr>
                                      <p:tavLst>
                                        <p:tav tm="0">
                                          <p:val>
                                            <p:strVal val="0-#ppt_w/2"/>
                                          </p:val>
                                        </p:tav>
                                        <p:tav tm="100000">
                                          <p:val>
                                            <p:strVal val="#ppt_x"/>
                                          </p:val>
                                        </p:tav>
                                      </p:tavLst>
                                    </p:anim>
                                    <p:anim calcmode="lin" valueType="num">
                                      <p:cBhvr additive="base">
                                        <p:cTn id="5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9EF09-C7F4-4918-A26B-4C4893E8E3F6}"/>
              </a:ext>
            </a:extLst>
          </p:cNvPr>
          <p:cNvPicPr>
            <a:picLocks noChangeAspect="1"/>
          </p:cNvPicPr>
          <p:nvPr/>
        </p:nvPicPr>
        <p:blipFill rotWithShape="1">
          <a:blip r:embed="rId3"/>
          <a:srcRect l="3570" t="2377" r="3305" b="2527"/>
          <a:stretch/>
        </p:blipFill>
        <p:spPr>
          <a:xfrm>
            <a:off x="0" y="27384"/>
            <a:ext cx="9144000" cy="6858000"/>
          </a:xfrm>
          <a:prstGeom prst="rect">
            <a:avLst/>
          </a:prstGeom>
        </p:spPr>
      </p:pic>
      <p:sp>
        <p:nvSpPr>
          <p:cNvPr id="141314" name="Rectangle 2"/>
          <p:cNvSpPr>
            <a:spLocks noChangeArrowheads="1"/>
          </p:cNvSpPr>
          <p:nvPr/>
        </p:nvSpPr>
        <p:spPr bwMode="auto">
          <a:xfrm>
            <a:off x="3429000" y="609600"/>
            <a:ext cx="52578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p>
            <a:r>
              <a:rPr lang="zh-CN" altLang="en-US" sz="3600">
                <a:solidFill>
                  <a:schemeClr val="bg1"/>
                </a:solidFill>
                <a:effectLst>
                  <a:glow rad="228600">
                    <a:schemeClr val="tx1"/>
                  </a:glow>
                </a:effectLst>
                <a:latin typeface="Arial" charset="0"/>
                <a:cs typeface="Arial" charset="0"/>
              </a:rPr>
              <a:t>扫罗请教一位巫师</a:t>
            </a:r>
            <a:endParaRPr lang="en-US" altLang="zh-TW" sz="3600">
              <a:solidFill>
                <a:schemeClr val="bg1"/>
              </a:solidFill>
              <a:effectLst>
                <a:glow rad="228600">
                  <a:schemeClr val="tx1"/>
                </a:glow>
              </a:effectLst>
              <a:latin typeface="Arial" charset="0"/>
              <a:cs typeface="Arial" charset="0"/>
            </a:endParaRPr>
          </a:p>
        </p:txBody>
      </p:sp>
      <p:sp>
        <p:nvSpPr>
          <p:cNvPr id="121860" name="Rectangle 4"/>
          <p:cNvSpPr>
            <a:spLocks noChangeArrowheads="1"/>
          </p:cNvSpPr>
          <p:nvPr/>
        </p:nvSpPr>
        <p:spPr bwMode="auto">
          <a:xfrm>
            <a:off x="7924800" y="6248400"/>
            <a:ext cx="9271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zh-CN" altLang="en-US" sz="1800">
                <a:ea typeface="新細明體" charset="0"/>
                <a:cs typeface="新細明體" charset="0"/>
              </a:rPr>
              <a:t>撒上</a:t>
            </a:r>
            <a:r>
              <a:rPr lang="zh-TW" altLang="en-US" sz="1800" b="0">
                <a:ea typeface="新細明體" charset="0"/>
                <a:cs typeface="新細明體" charset="0"/>
              </a:rPr>
              <a:t> </a:t>
            </a:r>
            <a:r>
              <a:rPr lang="en-US" altLang="zh-TW" sz="1800" b="0">
                <a:ea typeface="新細明體" charset="0"/>
                <a:cs typeface="新細明體" charset="0"/>
              </a:rPr>
              <a:t>28</a:t>
            </a:r>
          </a:p>
        </p:txBody>
      </p:sp>
      <p:sp>
        <p:nvSpPr>
          <p:cNvPr id="141317" name="Text Box 5"/>
          <p:cNvSpPr txBox="1">
            <a:spLocks noChangeArrowheads="1"/>
          </p:cNvSpPr>
          <p:nvPr/>
        </p:nvSpPr>
        <p:spPr bwMode="auto">
          <a:xfrm>
            <a:off x="5029200" y="1828800"/>
            <a:ext cx="3429000" cy="2166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eaLnBrk="1" hangingPunct="1">
              <a:defRPr sz="3600">
                <a:solidFill>
                  <a:schemeClr val="bg1"/>
                </a:solidFill>
                <a:effectLst>
                  <a:glow rad="228600">
                    <a:schemeClr val="tx1"/>
                  </a:glow>
                </a:effectLst>
                <a:latin typeface="Arial"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endParaRPr lang="en-US" altLang="zh-TW"/>
          </a:p>
          <a:p>
            <a:r>
              <a:rPr lang="zh-CN" altLang="en-US"/>
              <a:t>论落拜偶像</a:t>
            </a:r>
            <a:endParaRPr lang="en-US" altLang="zh-TW"/>
          </a:p>
          <a:p>
            <a:endParaRPr lang="en-US" altLang="zh-TW"/>
          </a:p>
          <a:p>
            <a:r>
              <a:rPr lang="zh-CN" altLang="en-US"/>
              <a:t>没有尊重主</a:t>
            </a:r>
            <a:r>
              <a:rPr lang="en-US" altLang="zh-TW"/>
              <a:t>!</a:t>
            </a:r>
          </a:p>
        </p:txBody>
      </p:sp>
      <p:sp>
        <p:nvSpPr>
          <p:cNvPr id="141318" name="Text Box 6"/>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199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1314"/>
                                        </p:tgtEl>
                                        <p:attrNameLst>
                                          <p:attrName>style.visibility</p:attrName>
                                        </p:attrNameLst>
                                      </p:cBhvr>
                                      <p:to>
                                        <p:strVal val="visible"/>
                                      </p:to>
                                    </p:set>
                                    <p:anim calcmode="lin" valueType="num">
                                      <p:cBhvr additive="base">
                                        <p:cTn id="7" dur="500" fill="hold"/>
                                        <p:tgtEl>
                                          <p:spTgt spid="141314"/>
                                        </p:tgtEl>
                                        <p:attrNameLst>
                                          <p:attrName>ppt_x</p:attrName>
                                        </p:attrNameLst>
                                      </p:cBhvr>
                                      <p:tavLst>
                                        <p:tav tm="0">
                                          <p:val>
                                            <p:strVal val="0-#ppt_w/2"/>
                                          </p:val>
                                        </p:tav>
                                        <p:tav tm="100000">
                                          <p:val>
                                            <p:strVal val="#ppt_x"/>
                                          </p:val>
                                        </p:tav>
                                      </p:tavLst>
                                    </p:anim>
                                    <p:anim calcmode="lin" valueType="num">
                                      <p:cBhvr additive="base">
                                        <p:cTn id="8" dur="500" fill="hold"/>
                                        <p:tgtEl>
                                          <p:spTgt spid="1413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1317"/>
                                        </p:tgtEl>
                                        <p:attrNameLst>
                                          <p:attrName>style.visibility</p:attrName>
                                        </p:attrNameLst>
                                      </p:cBhvr>
                                      <p:to>
                                        <p:strVal val="visible"/>
                                      </p:to>
                                    </p:set>
                                    <p:anim calcmode="lin" valueType="num">
                                      <p:cBhvr additive="base">
                                        <p:cTn id="13" dur="500" fill="hold"/>
                                        <p:tgtEl>
                                          <p:spTgt spid="141317"/>
                                        </p:tgtEl>
                                        <p:attrNameLst>
                                          <p:attrName>ppt_x</p:attrName>
                                        </p:attrNameLst>
                                      </p:cBhvr>
                                      <p:tavLst>
                                        <p:tav tm="0">
                                          <p:val>
                                            <p:strVal val="0-#ppt_w/2"/>
                                          </p:val>
                                        </p:tav>
                                        <p:tav tm="100000">
                                          <p:val>
                                            <p:strVal val="#ppt_x"/>
                                          </p:val>
                                        </p:tav>
                                      </p:tavLst>
                                    </p:anim>
                                    <p:anim calcmode="lin" valueType="num">
                                      <p:cBhvr additive="base">
                                        <p:cTn id="14" dur="500" fill="hold"/>
                                        <p:tgtEl>
                                          <p:spTgt spid="1413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4" grpId="0" autoUpdateAnimBg="0"/>
      <p:bldP spid="141317" grpId="0"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pic>
        <p:nvPicPr>
          <p:cNvPr id="267268"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64163"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a:extLst/>
        </p:spPr>
        <p:txBody>
          <a:bodyPr/>
          <a:lstStyle/>
          <a:p>
            <a:pPr eaLnBrk="1" hangingPunct="1">
              <a:defRPr/>
            </a:pPr>
            <a:r>
              <a:rPr lang="en-US" dirty="0">
                <a:solidFill>
                  <a:schemeClr val="bg1"/>
                </a:solidFill>
                <a:effectLst>
                  <a:glow rad="228600">
                    <a:schemeClr val="tx1"/>
                  </a:glow>
                </a:effectLst>
                <a:ea typeface="ＭＳ Ｐゴシック" charset="0"/>
              </a:rPr>
              <a:t>The witch of </a:t>
            </a:r>
            <a:r>
              <a:rPr lang="en-US" dirty="0" err="1">
                <a:solidFill>
                  <a:schemeClr val="bg1"/>
                </a:solidFill>
                <a:effectLst>
                  <a:glow rad="228600">
                    <a:schemeClr val="tx1"/>
                  </a:glow>
                </a:effectLst>
                <a:ea typeface="ＭＳ Ｐゴシック" charset="0"/>
              </a:rPr>
              <a:t>Endor</a:t>
            </a:r>
            <a:r>
              <a:rPr lang="en-US" dirty="0">
                <a:solidFill>
                  <a:schemeClr val="bg1"/>
                </a:solidFill>
                <a:effectLst>
                  <a:glow rad="228600">
                    <a:schemeClr val="tx1"/>
                  </a:glow>
                </a:effectLst>
                <a:ea typeface="ＭＳ Ｐゴシック" charset="0"/>
              </a:rPr>
              <a:t> was a fake</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252086700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29</a:t>
            </a:r>
          </a:p>
        </p:txBody>
      </p:sp>
    </p:spTree>
    <p:extLst>
      <p:ext uri="{BB962C8B-B14F-4D97-AF65-F5344CB8AC3E}">
        <p14:creationId xmlns:p14="http://schemas.microsoft.com/office/powerpoint/2010/main" val="1115575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900098" name="Rectangle 2"/>
          <p:cNvSpPr>
            <a:spLocks noGrp="1" noChangeArrowheads="1"/>
          </p:cNvSpPr>
          <p:nvPr>
            <p:ph type="ctrTitle"/>
          </p:nvPr>
        </p:nvSpPr>
        <p:spPr>
          <a:xfrm>
            <a:off x="182640" y="43012"/>
            <a:ext cx="4317352" cy="2203339"/>
          </a:xfrm>
          <a:effectLst>
            <a:outerShdw blurRad="63500" dist="35921" dir="2700000" algn="ctr" rotWithShape="0">
              <a:schemeClr val="tx2">
                <a:alpha val="74998"/>
              </a:schemeClr>
            </a:outerShdw>
          </a:effectLst>
          <a:ex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David Enlisted by Achish &amp; Rejected</a:t>
            </a: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4800" dirty="0">
                <a:solidFill>
                  <a:srgbClr val="FFFFFF"/>
                </a:solidFill>
                <a:effectLst>
                  <a:glow rad="101600">
                    <a:srgbClr val="000000">
                      <a:alpha val="75000"/>
                    </a:srgbClr>
                  </a:glow>
                </a:effectLst>
                <a:latin typeface="Arial"/>
                <a:cs typeface="Arial"/>
              </a:rPr>
              <a:t>以色列</a:t>
            </a:r>
            <a:endParaRPr lang="en-US" sz="4800" dirty="0">
              <a:solidFill>
                <a:srgbClr val="FFFFFF"/>
              </a:solidFill>
              <a:effectLst>
                <a:glow rad="101600">
                  <a:srgbClr val="000000">
                    <a:alpha val="75000"/>
                  </a:srgbClr>
                </a:glow>
              </a:effectLst>
              <a:latin typeface="Arial"/>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fontAlgn="auto">
              <a:spcBef>
                <a:spcPts val="0"/>
              </a:spcBef>
              <a:spcAft>
                <a:spcPts val="0"/>
              </a:spcAft>
            </a:pPr>
            <a:r>
              <a:rPr lang="en-US" dirty="0">
                <a:solidFill>
                  <a:srgbClr val="FFFFFF"/>
                </a:solidFill>
                <a:latin typeface="Arial" charset="0"/>
                <a:cs typeface="Arial" charset="0"/>
              </a:rPr>
              <a:t>140</a:t>
            </a:r>
          </a:p>
        </p:txBody>
      </p:sp>
      <p:sp>
        <p:nvSpPr>
          <p:cNvPr id="50" name="Rectangle 2"/>
          <p:cNvSpPr txBox="1">
            <a:spLocks noChangeArrowheads="1"/>
          </p:cNvSpPr>
          <p:nvPr/>
        </p:nvSpPr>
        <p:spPr bwMode="auto">
          <a:xfrm>
            <a:off x="186622" y="2420888"/>
            <a:ext cx="3521282" cy="8659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TW" altLang="en-US" sz="2400" i="1" dirty="0">
                <a:solidFill>
                  <a:srgbClr val="FFFFFF"/>
                </a:solidFill>
                <a:effectLst>
                  <a:glow rad="127000">
                    <a:srgbClr val="000000"/>
                  </a:glow>
                </a:effectLst>
                <a:latin typeface="Arial" charset="0"/>
                <a:ea typeface="ＭＳ Ｐゴシック" charset="0"/>
                <a:cs typeface="ＭＳ Ｐゴシック" charset="0"/>
              </a:rPr>
              <a:t>撒母耳记上</a:t>
            </a:r>
            <a:r>
              <a:rPr lang="en-US" sz="2400" i="1" dirty="0">
                <a:solidFill>
                  <a:srgbClr val="FFFFFF"/>
                </a:solidFill>
                <a:effectLst>
                  <a:glow rad="127000">
                    <a:srgbClr val="000000"/>
                  </a:glow>
                </a:effectLst>
                <a:latin typeface="Arial" charset="0"/>
                <a:ea typeface="ＭＳ Ｐゴシック" charset="0"/>
                <a:cs typeface="ＭＳ Ｐゴシック" charset="0"/>
              </a:rPr>
              <a:t> 29</a:t>
            </a:r>
            <a:endParaRPr lang="en-US" sz="2800"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zh-CN" altLang="en-US" sz="3200" dirty="0">
                <a:solidFill>
                  <a:srgbClr val="FFFFFF"/>
                </a:solidFill>
                <a:effectLst>
                  <a:glow rad="101600">
                    <a:srgbClr val="000000">
                      <a:alpha val="75000"/>
                    </a:srgbClr>
                  </a:glow>
                </a:effectLst>
                <a:latin typeface="Arial"/>
                <a:cs typeface="Arial"/>
              </a:rPr>
              <a:t>亚们</a:t>
            </a:r>
            <a:endParaRPr lang="en-US" sz="3200" dirty="0">
              <a:solidFill>
                <a:srgbClr val="FFFFFF"/>
              </a:solidFill>
              <a:effectLst>
                <a:glow rad="101600">
                  <a:srgbClr val="000000">
                    <a:alpha val="75000"/>
                  </a:srgbClr>
                </a:glow>
              </a:effectLst>
              <a:latin typeface="Arial"/>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Aram</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zh-CN" altLang="en-US" sz="3200" dirty="0">
                <a:solidFill>
                  <a:srgbClr val="FFFFFF"/>
                </a:solidFill>
                <a:effectLst>
                  <a:glow rad="101600">
                    <a:srgbClr val="000000">
                      <a:alpha val="75000"/>
                    </a:srgbClr>
                  </a:glow>
                </a:effectLst>
                <a:latin typeface="Arial"/>
                <a:cs typeface="Arial"/>
              </a:rPr>
              <a:t>摩押</a:t>
            </a:r>
            <a:endParaRPr lang="en-US" sz="3200" dirty="0">
              <a:solidFill>
                <a:srgbClr val="FFFFFF"/>
              </a:solidFill>
              <a:effectLst>
                <a:glow rad="101600">
                  <a:srgbClr val="000000">
                    <a:alpha val="75000"/>
                  </a:srgbClr>
                </a:glow>
              </a:effectLst>
              <a:latin typeface="Arial"/>
              <a:cs typeface="Arial"/>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zh-CN" altLang="en-US" sz="3200" dirty="0">
                <a:solidFill>
                  <a:srgbClr val="FFFFFF"/>
                </a:solidFill>
                <a:effectLst>
                  <a:glow rad="101600">
                    <a:srgbClr val="000000">
                      <a:alpha val="75000"/>
                    </a:srgbClr>
                  </a:glow>
                </a:effectLst>
                <a:latin typeface="Arial"/>
                <a:cs typeface="Arial"/>
              </a:rPr>
              <a:t>埃及</a:t>
            </a:r>
            <a:endParaRPr lang="en-US" sz="3200" dirty="0">
              <a:solidFill>
                <a:srgbClr val="FFFFFF"/>
              </a:solidFill>
              <a:effectLst>
                <a:glow rad="101600">
                  <a:srgbClr val="000000">
                    <a:alpha val="75000"/>
                  </a:srgbClr>
                </a:glow>
              </a:effectLst>
              <a:latin typeface="Arial"/>
              <a:cs typeface="Arial"/>
            </a:endParaRPr>
          </a:p>
        </p:txBody>
      </p:sp>
      <p:sp>
        <p:nvSpPr>
          <p:cNvPr id="18" name="Text Box 6"/>
          <p:cNvSpPr txBox="1">
            <a:spLocks noChangeArrowheads="1"/>
          </p:cNvSpPr>
          <p:nvPr/>
        </p:nvSpPr>
        <p:spPr bwMode="auto">
          <a:xfrm rot="17809876">
            <a:off x="3026150" y="388392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Philistia</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Phoenicia</a:t>
            </a:r>
          </a:p>
        </p:txBody>
      </p:sp>
      <p:sp>
        <p:nvSpPr>
          <p:cNvPr id="20" name="Text Box 6"/>
          <p:cNvSpPr txBox="1">
            <a:spLocks noChangeArrowheads="1"/>
          </p:cNvSpPr>
          <p:nvPr/>
        </p:nvSpPr>
        <p:spPr bwMode="auto">
          <a:xfrm>
            <a:off x="5292080" y="2319263"/>
            <a:ext cx="1842397"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400" dirty="0">
                <a:solidFill>
                  <a:srgbClr val="FFFFFF"/>
                </a:solidFill>
                <a:effectLst>
                  <a:glow rad="101600">
                    <a:srgbClr val="000000">
                      <a:alpha val="75000"/>
                    </a:srgbClr>
                  </a:glow>
                </a:effectLst>
                <a:latin typeface="Arial"/>
                <a:cs typeface="Arial"/>
              </a:rPr>
              <a:t>Gilboa</a:t>
            </a:r>
          </a:p>
        </p:txBody>
      </p:sp>
      <p:sp>
        <p:nvSpPr>
          <p:cNvPr id="21" name="Line 40"/>
          <p:cNvSpPr>
            <a:spLocks noChangeShapeType="1"/>
          </p:cNvSpPr>
          <p:nvPr/>
        </p:nvSpPr>
        <p:spPr bwMode="auto">
          <a:xfrm rot="20390226" flipH="1">
            <a:off x="4644888" y="2404741"/>
            <a:ext cx="992326" cy="140833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sp>
        <p:nvSpPr>
          <p:cNvPr id="22" name="Line 40"/>
          <p:cNvSpPr>
            <a:spLocks noChangeShapeType="1"/>
          </p:cNvSpPr>
          <p:nvPr/>
        </p:nvSpPr>
        <p:spPr bwMode="auto">
          <a:xfrm rot="20390226" flipH="1" flipV="1">
            <a:off x="5543845" y="2075561"/>
            <a:ext cx="557683" cy="3065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grpSp>
        <p:nvGrpSpPr>
          <p:cNvPr id="23" name="Group 64"/>
          <p:cNvGrpSpPr>
            <a:grpSpLocks/>
          </p:cNvGrpSpPr>
          <p:nvPr/>
        </p:nvGrpSpPr>
        <p:grpSpPr bwMode="auto">
          <a:xfrm>
            <a:off x="4634161" y="4056112"/>
            <a:ext cx="369887" cy="381000"/>
            <a:chOff x="1293990" y="4843883"/>
            <a:chExt cx="369930" cy="380904"/>
          </a:xfrm>
        </p:grpSpPr>
        <p:sp>
          <p:nvSpPr>
            <p:cNvPr id="24"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a:solidFill>
                  <a:srgbClr val="333333"/>
                </a:solidFill>
                <a:latin typeface="Times" charset="0"/>
                <a:cs typeface="Times New Roman" charset="0"/>
              </a:endParaRPr>
            </a:p>
          </p:txBody>
        </p:sp>
        <p:sp>
          <p:nvSpPr>
            <p:cNvPr id="25"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a:solidFill>
                  <a:srgbClr val="333333"/>
                </a:solidFill>
                <a:latin typeface="Times" charset="0"/>
                <a:cs typeface="Times New Roman" charset="0"/>
              </a:endParaRPr>
            </a:p>
          </p:txBody>
        </p:sp>
      </p:grpSp>
    </p:spTree>
    <p:extLst>
      <p:ext uri="{BB962C8B-B14F-4D97-AF65-F5344CB8AC3E}">
        <p14:creationId xmlns:p14="http://schemas.microsoft.com/office/powerpoint/2010/main" val="1915252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Lst>
  </p:timing>
</p:sld>
</file>

<file path=ppt/slides/slide16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68289" name="Rectangle 3"/>
          <p:cNvSpPr>
            <a:spLocks noChangeArrowheads="1"/>
          </p:cNvSpPr>
          <p:nvPr/>
        </p:nvSpPr>
        <p:spPr bwMode="auto">
          <a:xfrm>
            <a:off x="6156325" y="6248400"/>
            <a:ext cx="26574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Arial" charset="0"/>
                <a:ea typeface="ＭＳ Ｐゴシック" charset="0"/>
                <a:cs typeface="Arial" charset="0"/>
              </a:rPr>
              <a:t>1 Sam. 29</a:t>
            </a:r>
          </a:p>
        </p:txBody>
      </p:sp>
      <p:sp>
        <p:nvSpPr>
          <p:cNvPr id="143364" name="Text Box 4"/>
          <p:cNvSpPr txBox="1">
            <a:spLocks noChangeArrowheads="1"/>
          </p:cNvSpPr>
          <p:nvPr/>
        </p:nvSpPr>
        <p:spPr bwMode="auto">
          <a:xfrm>
            <a:off x="5489575" y="2541588"/>
            <a:ext cx="3619500"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lvl="0" eaLnBrk="1" hangingPunct="1"/>
            <a:r>
              <a:rPr lang="zh-CN" altLang="en-US" sz="3200">
                <a:solidFill>
                  <a:srgbClr val="FFFFFF"/>
                </a:solidFill>
                <a:latin typeface="Arial" charset="0"/>
                <a:cs typeface="Arial" charset="0"/>
              </a:rPr>
              <a:t>在</a:t>
            </a:r>
          </a:p>
          <a:p>
            <a:pPr lvl="0" eaLnBrk="1" hangingPunct="1"/>
            <a:r>
              <a:rPr lang="zh-CN" altLang="en-US" sz="3200">
                <a:solidFill>
                  <a:srgbClr val="FFFFFF"/>
                </a:solidFill>
                <a:latin typeface="Arial" charset="0"/>
                <a:cs typeface="Arial" charset="0"/>
              </a:rPr>
              <a:t>主 里得力</a:t>
            </a:r>
          </a:p>
          <a:p>
            <a:pPr lvl="0" eaLnBrk="1" hangingPunct="1"/>
            <a:r>
              <a:rPr lang="zh-CN" altLang="en-US" sz="3200">
                <a:solidFill>
                  <a:srgbClr val="FFFFFF"/>
                </a:solidFill>
                <a:latin typeface="Arial" charset="0"/>
                <a:cs typeface="Arial" charset="0"/>
              </a:rPr>
              <a:t>和 继续追求及遵从主的旨意</a:t>
            </a:r>
          </a:p>
        </p:txBody>
      </p:sp>
      <p:sp>
        <p:nvSpPr>
          <p:cNvPr id="268291" name="WordArt 10"/>
          <p:cNvSpPr>
            <a:spLocks noChangeArrowheads="1" noChangeShapeType="1" noTextEdit="1"/>
          </p:cNvSpPr>
          <p:nvPr/>
        </p:nvSpPr>
        <p:spPr bwMode="auto">
          <a:xfrm>
            <a:off x="685800" y="500063"/>
            <a:ext cx="6553200" cy="1176337"/>
          </a:xfrm>
          <a:prstGeom prst="rect">
            <a:avLst/>
          </a:prstGeom>
        </p:spPr>
        <p:txBody>
          <a:bodyPr wrap="none" fromWordArt="1">
            <a:prstTxWarp prst="textDoubleWave1">
              <a:avLst>
                <a:gd name="adj1" fmla="val 6500"/>
                <a:gd name="adj2" fmla="val 0"/>
              </a:avLst>
            </a:prstTxWarp>
          </a:bodyPr>
          <a:lstStyle/>
          <a:p>
            <a:pPr lvl="0"/>
            <a:r>
              <a:rPr lang="zh-CN" altLang="en-US" sz="3600" kern="10" spc="300">
                <a:ln w="12700" cap="sq">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大卫又怎么样</a:t>
            </a:r>
            <a:r>
              <a:rPr lang="en-US" altLang="zh-CN" sz="3600" kern="10" spc="300">
                <a:ln w="12700" cap="sq">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a:t>
            </a:r>
          </a:p>
        </p:txBody>
      </p:sp>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p:spPr>
        <p:txBody>
          <a:bodyPr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200</a:t>
            </a:r>
          </a:p>
        </p:txBody>
      </p:sp>
      <p:pic>
        <p:nvPicPr>
          <p:cNvPr id="26829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133600"/>
            <a:ext cx="5430838"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8294" name="Title 2"/>
          <p:cNvSpPr>
            <a:spLocks noGrp="1"/>
          </p:cNvSpPr>
          <p:nvPr>
            <p:ph type="title" idx="4294967295"/>
          </p:nvPr>
        </p:nvSpPr>
        <p:spPr>
          <a:xfrm>
            <a:off x="0" y="4941888"/>
            <a:ext cx="5653088" cy="1593850"/>
          </a:xfrm>
        </p:spPr>
        <p:txBody>
          <a:bodyPr/>
          <a:lstStyle/>
          <a:p>
            <a:r>
              <a:rPr lang="en-US" sz="3600">
                <a:solidFill>
                  <a:srgbClr val="FFFFFF"/>
                </a:solidFill>
                <a:latin typeface="Arial" charset="0"/>
                <a:ea typeface="ＭＳ Ｐゴシック" charset="0"/>
              </a:rPr>
              <a:t>David Pretended to Befriend Philistines</a:t>
            </a:r>
          </a:p>
        </p:txBody>
      </p:sp>
    </p:spTree>
    <p:extLst>
      <p:ext uri="{BB962C8B-B14F-4D97-AF65-F5344CB8AC3E}">
        <p14:creationId xmlns:p14="http://schemas.microsoft.com/office/powerpoint/2010/main" val="30365626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43364"/>
                                        </p:tgtEl>
                                        <p:attrNameLst>
                                          <p:attrName>style.visibility</p:attrName>
                                        </p:attrNameLst>
                                      </p:cBhvr>
                                      <p:to>
                                        <p:strVal val="visible"/>
                                      </p:to>
                                    </p:set>
                                    <p:anim calcmode="lin" valueType="num">
                                      <p:cBhvr additive="base">
                                        <p:cTn id="7" dur="500" fill="hold"/>
                                        <p:tgtEl>
                                          <p:spTgt spid="143364"/>
                                        </p:tgtEl>
                                        <p:attrNameLst>
                                          <p:attrName>ppt_x</p:attrName>
                                        </p:attrNameLst>
                                      </p:cBhvr>
                                      <p:tavLst>
                                        <p:tav tm="0">
                                          <p:val>
                                            <p:strVal val="1+#ppt_w/2"/>
                                          </p:val>
                                        </p:tav>
                                        <p:tav tm="100000">
                                          <p:val>
                                            <p:strVal val="#ppt_x"/>
                                          </p:val>
                                        </p:tav>
                                      </p:tavLst>
                                    </p:anim>
                                    <p:anim calcmode="lin" valueType="num">
                                      <p:cBhvr additive="base">
                                        <p:cTn id="8" dur="500" fill="hold"/>
                                        <p:tgtEl>
                                          <p:spTgt spid="14336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193</a:t>
            </a:r>
          </a:p>
        </p:txBody>
      </p:sp>
      <p:sp>
        <p:nvSpPr>
          <p:cNvPr id="150531" name="Rectangle 3"/>
          <p:cNvSpPr>
            <a:spLocks noGrp="1" noChangeArrowheads="1"/>
          </p:cNvSpPr>
          <p:nvPr>
            <p:ph type="title"/>
          </p:nvPr>
        </p:nvSpPr>
        <p:spPr>
          <a:xfrm>
            <a:off x="1066800" y="304800"/>
            <a:ext cx="6781800" cy="914400"/>
          </a:xfrm>
          <a:solidFill>
            <a:schemeClr val="tx1"/>
          </a:solidFill>
          <a:ln>
            <a:solidFill>
              <a:schemeClr val="tx1"/>
            </a:solidFill>
            <a:miter lim="800000"/>
            <a:headEnd/>
            <a:tailEnd/>
          </a:ln>
        </p:spPr>
        <p:txBody>
          <a:bodyPr anchor="ctr" anchorCtr="1"/>
          <a:lstStyle/>
          <a:p>
            <a:pPr algn="ctr" eaLnBrk="1" hangingPunct="1"/>
            <a:r>
              <a:rPr lang="zh-CN" altLang="en-US" b="1">
                <a:solidFill>
                  <a:schemeClr val="bg1"/>
                </a:solidFill>
                <a:latin typeface="Times" charset="0"/>
                <a:ea typeface="宋体" charset="0"/>
                <a:cs typeface="宋体" charset="0"/>
              </a:rPr>
              <a:t>路得记的神学</a:t>
            </a:r>
            <a:endParaRPr lang="en-US" b="1">
              <a:solidFill>
                <a:schemeClr val="bg1"/>
              </a:solidFill>
              <a:latin typeface="Times" charset="0"/>
              <a:ea typeface="宋体" charset="0"/>
              <a:cs typeface="宋体" charset="0"/>
            </a:endParaRPr>
          </a:p>
        </p:txBody>
      </p:sp>
      <p:sp>
        <p:nvSpPr>
          <p:cNvPr id="150532" name="Rectangle 7"/>
          <p:cNvSpPr>
            <a:spLocks noChangeArrowheads="1"/>
          </p:cNvSpPr>
          <p:nvPr/>
        </p:nvSpPr>
        <p:spPr bwMode="auto">
          <a:xfrm>
            <a:off x="20732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S PGothic" charset="0"/>
              <a:cs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Curlz MT" charset="0"/>
                <a:ea typeface="MS PGothic" charset="0"/>
                <a:cs typeface="MS PGothic" charset="0"/>
              </a:rPr>
              <a:t>士师</a:t>
            </a:r>
            <a:endParaRPr kumimoji="0" lang="en-US" sz="1800" b="1" i="0" u="none" strike="noStrike" kern="1200" cap="none" spc="0" normalizeH="0" baseline="0" noProof="0">
              <a:ln>
                <a:noFill/>
              </a:ln>
              <a:solidFill>
                <a:srgbClr val="000000"/>
              </a:solidFill>
              <a:effectLst/>
              <a:uLnTx/>
              <a:uFillTx/>
              <a:latin typeface="Curlz MT" charset="0"/>
              <a:ea typeface="MS PGothic" charset="0"/>
              <a:cs typeface="MS PGothic" charset="0"/>
            </a:endParaRPr>
          </a:p>
        </p:txBody>
      </p:sp>
      <p:sp>
        <p:nvSpPr>
          <p:cNvPr id="150533" name="Rectangle 8"/>
          <p:cNvSpPr>
            <a:spLocks noChangeArrowheads="1"/>
          </p:cNvSpPr>
          <p:nvPr/>
        </p:nvSpPr>
        <p:spPr bwMode="auto">
          <a:xfrm>
            <a:off x="39020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S PGothic" charset="0"/>
              <a:cs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Brush Script MT" charset="0"/>
                <a:ea typeface="MS PGothic" charset="0"/>
                <a:cs typeface="MS PGothic" charset="0"/>
              </a:rPr>
              <a:t>路得</a:t>
            </a:r>
            <a:endParaRPr kumimoji="0" lang="en-US" sz="1800" b="1" i="0" u="none" strike="noStrike" kern="1200" cap="none" spc="0" normalizeH="0" baseline="0" noProof="0">
              <a:ln>
                <a:noFill/>
              </a:ln>
              <a:solidFill>
                <a:srgbClr val="000000"/>
              </a:solidFill>
              <a:effectLst/>
              <a:uLnTx/>
              <a:uFillTx/>
              <a:latin typeface="Brush Script MT" charset="0"/>
              <a:ea typeface="MS PGothic" charset="0"/>
              <a:cs typeface="MS PGothic" charset="0"/>
            </a:endParaRPr>
          </a:p>
        </p:txBody>
      </p:sp>
      <p:sp>
        <p:nvSpPr>
          <p:cNvPr id="150534" name="Rectangle 9"/>
          <p:cNvSpPr>
            <a:spLocks noChangeArrowheads="1"/>
          </p:cNvSpPr>
          <p:nvPr/>
        </p:nvSpPr>
        <p:spPr bwMode="auto">
          <a:xfrm>
            <a:off x="57308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S PGothic" charset="0"/>
              <a:cs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Times New Roman" charset="0"/>
                <a:ea typeface="MS PGothic" charset="0"/>
                <a:cs typeface="MS PGothic" charset="0"/>
              </a:rPr>
              <a:t>撒母耳</a:t>
            </a:r>
            <a:endParaRPr kumimoji="0" lang="en-US" sz="1800" b="1"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grpSp>
        <p:nvGrpSpPr>
          <p:cNvPr id="2" name="Group 11"/>
          <p:cNvGrpSpPr>
            <a:grpSpLocks/>
          </p:cNvGrpSpPr>
          <p:nvPr/>
        </p:nvGrpSpPr>
        <p:grpSpPr bwMode="auto">
          <a:xfrm>
            <a:off x="1674813" y="5145088"/>
            <a:ext cx="1373187" cy="1096962"/>
            <a:chOff x="0" y="0"/>
            <a:chExt cx="20000" cy="20000"/>
          </a:xfrm>
        </p:grpSpPr>
        <p:sp>
          <p:nvSpPr>
            <p:cNvPr id="150557" name="Freeform 12"/>
            <p:cNvSpPr>
              <a:spLocks/>
            </p:cNvSpPr>
            <p:nvPr/>
          </p:nvSpPr>
          <p:spPr bwMode="auto">
            <a:xfrm>
              <a:off x="0" y="0"/>
              <a:ext cx="20000" cy="20000"/>
            </a:xfrm>
            <a:custGeom>
              <a:avLst/>
              <a:gdLst>
                <a:gd name="T0" fmla="*/ 14660 w 20000"/>
                <a:gd name="T1" fmla="*/ 1666 h 20000"/>
                <a:gd name="T2" fmla="*/ 15104 w 20000"/>
                <a:gd name="T3" fmla="*/ 1110 h 20000"/>
                <a:gd name="T4" fmla="*/ 14734 w 20000"/>
                <a:gd name="T5" fmla="*/ 879 h 20000"/>
                <a:gd name="T6" fmla="*/ 13623 w 20000"/>
                <a:gd name="T7" fmla="*/ 879 h 20000"/>
                <a:gd name="T8" fmla="*/ 13327 w 20000"/>
                <a:gd name="T9" fmla="*/ 0 h 20000"/>
                <a:gd name="T10" fmla="*/ 5331 w 20000"/>
                <a:gd name="T11" fmla="*/ 0 h 20000"/>
                <a:gd name="T12" fmla="*/ 5331 w 20000"/>
                <a:gd name="T13" fmla="*/ 1666 h 20000"/>
                <a:gd name="T14" fmla="*/ 0 w 20000"/>
                <a:gd name="T15" fmla="*/ 1666 h 20000"/>
                <a:gd name="T16" fmla="*/ 1333 w 20000"/>
                <a:gd name="T17" fmla="*/ 3331 h 20000"/>
                <a:gd name="T18" fmla="*/ 0 w 20000"/>
                <a:gd name="T19" fmla="*/ 8329 h 20000"/>
                <a:gd name="T20" fmla="*/ 2665 w 20000"/>
                <a:gd name="T21" fmla="*/ 9994 h 20000"/>
                <a:gd name="T22" fmla="*/ 1333 w 20000"/>
                <a:gd name="T23" fmla="*/ 9994 h 20000"/>
                <a:gd name="T24" fmla="*/ 1333 w 20000"/>
                <a:gd name="T25" fmla="*/ 16657 h 20000"/>
                <a:gd name="T26" fmla="*/ 6664 w 20000"/>
                <a:gd name="T27" fmla="*/ 16657 h 20000"/>
                <a:gd name="T28" fmla="*/ 7996 w 20000"/>
                <a:gd name="T29" fmla="*/ 13326 h 20000"/>
                <a:gd name="T30" fmla="*/ 9329 w 20000"/>
                <a:gd name="T31" fmla="*/ 14991 h 20000"/>
                <a:gd name="T32" fmla="*/ 14660 w 20000"/>
                <a:gd name="T33" fmla="*/ 19988 h 20000"/>
                <a:gd name="T34" fmla="*/ 14660 w 20000"/>
                <a:gd name="T35" fmla="*/ 13326 h 20000"/>
                <a:gd name="T36" fmla="*/ 17325 w 20000"/>
                <a:gd name="T37" fmla="*/ 11660 h 20000"/>
                <a:gd name="T38" fmla="*/ 19991 w 20000"/>
                <a:gd name="T39" fmla="*/ 11660 h 20000"/>
                <a:gd name="T40" fmla="*/ 18658 w 20000"/>
                <a:gd name="T41" fmla="*/ 8329 h 20000"/>
                <a:gd name="T42" fmla="*/ 19991 w 20000"/>
                <a:gd name="T43" fmla="*/ 3331 h 20000"/>
                <a:gd name="T44" fmla="*/ 15993 w 20000"/>
                <a:gd name="T45" fmla="*/ 1666 h 20000"/>
                <a:gd name="T46" fmla="*/ 14660 w 20000"/>
                <a:gd name="T47" fmla="*/ 0 h 2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00"/>
                <a:gd name="T73" fmla="*/ 0 h 20000"/>
                <a:gd name="T74" fmla="*/ 20000 w 20000"/>
                <a:gd name="T75" fmla="*/ 20000 h 2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00" h="20000">
                  <a:moveTo>
                    <a:pt x="14660" y="1666"/>
                  </a:moveTo>
                  <a:lnTo>
                    <a:pt x="15104" y="1110"/>
                  </a:lnTo>
                  <a:lnTo>
                    <a:pt x="14734" y="879"/>
                  </a:lnTo>
                  <a:lnTo>
                    <a:pt x="13623" y="879"/>
                  </a:lnTo>
                  <a:lnTo>
                    <a:pt x="13327" y="0"/>
                  </a:lnTo>
                  <a:lnTo>
                    <a:pt x="5331" y="0"/>
                  </a:lnTo>
                  <a:lnTo>
                    <a:pt x="5331" y="1666"/>
                  </a:lnTo>
                  <a:lnTo>
                    <a:pt x="0" y="1666"/>
                  </a:lnTo>
                  <a:lnTo>
                    <a:pt x="1333" y="3331"/>
                  </a:lnTo>
                  <a:lnTo>
                    <a:pt x="0" y="8329"/>
                  </a:lnTo>
                  <a:lnTo>
                    <a:pt x="2665" y="9994"/>
                  </a:lnTo>
                  <a:lnTo>
                    <a:pt x="1333" y="9994"/>
                  </a:lnTo>
                  <a:lnTo>
                    <a:pt x="1333" y="16657"/>
                  </a:lnTo>
                  <a:lnTo>
                    <a:pt x="6664" y="16657"/>
                  </a:lnTo>
                  <a:lnTo>
                    <a:pt x="7996" y="13326"/>
                  </a:lnTo>
                  <a:lnTo>
                    <a:pt x="9329" y="14991"/>
                  </a:lnTo>
                  <a:lnTo>
                    <a:pt x="14660" y="19988"/>
                  </a:lnTo>
                  <a:lnTo>
                    <a:pt x="14660" y="13326"/>
                  </a:lnTo>
                  <a:lnTo>
                    <a:pt x="17325" y="11660"/>
                  </a:lnTo>
                  <a:lnTo>
                    <a:pt x="19991" y="11660"/>
                  </a:lnTo>
                  <a:lnTo>
                    <a:pt x="18658" y="8329"/>
                  </a:lnTo>
                  <a:lnTo>
                    <a:pt x="19991" y="3331"/>
                  </a:lnTo>
                  <a:lnTo>
                    <a:pt x="15993" y="1666"/>
                  </a:lnTo>
                  <a:lnTo>
                    <a:pt x="14660" y="0"/>
                  </a:lnTo>
                </a:path>
              </a:pathLst>
            </a:custGeom>
            <a:solidFill>
              <a:srgbClr val="FFFFFF"/>
            </a:solidFill>
            <a:ln w="508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8" name="Rectangle 13"/>
            <p:cNvSpPr>
              <a:spLocks noChangeArrowheads="1"/>
            </p:cNvSpPr>
            <p:nvPr/>
          </p:nvSpPr>
          <p:spPr bwMode="auto">
            <a:xfrm>
              <a:off x="3999" y="3331"/>
              <a:ext cx="13336" cy="8341"/>
            </a:xfrm>
            <a:prstGeom prst="rect">
              <a:avLst/>
            </a:prstGeom>
            <a:solidFill>
              <a:srgbClr val="FFFFFF"/>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君主国</a:t>
              </a:r>
              <a:r>
                <a:rPr kumimoji="0" lang="en-US" altLang="ja-JP"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 </a:t>
              </a: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的需要</a:t>
              </a:r>
              <a:endParaRPr kumimoji="0" lang="en-US" sz="24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grpSp>
      <p:grpSp>
        <p:nvGrpSpPr>
          <p:cNvPr id="3" name="Group 14"/>
          <p:cNvGrpSpPr>
            <a:grpSpLocks/>
          </p:cNvGrpSpPr>
          <p:nvPr/>
        </p:nvGrpSpPr>
        <p:grpSpPr bwMode="auto">
          <a:xfrm>
            <a:off x="3687763" y="5145088"/>
            <a:ext cx="1279525" cy="822325"/>
            <a:chOff x="4" y="0"/>
            <a:chExt cx="19996" cy="20000"/>
          </a:xfrm>
        </p:grpSpPr>
        <p:sp>
          <p:nvSpPr>
            <p:cNvPr id="150555" name="Oval 15"/>
            <p:cNvSpPr>
              <a:spLocks noChangeArrowheads="1"/>
            </p:cNvSpPr>
            <p:nvPr/>
          </p:nvSpPr>
          <p:spPr bwMode="auto">
            <a:xfrm>
              <a:off x="4" y="0"/>
              <a:ext cx="19996" cy="20000"/>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6" name="Rectangle 16"/>
            <p:cNvSpPr>
              <a:spLocks noChangeArrowheads="1"/>
            </p:cNvSpPr>
            <p:nvPr/>
          </p:nvSpPr>
          <p:spPr bwMode="auto">
            <a:xfrm>
              <a:off x="2859" y="4441"/>
              <a:ext cx="14286" cy="11102"/>
            </a:xfrm>
            <a:prstGeom prst="rect">
              <a:avLst/>
            </a:prstGeom>
            <a:solidFill>
              <a:srgbClr val="FFFFFF"/>
            </a:solidFill>
            <a:ln>
              <a:noFill/>
            </a:ln>
            <a:extLst>
              <a:ext uri="{91240B29-F687-4f45-9708-019B960494DF}">
                <a14:hiddenLine xmlns:a14="http://schemas.microsoft.com/office/drawing/2010/main" xmlns="" w="508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君主国</a:t>
              </a:r>
              <a:r>
                <a:rPr kumimoji="0" lang="en-US" altLang="ja-JP"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 </a:t>
              </a: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的筹备</a:t>
              </a:r>
              <a:endParaRPr kumimoji="0" lang="en-US" sz="14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grpSp>
      <p:sp>
        <p:nvSpPr>
          <p:cNvPr id="39960" name="Line 24"/>
          <p:cNvSpPr>
            <a:spLocks noChangeShapeType="1"/>
          </p:cNvSpPr>
          <p:nvPr/>
        </p:nvSpPr>
        <p:spPr bwMode="auto">
          <a:xfrm flipV="1">
            <a:off x="3536950" y="3455988"/>
            <a:ext cx="361950" cy="182562"/>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1" name="Line 25"/>
          <p:cNvSpPr>
            <a:spLocks noChangeShapeType="1"/>
          </p:cNvSpPr>
          <p:nvPr/>
        </p:nvSpPr>
        <p:spPr bwMode="auto">
          <a:xfrm flipV="1">
            <a:off x="5273675" y="2800350"/>
            <a:ext cx="363538" cy="182563"/>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2" name="Line 26"/>
          <p:cNvSpPr>
            <a:spLocks noChangeShapeType="1"/>
          </p:cNvSpPr>
          <p:nvPr/>
        </p:nvSpPr>
        <p:spPr bwMode="auto">
          <a:xfrm>
            <a:off x="3773488" y="4503738"/>
            <a:ext cx="1866900" cy="346075"/>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5" name="Text Box 29"/>
          <p:cNvSpPr txBox="1">
            <a:spLocks noChangeArrowheads="1"/>
          </p:cNvSpPr>
          <p:nvPr/>
        </p:nvSpPr>
        <p:spPr bwMode="auto">
          <a:xfrm>
            <a:off x="1196975" y="2609850"/>
            <a:ext cx="9588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伯利恒</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6" name="Text Box 30"/>
          <p:cNvSpPr txBox="1">
            <a:spLocks noChangeArrowheads="1"/>
          </p:cNvSpPr>
          <p:nvPr/>
        </p:nvSpPr>
        <p:spPr bwMode="auto">
          <a:xfrm>
            <a:off x="1674813" y="3105150"/>
            <a:ext cx="2049462"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敬拜偶像</a:t>
            </a:r>
            <a:r>
              <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rPr>
              <a:t> (17-18)</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妾</a:t>
            </a:r>
            <a:r>
              <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rPr>
              <a:t> (19)</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7" name="Text Box 31"/>
          <p:cNvSpPr txBox="1">
            <a:spLocks noChangeArrowheads="1"/>
          </p:cNvSpPr>
          <p:nvPr/>
        </p:nvSpPr>
        <p:spPr bwMode="auto">
          <a:xfrm>
            <a:off x="1196975" y="4019550"/>
            <a:ext cx="9540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基比亚</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8" name="Text Box 32"/>
          <p:cNvSpPr txBox="1">
            <a:spLocks noChangeArrowheads="1"/>
          </p:cNvSpPr>
          <p:nvPr/>
        </p:nvSpPr>
        <p:spPr bwMode="auto">
          <a:xfrm>
            <a:off x="1647825" y="4400550"/>
            <a:ext cx="15335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谋杀</a:t>
            </a:r>
            <a:r>
              <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rPr>
              <a:t> (19-20)</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9" name="Text Box 33"/>
          <p:cNvSpPr txBox="1">
            <a:spLocks noChangeArrowheads="1"/>
          </p:cNvSpPr>
          <p:nvPr/>
        </p:nvSpPr>
        <p:spPr bwMode="auto">
          <a:xfrm>
            <a:off x="3978275" y="2724150"/>
            <a:ext cx="128905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波阿斯</a:t>
            </a:r>
            <a:endPar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伯利恒人</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70" name="Text Box 34"/>
          <p:cNvSpPr txBox="1">
            <a:spLocks noChangeArrowheads="1"/>
          </p:cNvSpPr>
          <p:nvPr/>
        </p:nvSpPr>
        <p:spPr bwMode="auto">
          <a:xfrm>
            <a:off x="5937250" y="4705350"/>
            <a:ext cx="7000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扫罗</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71" name="Text Box 35"/>
          <p:cNvSpPr txBox="1">
            <a:spLocks noChangeArrowheads="1"/>
          </p:cNvSpPr>
          <p:nvPr/>
        </p:nvSpPr>
        <p:spPr bwMode="auto">
          <a:xfrm>
            <a:off x="5915025" y="2571750"/>
            <a:ext cx="7000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大卫</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grpSp>
        <p:nvGrpSpPr>
          <p:cNvPr id="4" name="Group 36"/>
          <p:cNvGrpSpPr>
            <a:grpSpLocks/>
          </p:cNvGrpSpPr>
          <p:nvPr/>
        </p:nvGrpSpPr>
        <p:grpSpPr bwMode="auto">
          <a:xfrm>
            <a:off x="5610225" y="5105400"/>
            <a:ext cx="1295400" cy="823913"/>
            <a:chOff x="3456" y="3456"/>
            <a:chExt cx="816" cy="519"/>
          </a:xfrm>
        </p:grpSpPr>
        <p:sp>
          <p:nvSpPr>
            <p:cNvPr id="150549" name="Rectangle 27"/>
            <p:cNvSpPr>
              <a:spLocks noChangeArrowheads="1"/>
            </p:cNvSpPr>
            <p:nvPr/>
          </p:nvSpPr>
          <p:spPr bwMode="auto">
            <a:xfrm>
              <a:off x="3456" y="3504"/>
              <a:ext cx="816" cy="38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0" name="Line 20"/>
            <p:cNvSpPr>
              <a:spLocks noChangeShapeType="1"/>
            </p:cNvSpPr>
            <p:nvPr/>
          </p:nvSpPr>
          <p:spPr bwMode="auto">
            <a:xfrm>
              <a:off x="3456"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1" name="Line 21"/>
            <p:cNvSpPr>
              <a:spLocks noChangeShapeType="1"/>
            </p:cNvSpPr>
            <p:nvPr/>
          </p:nvSpPr>
          <p:spPr bwMode="auto">
            <a:xfrm>
              <a:off x="4263"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2" name="Oval 19"/>
            <p:cNvSpPr>
              <a:spLocks noChangeArrowheads="1"/>
            </p:cNvSpPr>
            <p:nvPr/>
          </p:nvSpPr>
          <p:spPr bwMode="auto">
            <a:xfrm>
              <a:off x="3456" y="3859"/>
              <a:ext cx="807" cy="116"/>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3" name="Rectangle 23"/>
            <p:cNvSpPr>
              <a:spLocks noChangeArrowheads="1"/>
            </p:cNvSpPr>
            <p:nvPr/>
          </p:nvSpPr>
          <p:spPr bwMode="auto">
            <a:xfrm>
              <a:off x="3552" y="3552"/>
              <a:ext cx="634" cy="231"/>
            </a:xfrm>
            <a:prstGeom prst="rect">
              <a:avLst/>
            </a:prstGeom>
            <a:solidFill>
              <a:srgbClr val="FFFFFF"/>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君主国</a:t>
              </a:r>
              <a:r>
                <a:rPr kumimoji="0" lang="en-US" altLang="ja-JP"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 </a:t>
              </a: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的</a:t>
              </a:r>
              <a:endParaRPr kumimoji="0" lang="en-US" altLang="zh-CN" sz="1400" b="1"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设立</a:t>
              </a:r>
              <a:endParaRPr kumimoji="0" lang="en-US" sz="14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sp>
          <p:nvSpPr>
            <p:cNvPr id="150554" name="Freeform 22"/>
            <p:cNvSpPr>
              <a:spLocks/>
            </p:cNvSpPr>
            <p:nvPr/>
          </p:nvSpPr>
          <p:spPr bwMode="auto">
            <a:xfrm>
              <a:off x="3456" y="3456"/>
              <a:ext cx="807" cy="58"/>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w 20000"/>
                <a:gd name="T13" fmla="*/ 0 h 20000"/>
                <a:gd name="T14" fmla="*/ 0 w 20000"/>
                <a:gd name="T15" fmla="*/ 0 h 20000"/>
                <a:gd name="T16" fmla="*/ 0 w 20000"/>
                <a:gd name="T17" fmla="*/ 0 h 20000"/>
                <a:gd name="T18" fmla="*/ 0 w 20000"/>
                <a:gd name="T19" fmla="*/ 0 h 20000"/>
                <a:gd name="T20" fmla="*/ 0 w 20000"/>
                <a:gd name="T21" fmla="*/ 0 h 20000"/>
                <a:gd name="T22" fmla="*/ 0 w 20000"/>
                <a:gd name="T23" fmla="*/ 0 h 20000"/>
                <a:gd name="T24" fmla="*/ 0 w 20000"/>
                <a:gd name="T25" fmla="*/ 0 h 20000"/>
                <a:gd name="T26" fmla="*/ 0 w 20000"/>
                <a:gd name="T27" fmla="*/ 0 h 20000"/>
                <a:gd name="T28" fmla="*/ 0 w 20000"/>
                <a:gd name="T29" fmla="*/ 0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0" y="0"/>
                  </a:moveTo>
                  <a:lnTo>
                    <a:pt x="1428" y="19862"/>
                  </a:lnTo>
                  <a:lnTo>
                    <a:pt x="2856" y="0"/>
                  </a:lnTo>
                  <a:lnTo>
                    <a:pt x="4284" y="19862"/>
                  </a:lnTo>
                  <a:lnTo>
                    <a:pt x="5711" y="0"/>
                  </a:lnTo>
                  <a:lnTo>
                    <a:pt x="7139" y="19862"/>
                  </a:lnTo>
                  <a:lnTo>
                    <a:pt x="8567" y="0"/>
                  </a:lnTo>
                  <a:lnTo>
                    <a:pt x="9995" y="19862"/>
                  </a:lnTo>
                  <a:lnTo>
                    <a:pt x="11423" y="0"/>
                  </a:lnTo>
                  <a:lnTo>
                    <a:pt x="12851" y="19862"/>
                  </a:lnTo>
                  <a:lnTo>
                    <a:pt x="14279" y="0"/>
                  </a:lnTo>
                  <a:lnTo>
                    <a:pt x="15706" y="19862"/>
                  </a:lnTo>
                  <a:lnTo>
                    <a:pt x="17134" y="0"/>
                  </a:lnTo>
                  <a:lnTo>
                    <a:pt x="18562" y="19862"/>
                  </a:lnTo>
                  <a:lnTo>
                    <a:pt x="19990" y="0"/>
                  </a:lnTo>
                </a:path>
              </a:pathLst>
            </a:custGeom>
            <a:solidFill>
              <a:srgbClr val="FFFFFF"/>
            </a:solidFill>
            <a:ln w="254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grpSp>
      <p:sp>
        <p:nvSpPr>
          <p:cNvPr id="150548" name="Text Box 37"/>
          <p:cNvSpPr txBox="1">
            <a:spLocks noChangeArrowheads="1"/>
          </p:cNvSpPr>
          <p:nvPr/>
        </p:nvSpPr>
        <p:spPr bwMode="auto">
          <a:xfrm>
            <a:off x="-23304" y="6583363"/>
            <a:ext cx="910805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1200" b="0" i="0" u="none" strike="noStrike" kern="1200" cap="none" spc="0" normalizeH="0" baseline="0" noProof="0">
                <a:ln>
                  <a:noFill/>
                </a:ln>
                <a:solidFill>
                  <a:srgbClr val="000000"/>
                </a:solidFill>
                <a:effectLst/>
                <a:uLnTx/>
                <a:uFillTx/>
                <a:latin typeface="Times" charset="0"/>
                <a:ea typeface="宋体" charset="0"/>
                <a:cs typeface="宋体" charset="0"/>
              </a:rPr>
              <a:t>Adapted from Thomas L. Constable, “A Theology of Joshua, </a:t>
            </a:r>
            <a:r>
              <a:rPr kumimoji="0" lang="zh-TW" altLang="en-US" sz="1200" b="0" i="0" u="none" strike="noStrike" kern="1200" cap="none" spc="0" normalizeH="0" baseline="0" noProof="0">
                <a:ln>
                  <a:noFill/>
                </a:ln>
                <a:solidFill>
                  <a:srgbClr val="000000"/>
                </a:solidFill>
                <a:effectLst/>
                <a:uLnTx/>
                <a:uFillTx/>
                <a:latin typeface="Times" charset="0"/>
                <a:ea typeface="宋体" charset="0"/>
                <a:cs typeface="宋体" charset="0"/>
              </a:rPr>
              <a:t>路得 </a:t>
            </a:r>
            <a:r>
              <a:rPr kumimoji="0" lang="en-US" altLang="zh-CN" sz="1200" b="0" i="0" u="none" strike="noStrike" kern="1200" cap="none" spc="0" normalizeH="0" baseline="0" noProof="0">
                <a:ln>
                  <a:noFill/>
                </a:ln>
                <a:solidFill>
                  <a:srgbClr val="000000"/>
                </a:solidFill>
                <a:effectLst/>
                <a:uLnTx/>
                <a:uFillTx/>
                <a:latin typeface="Times" charset="0"/>
                <a:ea typeface="宋体" charset="0"/>
                <a:cs typeface="宋体" charset="0"/>
              </a:rPr>
              <a:t>, and Judges,” in </a:t>
            </a:r>
            <a:r>
              <a:rPr kumimoji="0" lang="en-US" altLang="zh-CN" sz="1200" b="0" i="1" u="none" strike="noStrike" kern="1200" cap="none" spc="0" normalizeH="0" baseline="0" noProof="0">
                <a:ln>
                  <a:noFill/>
                </a:ln>
                <a:solidFill>
                  <a:srgbClr val="000000"/>
                </a:solidFill>
                <a:effectLst/>
                <a:uLnTx/>
                <a:uFillTx/>
                <a:latin typeface="Times" charset="0"/>
                <a:ea typeface="宋体" charset="0"/>
                <a:cs typeface="宋体" charset="0"/>
              </a:rPr>
              <a:t>A Biblical Theology of the OT</a:t>
            </a:r>
            <a:r>
              <a:rPr kumimoji="0" lang="en-US" altLang="zh-CN" sz="1200" b="0" i="0" u="none" strike="noStrike" kern="1200" cap="none" spc="0" normalizeH="0" baseline="0" noProof="0">
                <a:ln>
                  <a:noFill/>
                </a:ln>
                <a:solidFill>
                  <a:srgbClr val="000000"/>
                </a:solidFill>
                <a:effectLst/>
                <a:uLnTx/>
                <a:uFillTx/>
                <a:latin typeface="Times" charset="0"/>
                <a:ea typeface="宋体" charset="0"/>
                <a:cs typeface="宋体" charset="0"/>
              </a:rPr>
              <a:t>, ed. Roy B. Zuck, 95-96, 117</a:t>
            </a:r>
            <a:endParaRPr kumimoji="0" lang="en-US" sz="1200" b="0" i="0" u="none" strike="noStrike" kern="1200" cap="none" spc="0" normalizeH="0" baseline="0" noProof="0">
              <a:ln>
                <a:noFill/>
              </a:ln>
              <a:solidFill>
                <a:srgbClr val="000000"/>
              </a:solidFill>
              <a:effectLst/>
              <a:uLnTx/>
              <a:uFillTx/>
              <a:latin typeface="Times" charset="0"/>
              <a:ea typeface="宋体" charset="0"/>
              <a:cs typeface="宋体" charset="0"/>
            </a:endParaRPr>
          </a:p>
        </p:txBody>
      </p:sp>
    </p:spTree>
    <p:extLst>
      <p:ext uri="{BB962C8B-B14F-4D97-AF65-F5344CB8AC3E}">
        <p14:creationId xmlns:p14="http://schemas.microsoft.com/office/powerpoint/2010/main" val="1402673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965"/>
                                        </p:tgtEl>
                                        <p:attrNameLst>
                                          <p:attrName>style.visibility</p:attrName>
                                        </p:attrNameLst>
                                      </p:cBhvr>
                                      <p:to>
                                        <p:strVal val="visible"/>
                                      </p:to>
                                    </p:set>
                                    <p:animEffect transition="in" filter="wipe(left)">
                                      <p:cBhvr>
                                        <p:cTn id="22" dur="500"/>
                                        <p:tgtEl>
                                          <p:spTgt spid="3996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966"/>
                                        </p:tgtEl>
                                        <p:attrNameLst>
                                          <p:attrName>style.visibility</p:attrName>
                                        </p:attrNameLst>
                                      </p:cBhvr>
                                      <p:to>
                                        <p:strVal val="visible"/>
                                      </p:to>
                                    </p:set>
                                    <p:animEffect transition="in" filter="wipe(left)">
                                      <p:cBhvr>
                                        <p:cTn id="27" dur="500"/>
                                        <p:tgtEl>
                                          <p:spTgt spid="399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9960"/>
                                        </p:tgtEl>
                                        <p:attrNameLst>
                                          <p:attrName>style.visibility</p:attrName>
                                        </p:attrNameLst>
                                      </p:cBhvr>
                                      <p:to>
                                        <p:strVal val="visible"/>
                                      </p:to>
                                    </p:set>
                                    <p:animEffect transition="in" filter="wipe(left)">
                                      <p:cBhvr>
                                        <p:cTn id="32" dur="500"/>
                                        <p:tgtEl>
                                          <p:spTgt spid="3996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9969"/>
                                        </p:tgtEl>
                                        <p:attrNameLst>
                                          <p:attrName>style.visibility</p:attrName>
                                        </p:attrNameLst>
                                      </p:cBhvr>
                                      <p:to>
                                        <p:strVal val="visible"/>
                                      </p:to>
                                    </p:set>
                                    <p:animEffect transition="in" filter="wipe(left)">
                                      <p:cBhvr>
                                        <p:cTn id="35" dur="500"/>
                                        <p:tgtEl>
                                          <p:spTgt spid="3996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9961"/>
                                        </p:tgtEl>
                                        <p:attrNameLst>
                                          <p:attrName>style.visibility</p:attrName>
                                        </p:attrNameLst>
                                      </p:cBhvr>
                                      <p:to>
                                        <p:strVal val="visible"/>
                                      </p:to>
                                    </p:set>
                                    <p:animEffect transition="in" filter="wipe(left)">
                                      <p:cBhvr>
                                        <p:cTn id="40" dur="500"/>
                                        <p:tgtEl>
                                          <p:spTgt spid="39961"/>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9971"/>
                                        </p:tgtEl>
                                        <p:attrNameLst>
                                          <p:attrName>style.visibility</p:attrName>
                                        </p:attrNameLst>
                                      </p:cBhvr>
                                      <p:to>
                                        <p:strVal val="visible"/>
                                      </p:to>
                                    </p:set>
                                    <p:animEffect transition="in" filter="wipe(left)">
                                      <p:cBhvr>
                                        <p:cTn id="43" dur="500"/>
                                        <p:tgtEl>
                                          <p:spTgt spid="39971"/>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9967"/>
                                        </p:tgtEl>
                                        <p:attrNameLst>
                                          <p:attrName>style.visibility</p:attrName>
                                        </p:attrNameLst>
                                      </p:cBhvr>
                                      <p:to>
                                        <p:strVal val="visible"/>
                                      </p:to>
                                    </p:set>
                                    <p:animEffect transition="in" filter="wipe(left)">
                                      <p:cBhvr>
                                        <p:cTn id="48" dur="500"/>
                                        <p:tgtEl>
                                          <p:spTgt spid="3996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9968"/>
                                        </p:tgtEl>
                                        <p:attrNameLst>
                                          <p:attrName>style.visibility</p:attrName>
                                        </p:attrNameLst>
                                      </p:cBhvr>
                                      <p:to>
                                        <p:strVal val="visible"/>
                                      </p:to>
                                    </p:set>
                                    <p:animEffect transition="in" filter="wipe(left)">
                                      <p:cBhvr>
                                        <p:cTn id="53" dur="500"/>
                                        <p:tgtEl>
                                          <p:spTgt spid="3996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9962"/>
                                        </p:tgtEl>
                                        <p:attrNameLst>
                                          <p:attrName>style.visibility</p:attrName>
                                        </p:attrNameLst>
                                      </p:cBhvr>
                                      <p:to>
                                        <p:strVal val="visible"/>
                                      </p:to>
                                    </p:set>
                                    <p:animEffect transition="in" filter="wipe(left)">
                                      <p:cBhvr>
                                        <p:cTn id="58" dur="500"/>
                                        <p:tgtEl>
                                          <p:spTgt spid="3996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39970"/>
                                        </p:tgtEl>
                                        <p:attrNameLst>
                                          <p:attrName>style.visibility</p:attrName>
                                        </p:attrNameLst>
                                      </p:cBhvr>
                                      <p:to>
                                        <p:strVal val="visible"/>
                                      </p:to>
                                    </p:set>
                                    <p:animEffect transition="in" filter="wipe(left)">
                                      <p:cBhvr>
                                        <p:cTn id="63" dur="500"/>
                                        <p:tgtEl>
                                          <p:spTgt spid="39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0" grpId="0" animBg="1"/>
      <p:bldP spid="39961" grpId="0" animBg="1"/>
      <p:bldP spid="39962" grpId="0" animBg="1"/>
      <p:bldP spid="39965" grpId="0"/>
      <p:bldP spid="39966" grpId="0"/>
      <p:bldP spid="39967" grpId="0"/>
      <p:bldP spid="39968" grpId="0"/>
      <p:bldP spid="39969" grpId="0"/>
      <p:bldP spid="39970" grpId="0"/>
      <p:bldP spid="39971"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a:t>
            </a:r>
            <a:r>
              <a:rPr lang="en-US" sz="8800" dirty="0">
                <a:latin typeface="Arial" charset="0"/>
                <a:ea typeface="Osaka" charset="0"/>
                <a:cs typeface="Arial" charset="0"/>
              </a:rPr>
              <a:t>30</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07520937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900098" name="Rectangle 2"/>
          <p:cNvSpPr>
            <a:spLocks noGrp="1" noChangeArrowheads="1"/>
          </p:cNvSpPr>
          <p:nvPr>
            <p:ph type="ctrTitle"/>
          </p:nvPr>
        </p:nvSpPr>
        <p:spPr>
          <a:xfrm>
            <a:off x="182640" y="43012"/>
            <a:ext cx="3452843" cy="2203339"/>
          </a:xfrm>
          <a:effectLst>
            <a:outerShdw blurRad="63500" dist="35921" dir="2700000" algn="ctr" rotWithShape="0">
              <a:schemeClr val="tx2">
                <a:alpha val="74998"/>
              </a:schemeClr>
            </a:outerShdw>
          </a:effectLst>
          <a:ex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David Pursues the Amalekites</a:t>
            </a: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4800" dirty="0">
                <a:solidFill>
                  <a:srgbClr val="FFFFFF"/>
                </a:solidFill>
                <a:effectLst>
                  <a:glow rad="101600">
                    <a:srgbClr val="000000">
                      <a:alpha val="75000"/>
                    </a:srgbClr>
                  </a:glow>
                </a:effectLst>
                <a:latin typeface="Arial"/>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fontAlgn="auto">
              <a:spcBef>
                <a:spcPts val="0"/>
              </a:spcBef>
              <a:spcAft>
                <a:spcPts val="0"/>
              </a:spcAft>
            </a:pPr>
            <a:r>
              <a:rPr lang="en-US" dirty="0">
                <a:solidFill>
                  <a:srgbClr val="FFFFFF"/>
                </a:solidFill>
                <a:latin typeface="Arial" charset="0"/>
                <a:cs typeface="Arial" charset="0"/>
              </a:rPr>
              <a:t>140</a:t>
            </a:r>
          </a:p>
        </p:txBody>
      </p:sp>
      <p:sp>
        <p:nvSpPr>
          <p:cNvPr id="50" name="Rectangle 2"/>
          <p:cNvSpPr txBox="1">
            <a:spLocks noChangeArrowheads="1"/>
          </p:cNvSpPr>
          <p:nvPr/>
        </p:nvSpPr>
        <p:spPr bwMode="auto">
          <a:xfrm>
            <a:off x="186622" y="2420888"/>
            <a:ext cx="3521282" cy="8659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TW" altLang="en-US" sz="2400" i="1" dirty="0">
                <a:solidFill>
                  <a:srgbClr val="FFFFFF"/>
                </a:solidFill>
                <a:effectLst>
                  <a:glow rad="127000">
                    <a:srgbClr val="000000"/>
                  </a:glow>
                </a:effectLst>
                <a:latin typeface="Arial" charset="0"/>
                <a:ea typeface="ＭＳ Ｐゴシック" charset="0"/>
                <a:cs typeface="ＭＳ Ｐゴシック" charset="0"/>
              </a:rPr>
              <a:t>撒母耳记上</a:t>
            </a:r>
            <a:r>
              <a:rPr lang="en-US" sz="2400" i="1" dirty="0">
                <a:solidFill>
                  <a:srgbClr val="FFFFFF"/>
                </a:solidFill>
                <a:effectLst>
                  <a:glow rad="127000">
                    <a:srgbClr val="000000"/>
                  </a:glow>
                </a:effectLst>
                <a:latin typeface="Arial" charset="0"/>
                <a:ea typeface="ＭＳ Ｐゴシック" charset="0"/>
                <a:cs typeface="ＭＳ Ｐゴシック" charset="0"/>
              </a:rPr>
              <a:t> 30</a:t>
            </a:r>
            <a:endParaRPr lang="en-US" sz="2800"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Aram</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Egypt</a:t>
            </a:r>
          </a:p>
        </p:txBody>
      </p:sp>
      <p:sp>
        <p:nvSpPr>
          <p:cNvPr id="18" name="Text Box 6"/>
          <p:cNvSpPr txBox="1">
            <a:spLocks noChangeArrowheads="1"/>
          </p:cNvSpPr>
          <p:nvPr/>
        </p:nvSpPr>
        <p:spPr bwMode="auto">
          <a:xfrm rot="17809876">
            <a:off x="3026150" y="388392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Philistia</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Phoenicia</a:t>
            </a:r>
          </a:p>
        </p:txBody>
      </p:sp>
      <p:sp>
        <p:nvSpPr>
          <p:cNvPr id="20" name="Text Box 6"/>
          <p:cNvSpPr txBox="1">
            <a:spLocks noChangeArrowheads="1"/>
          </p:cNvSpPr>
          <p:nvPr/>
        </p:nvSpPr>
        <p:spPr bwMode="auto">
          <a:xfrm>
            <a:off x="5292080" y="2319263"/>
            <a:ext cx="1842397"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400" dirty="0">
                <a:solidFill>
                  <a:srgbClr val="FFFFFF"/>
                </a:solidFill>
                <a:effectLst>
                  <a:glow rad="101600">
                    <a:srgbClr val="000000">
                      <a:alpha val="75000"/>
                    </a:srgbClr>
                  </a:glow>
                </a:effectLst>
                <a:latin typeface="Arial"/>
                <a:cs typeface="Arial"/>
              </a:rPr>
              <a:t>Gilboa</a:t>
            </a:r>
          </a:p>
        </p:txBody>
      </p:sp>
      <p:sp>
        <p:nvSpPr>
          <p:cNvPr id="21" name="Line 40"/>
          <p:cNvSpPr>
            <a:spLocks noChangeShapeType="1"/>
          </p:cNvSpPr>
          <p:nvPr/>
        </p:nvSpPr>
        <p:spPr bwMode="auto">
          <a:xfrm rot="20390226" flipH="1">
            <a:off x="4644888" y="2404741"/>
            <a:ext cx="992326" cy="140833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sp>
        <p:nvSpPr>
          <p:cNvPr id="22" name="Line 40"/>
          <p:cNvSpPr>
            <a:spLocks noChangeShapeType="1"/>
          </p:cNvSpPr>
          <p:nvPr/>
        </p:nvSpPr>
        <p:spPr bwMode="auto">
          <a:xfrm rot="20390226" flipH="1" flipV="1">
            <a:off x="5543845" y="2075561"/>
            <a:ext cx="557683" cy="3065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grpSp>
        <p:nvGrpSpPr>
          <p:cNvPr id="23" name="Group 64"/>
          <p:cNvGrpSpPr>
            <a:grpSpLocks/>
          </p:cNvGrpSpPr>
          <p:nvPr/>
        </p:nvGrpSpPr>
        <p:grpSpPr bwMode="auto">
          <a:xfrm>
            <a:off x="4634161" y="4056112"/>
            <a:ext cx="369887" cy="381000"/>
            <a:chOff x="1293990" y="4843883"/>
            <a:chExt cx="369930" cy="380904"/>
          </a:xfrm>
        </p:grpSpPr>
        <p:sp>
          <p:nvSpPr>
            <p:cNvPr id="24"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a:solidFill>
                  <a:srgbClr val="333333"/>
                </a:solidFill>
                <a:latin typeface="Times" charset="0"/>
                <a:cs typeface="Times New Roman" charset="0"/>
              </a:endParaRPr>
            </a:p>
          </p:txBody>
        </p:sp>
        <p:sp>
          <p:nvSpPr>
            <p:cNvPr id="25"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a:solidFill>
                  <a:srgbClr val="333333"/>
                </a:solidFill>
                <a:latin typeface="Times" charset="0"/>
                <a:cs typeface="Times New Roman" charset="0"/>
              </a:endParaRPr>
            </a:p>
          </p:txBody>
        </p:sp>
      </p:grpSp>
      <p:sp>
        <p:nvSpPr>
          <p:cNvPr id="27" name="Line 40"/>
          <p:cNvSpPr>
            <a:spLocks noChangeShapeType="1"/>
          </p:cNvSpPr>
          <p:nvPr/>
        </p:nvSpPr>
        <p:spPr bwMode="auto">
          <a:xfrm rot="20390226" flipV="1">
            <a:off x="4382509" y="4568415"/>
            <a:ext cx="450990" cy="601490"/>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sp>
        <p:nvSpPr>
          <p:cNvPr id="28" name="Line 40"/>
          <p:cNvSpPr>
            <a:spLocks noChangeShapeType="1"/>
          </p:cNvSpPr>
          <p:nvPr/>
        </p:nvSpPr>
        <p:spPr bwMode="auto">
          <a:xfrm rot="20390226" flipH="1">
            <a:off x="4127673" y="5662149"/>
            <a:ext cx="145734" cy="79028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sp>
        <p:nvSpPr>
          <p:cNvPr id="29" name="Text Box 6"/>
          <p:cNvSpPr txBox="1">
            <a:spLocks noChangeArrowheads="1"/>
          </p:cNvSpPr>
          <p:nvPr/>
        </p:nvSpPr>
        <p:spPr bwMode="auto">
          <a:xfrm>
            <a:off x="2729603" y="5229200"/>
            <a:ext cx="1842397"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400" dirty="0">
                <a:solidFill>
                  <a:srgbClr val="FFFFFF"/>
                </a:solidFill>
                <a:effectLst>
                  <a:glow rad="101600">
                    <a:srgbClr val="000000">
                      <a:alpha val="75000"/>
                    </a:srgbClr>
                  </a:glow>
                </a:effectLst>
                <a:latin typeface="Arial"/>
                <a:cs typeface="Arial"/>
              </a:rPr>
              <a:t>Ziklag</a:t>
            </a:r>
          </a:p>
        </p:txBody>
      </p:sp>
      <p:grpSp>
        <p:nvGrpSpPr>
          <p:cNvPr id="30" name="Group 64"/>
          <p:cNvGrpSpPr>
            <a:grpSpLocks/>
          </p:cNvGrpSpPr>
          <p:nvPr/>
        </p:nvGrpSpPr>
        <p:grpSpPr bwMode="auto">
          <a:xfrm>
            <a:off x="4139952" y="5301208"/>
            <a:ext cx="369887" cy="381000"/>
            <a:chOff x="1293990" y="4843883"/>
            <a:chExt cx="369930" cy="380904"/>
          </a:xfrm>
        </p:grpSpPr>
        <p:sp>
          <p:nvSpPr>
            <p:cNvPr id="3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a:solidFill>
                  <a:srgbClr val="333333"/>
                </a:solidFill>
                <a:latin typeface="Times" charset="0"/>
                <a:cs typeface="Times New Roman" charset="0"/>
              </a:endParaRPr>
            </a:p>
          </p:txBody>
        </p:sp>
        <p:sp>
          <p:nvSpPr>
            <p:cNvPr id="32"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a:solidFill>
                  <a:srgbClr val="333333"/>
                </a:solidFill>
                <a:latin typeface="Times" charset="0"/>
                <a:cs typeface="Times New Roman" charset="0"/>
              </a:endParaRPr>
            </a:p>
          </p:txBody>
        </p:sp>
      </p:grpSp>
      <p:sp>
        <p:nvSpPr>
          <p:cNvPr id="34" name="Text Box 6"/>
          <p:cNvSpPr txBox="1">
            <a:spLocks noChangeArrowheads="1"/>
          </p:cNvSpPr>
          <p:nvPr/>
        </p:nvSpPr>
        <p:spPr bwMode="auto">
          <a:xfrm>
            <a:off x="3995936" y="6396335"/>
            <a:ext cx="1842397"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400" dirty="0">
                <a:solidFill>
                  <a:srgbClr val="FFFFFF"/>
                </a:solidFill>
                <a:effectLst>
                  <a:glow rad="101600">
                    <a:srgbClr val="000000">
                      <a:alpha val="75000"/>
                    </a:srgbClr>
                  </a:glow>
                </a:effectLst>
                <a:latin typeface="Arial"/>
                <a:cs typeface="Arial"/>
              </a:rPr>
              <a:t>Amalekites</a:t>
            </a:r>
          </a:p>
        </p:txBody>
      </p:sp>
      <p:sp>
        <p:nvSpPr>
          <p:cNvPr id="35" name="Line 40"/>
          <p:cNvSpPr>
            <a:spLocks noChangeShapeType="1"/>
          </p:cNvSpPr>
          <p:nvPr/>
        </p:nvSpPr>
        <p:spPr bwMode="auto">
          <a:xfrm rot="9590226" flipH="1">
            <a:off x="4400077" y="5734157"/>
            <a:ext cx="145734" cy="79028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sp>
        <p:nvSpPr>
          <p:cNvPr id="36" name="Line 40"/>
          <p:cNvSpPr>
            <a:spLocks noChangeShapeType="1"/>
          </p:cNvSpPr>
          <p:nvPr/>
        </p:nvSpPr>
        <p:spPr bwMode="auto">
          <a:xfrm rot="20390226" flipV="1">
            <a:off x="4638669" y="5662197"/>
            <a:ext cx="145998" cy="790189"/>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spTree>
    <p:extLst>
      <p:ext uri="{BB962C8B-B14F-4D97-AF65-F5344CB8AC3E}">
        <p14:creationId xmlns:p14="http://schemas.microsoft.com/office/powerpoint/2010/main" val="1830065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1000" fill="hold"/>
                                        <p:tgtEl>
                                          <p:spTgt spid="30"/>
                                        </p:tgtEl>
                                        <p:attrNameLst>
                                          <p:attrName>ppt_w</p:attrName>
                                        </p:attrNameLst>
                                      </p:cBhvr>
                                      <p:tavLst>
                                        <p:tav tm="0">
                                          <p:val>
                                            <p:strVal val="#ppt_w*0.70"/>
                                          </p:val>
                                        </p:tav>
                                        <p:tav tm="100000">
                                          <p:val>
                                            <p:strVal val="#ppt_w"/>
                                          </p:val>
                                        </p:tav>
                                      </p:tavLst>
                                    </p:anim>
                                    <p:anim calcmode="lin" valueType="num">
                                      <p:cBhvr>
                                        <p:cTn id="15" dur="1000" fill="hold"/>
                                        <p:tgtEl>
                                          <p:spTgt spid="30"/>
                                        </p:tgtEl>
                                        <p:attrNameLst>
                                          <p:attrName>ppt_h</p:attrName>
                                        </p:attrNameLst>
                                      </p:cBhvr>
                                      <p:tavLst>
                                        <p:tav tm="0">
                                          <p:val>
                                            <p:strVal val="#ppt_h"/>
                                          </p:val>
                                        </p:tav>
                                        <p:tav tm="100000">
                                          <p:val>
                                            <p:strVal val="#ppt_h"/>
                                          </p:val>
                                        </p:tav>
                                      </p:tavLst>
                                    </p:anim>
                                    <p:animEffect transition="in" filter="fade">
                                      <p:cBhvr>
                                        <p:cTn id="16" dur="10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par>
                          <p:cTn id="21" fill="hold">
                            <p:stCondLst>
                              <p:cond delay="0"/>
                            </p:stCondLst>
                            <p:childTnLst>
                              <p:par>
                                <p:cTn id="22" presetID="22" presetClass="entr" presetSubtype="4"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down)">
                                      <p:cBhvr>
                                        <p:cTn id="24" dur="500"/>
                                        <p:tgtEl>
                                          <p:spTgt spid="28"/>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up)">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up)">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p:bldP spid="34" grpId="0"/>
      <p:bldP spid="35" grpId="0" animBg="1"/>
      <p:bldP spid="36"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31</a:t>
            </a:r>
          </a:p>
        </p:txBody>
      </p:sp>
    </p:spTree>
    <p:extLst>
      <p:ext uri="{BB962C8B-B14F-4D97-AF65-F5344CB8AC3E}">
        <p14:creationId xmlns:p14="http://schemas.microsoft.com/office/powerpoint/2010/main" val="9420980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2338" name="Rectangle 2"/>
          <p:cNvSpPr>
            <a:spLocks noChangeArrowheads="1"/>
          </p:cNvSpPr>
          <p:nvPr/>
        </p:nvSpPr>
        <p:spPr bwMode="auto">
          <a:xfrm>
            <a:off x="2987675" y="1196975"/>
            <a:ext cx="4113213"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p>
            <a:r>
              <a:rPr lang="zh-CN" altLang="en-US" u="sng">
                <a:solidFill>
                  <a:schemeClr val="bg1"/>
                </a:solidFill>
                <a:ea typeface="宋体" charset="0"/>
                <a:cs typeface="宋体" charset="0"/>
              </a:rPr>
              <a:t>非利士</a:t>
            </a:r>
            <a:r>
              <a:rPr lang="zh-CN" altLang="en-US">
                <a:solidFill>
                  <a:schemeClr val="bg1"/>
                </a:solidFill>
                <a:ea typeface="宋体" charset="0"/>
                <a:cs typeface="宋体" charset="0"/>
              </a:rPr>
              <a:t>人殺死</a:t>
            </a:r>
            <a:r>
              <a:rPr lang="zh-CN" altLang="en-US" u="sng">
                <a:solidFill>
                  <a:schemeClr val="bg1"/>
                </a:solidFill>
                <a:ea typeface="宋体" charset="0"/>
                <a:cs typeface="宋体" charset="0"/>
              </a:rPr>
              <a:t>扫罗</a:t>
            </a:r>
            <a:r>
              <a:rPr lang="zh-CN" altLang="en-US">
                <a:solidFill>
                  <a:schemeClr val="bg1"/>
                </a:solidFill>
                <a:ea typeface="宋体" charset="0"/>
                <a:cs typeface="宋体" charset="0"/>
              </a:rPr>
              <a:t>的兒子</a:t>
            </a:r>
            <a:endParaRPr lang="en-US" altLang="zh-CN">
              <a:solidFill>
                <a:schemeClr val="bg1"/>
              </a:solidFill>
              <a:ea typeface="宋体" charset="0"/>
              <a:cs typeface="宋体" charset="0"/>
            </a:endParaRPr>
          </a:p>
        </p:txBody>
      </p:sp>
      <p:pic>
        <p:nvPicPr>
          <p:cNvPr id="142339" name="Picture 3" descr="j02016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667000"/>
            <a:ext cx="3810000" cy="250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6" name="Rectangle 4"/>
          <p:cNvSpPr>
            <a:spLocks noChangeArrowheads="1"/>
          </p:cNvSpPr>
          <p:nvPr/>
        </p:nvSpPr>
        <p:spPr bwMode="auto">
          <a:xfrm>
            <a:off x="7924800" y="6248400"/>
            <a:ext cx="9302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zh-CN" altLang="en-US" sz="1800">
                <a:ea typeface="宋体" charset="0"/>
                <a:cs typeface="宋体" charset="0"/>
              </a:rPr>
              <a:t>撒上</a:t>
            </a:r>
            <a:r>
              <a:rPr lang="zh-TW" altLang="en-US" sz="1800" b="0">
                <a:ea typeface="新細明體" charset="0"/>
                <a:cs typeface="新細明體" charset="0"/>
              </a:rPr>
              <a:t> </a:t>
            </a:r>
            <a:r>
              <a:rPr lang="en-US" altLang="zh-TW" sz="1800" b="0">
                <a:ea typeface="新細明體" charset="0"/>
                <a:cs typeface="新細明體" charset="0"/>
              </a:rPr>
              <a:t>31</a:t>
            </a:r>
          </a:p>
        </p:txBody>
      </p:sp>
      <p:sp>
        <p:nvSpPr>
          <p:cNvPr id="142342" name="Text Box 6"/>
          <p:cNvSpPr txBox="1">
            <a:spLocks noChangeArrowheads="1"/>
          </p:cNvSpPr>
          <p:nvPr/>
        </p:nvSpPr>
        <p:spPr bwMode="auto">
          <a:xfrm>
            <a:off x="2671763" y="82550"/>
            <a:ext cx="43878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zh-CN" altLang="en-US" sz="4000" u="sng">
                <a:solidFill>
                  <a:schemeClr val="bg1"/>
                </a:solidFill>
                <a:ea typeface="宋体" charset="0"/>
                <a:cs typeface="宋体" charset="0"/>
              </a:rPr>
              <a:t>扫罗</a:t>
            </a:r>
            <a:r>
              <a:rPr lang="zh-CN" altLang="en-US" sz="4000">
                <a:solidFill>
                  <a:schemeClr val="bg1"/>
                </a:solidFill>
                <a:ea typeface="宋体" charset="0"/>
                <a:cs typeface="宋体" charset="0"/>
              </a:rPr>
              <a:t>的悲慘的下場</a:t>
            </a:r>
            <a:r>
              <a:rPr lang="zh-TW" altLang="en-US" sz="4000">
                <a:solidFill>
                  <a:schemeClr val="bg1"/>
                </a:solidFill>
                <a:ea typeface="新細明體" charset="0"/>
                <a:cs typeface="新細明體" charset="0"/>
              </a:rPr>
              <a:t> </a:t>
            </a:r>
          </a:p>
        </p:txBody>
      </p:sp>
      <p:pic>
        <p:nvPicPr>
          <p:cNvPr id="142344" name="Picture 8" descr="spear">
            <a:hlinkClick r:id="rId4"/>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35825" y="1524000"/>
            <a:ext cx="1908175" cy="200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2346" name="Picture 10" descr="spear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590800" cy="2173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47" name="Rectangle 11"/>
          <p:cNvSpPr>
            <a:spLocks noChangeArrowheads="1"/>
          </p:cNvSpPr>
          <p:nvPr/>
        </p:nvSpPr>
        <p:spPr bwMode="auto">
          <a:xfrm>
            <a:off x="1055688" y="3406775"/>
            <a:ext cx="23272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p>
            <a:r>
              <a:rPr lang="zh-CN" altLang="en-US" u="sng">
                <a:solidFill>
                  <a:schemeClr val="bg1"/>
                </a:solidFill>
                <a:ea typeface="宋体" charset="0"/>
                <a:cs typeface="宋体" charset="0"/>
              </a:rPr>
              <a:t>扫罗</a:t>
            </a:r>
            <a:r>
              <a:rPr lang="zh-CN" altLang="en-US">
                <a:solidFill>
                  <a:schemeClr val="bg1"/>
                </a:solidFill>
                <a:ea typeface="宋体" charset="0"/>
                <a:cs typeface="宋体" charset="0"/>
              </a:rPr>
              <a:t>自取其命</a:t>
            </a:r>
          </a:p>
        </p:txBody>
      </p:sp>
      <p:sp>
        <p:nvSpPr>
          <p:cNvPr id="142348" name="Text Box 12"/>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200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2342"/>
                                        </p:tgtEl>
                                        <p:attrNameLst>
                                          <p:attrName>style.visibility</p:attrName>
                                        </p:attrNameLst>
                                      </p:cBhvr>
                                      <p:to>
                                        <p:strVal val="visible"/>
                                      </p:to>
                                    </p:set>
                                    <p:anim calcmode="lin" valueType="num">
                                      <p:cBhvr additive="base">
                                        <p:cTn id="7" dur="500" fill="hold"/>
                                        <p:tgtEl>
                                          <p:spTgt spid="142342"/>
                                        </p:tgtEl>
                                        <p:attrNameLst>
                                          <p:attrName>ppt_x</p:attrName>
                                        </p:attrNameLst>
                                      </p:cBhvr>
                                      <p:tavLst>
                                        <p:tav tm="0">
                                          <p:val>
                                            <p:strVal val="0-#ppt_w/2"/>
                                          </p:val>
                                        </p:tav>
                                        <p:tav tm="100000">
                                          <p:val>
                                            <p:strVal val="#ppt_x"/>
                                          </p:val>
                                        </p:tav>
                                      </p:tavLst>
                                    </p:anim>
                                    <p:anim calcmode="lin" valueType="num">
                                      <p:cBhvr additive="base">
                                        <p:cTn id="8" dur="500" fill="hold"/>
                                        <p:tgtEl>
                                          <p:spTgt spid="14234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1" fill="hold" nodeType="afterEffect">
                                  <p:stCondLst>
                                    <p:cond delay="0"/>
                                  </p:stCondLst>
                                  <p:childTnLst>
                                    <p:set>
                                      <p:cBhvr>
                                        <p:cTn id="11" dur="1" fill="hold">
                                          <p:stCondLst>
                                            <p:cond delay="0"/>
                                          </p:stCondLst>
                                        </p:cTn>
                                        <p:tgtEl>
                                          <p:spTgt spid="142346"/>
                                        </p:tgtEl>
                                        <p:attrNameLst>
                                          <p:attrName>style.visibility</p:attrName>
                                        </p:attrNameLst>
                                      </p:cBhvr>
                                      <p:to>
                                        <p:strVal val="visible"/>
                                      </p:to>
                                    </p:set>
                                    <p:anim calcmode="lin" valueType="num">
                                      <p:cBhvr additive="base">
                                        <p:cTn id="12" dur="500" fill="hold"/>
                                        <p:tgtEl>
                                          <p:spTgt spid="142346"/>
                                        </p:tgtEl>
                                        <p:attrNameLst>
                                          <p:attrName>ppt_x</p:attrName>
                                        </p:attrNameLst>
                                      </p:cBhvr>
                                      <p:tavLst>
                                        <p:tav tm="0">
                                          <p:val>
                                            <p:strVal val="#ppt_x"/>
                                          </p:val>
                                        </p:tav>
                                        <p:tav tm="100000">
                                          <p:val>
                                            <p:strVal val="#ppt_x"/>
                                          </p:val>
                                        </p:tav>
                                      </p:tavLst>
                                    </p:anim>
                                    <p:anim calcmode="lin" valueType="num">
                                      <p:cBhvr additive="base">
                                        <p:cTn id="13" dur="500" fill="hold"/>
                                        <p:tgtEl>
                                          <p:spTgt spid="142346"/>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42338"/>
                                        </p:tgtEl>
                                        <p:attrNameLst>
                                          <p:attrName>style.visibility</p:attrName>
                                        </p:attrNameLst>
                                      </p:cBhvr>
                                      <p:to>
                                        <p:strVal val="visible"/>
                                      </p:to>
                                    </p:set>
                                    <p:anim calcmode="lin" valueType="num">
                                      <p:cBhvr additive="base">
                                        <p:cTn id="18" dur="500" fill="hold"/>
                                        <p:tgtEl>
                                          <p:spTgt spid="142338"/>
                                        </p:tgtEl>
                                        <p:attrNameLst>
                                          <p:attrName>ppt_x</p:attrName>
                                        </p:attrNameLst>
                                      </p:cBhvr>
                                      <p:tavLst>
                                        <p:tav tm="0">
                                          <p:val>
                                            <p:strVal val="0-#ppt_w/2"/>
                                          </p:val>
                                        </p:tav>
                                        <p:tav tm="100000">
                                          <p:val>
                                            <p:strVal val="#ppt_x"/>
                                          </p:val>
                                        </p:tav>
                                      </p:tavLst>
                                    </p:anim>
                                    <p:anim calcmode="lin" valueType="num">
                                      <p:cBhvr additive="base">
                                        <p:cTn id="19" dur="500" fill="hold"/>
                                        <p:tgtEl>
                                          <p:spTgt spid="142338"/>
                                        </p:tgtEl>
                                        <p:attrNameLst>
                                          <p:attrName>ppt_y</p:attrName>
                                        </p:attrNameLst>
                                      </p:cBhvr>
                                      <p:tavLst>
                                        <p:tav tm="0">
                                          <p:val>
                                            <p:strVal val="#ppt_y"/>
                                          </p:val>
                                        </p:tav>
                                        <p:tav tm="100000">
                                          <p:val>
                                            <p:strVal val="#ppt_y"/>
                                          </p:val>
                                        </p:tav>
                                      </p:tavLst>
                                    </p:anim>
                                  </p:childTnLst>
                                </p:cTn>
                              </p:par>
                              <p:par>
                                <p:cTn id="20" presetID="2" presetClass="entr" presetSubtype="12" fill="hold" nodeType="withEffect">
                                  <p:stCondLst>
                                    <p:cond delay="0"/>
                                  </p:stCondLst>
                                  <p:childTnLst>
                                    <p:set>
                                      <p:cBhvr>
                                        <p:cTn id="21" dur="1" fill="hold">
                                          <p:stCondLst>
                                            <p:cond delay="0"/>
                                          </p:stCondLst>
                                        </p:cTn>
                                        <p:tgtEl>
                                          <p:spTgt spid="142344"/>
                                        </p:tgtEl>
                                        <p:attrNameLst>
                                          <p:attrName>style.visibility</p:attrName>
                                        </p:attrNameLst>
                                      </p:cBhvr>
                                      <p:to>
                                        <p:strVal val="visible"/>
                                      </p:to>
                                    </p:set>
                                    <p:anim calcmode="lin" valueType="num">
                                      <p:cBhvr additive="base">
                                        <p:cTn id="22" dur="500" fill="hold"/>
                                        <p:tgtEl>
                                          <p:spTgt spid="142344"/>
                                        </p:tgtEl>
                                        <p:attrNameLst>
                                          <p:attrName>ppt_x</p:attrName>
                                        </p:attrNameLst>
                                      </p:cBhvr>
                                      <p:tavLst>
                                        <p:tav tm="0">
                                          <p:val>
                                            <p:strVal val="0-#ppt_w/2"/>
                                          </p:val>
                                        </p:tav>
                                        <p:tav tm="100000">
                                          <p:val>
                                            <p:strVal val="#ppt_x"/>
                                          </p:val>
                                        </p:tav>
                                      </p:tavLst>
                                    </p:anim>
                                    <p:anim calcmode="lin" valueType="num">
                                      <p:cBhvr additive="base">
                                        <p:cTn id="23" dur="500" fill="hold"/>
                                        <p:tgtEl>
                                          <p:spTgt spid="142344"/>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12" fill="hold" grpId="0" nodeType="clickEffect">
                                  <p:stCondLst>
                                    <p:cond delay="0"/>
                                  </p:stCondLst>
                                  <p:childTnLst>
                                    <p:set>
                                      <p:cBhvr>
                                        <p:cTn id="27" dur="1" fill="hold">
                                          <p:stCondLst>
                                            <p:cond delay="0"/>
                                          </p:stCondLst>
                                        </p:cTn>
                                        <p:tgtEl>
                                          <p:spTgt spid="142347"/>
                                        </p:tgtEl>
                                        <p:attrNameLst>
                                          <p:attrName>style.visibility</p:attrName>
                                        </p:attrNameLst>
                                      </p:cBhvr>
                                      <p:to>
                                        <p:strVal val="visible"/>
                                      </p:to>
                                    </p:set>
                                    <p:anim calcmode="lin" valueType="num">
                                      <p:cBhvr additive="base">
                                        <p:cTn id="28" dur="500" fill="hold"/>
                                        <p:tgtEl>
                                          <p:spTgt spid="142347"/>
                                        </p:tgtEl>
                                        <p:attrNameLst>
                                          <p:attrName>ppt_x</p:attrName>
                                        </p:attrNameLst>
                                      </p:cBhvr>
                                      <p:tavLst>
                                        <p:tav tm="0">
                                          <p:val>
                                            <p:strVal val="0-#ppt_w/2"/>
                                          </p:val>
                                        </p:tav>
                                        <p:tav tm="100000">
                                          <p:val>
                                            <p:strVal val="#ppt_x"/>
                                          </p:val>
                                        </p:tav>
                                      </p:tavLst>
                                    </p:anim>
                                    <p:anim calcmode="lin" valueType="num">
                                      <p:cBhvr additive="base">
                                        <p:cTn id="29" dur="500" fill="hold"/>
                                        <p:tgtEl>
                                          <p:spTgt spid="142347"/>
                                        </p:tgtEl>
                                        <p:attrNameLst>
                                          <p:attrName>ppt_y</p:attrName>
                                        </p:attrNameLst>
                                      </p:cBhvr>
                                      <p:tavLst>
                                        <p:tav tm="0">
                                          <p:val>
                                            <p:strVal val="1+#ppt_h/2"/>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142339"/>
                                        </p:tgtEl>
                                        <p:attrNameLst>
                                          <p:attrName>style.visibility</p:attrName>
                                        </p:attrNameLst>
                                      </p:cBhvr>
                                      <p:to>
                                        <p:strVal val="visible"/>
                                      </p:to>
                                    </p:set>
                                    <p:anim calcmode="lin" valueType="num">
                                      <p:cBhvr additive="base">
                                        <p:cTn id="32" dur="500" fill="hold"/>
                                        <p:tgtEl>
                                          <p:spTgt spid="142339"/>
                                        </p:tgtEl>
                                        <p:attrNameLst>
                                          <p:attrName>ppt_x</p:attrName>
                                        </p:attrNameLst>
                                      </p:cBhvr>
                                      <p:tavLst>
                                        <p:tav tm="0">
                                          <p:val>
                                            <p:strVal val="0-#ppt_w/2"/>
                                          </p:val>
                                        </p:tav>
                                        <p:tav tm="100000">
                                          <p:val>
                                            <p:strVal val="#ppt_x"/>
                                          </p:val>
                                        </p:tav>
                                      </p:tavLst>
                                    </p:anim>
                                    <p:anim calcmode="lin" valueType="num">
                                      <p:cBhvr additive="base">
                                        <p:cTn id="33" dur="500" fill="hold"/>
                                        <p:tgtEl>
                                          <p:spTgt spid="1423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8" grpId="0" autoUpdateAnimBg="0"/>
      <p:bldP spid="142342" grpId="0" autoUpdateAnimBg="0"/>
      <p:bldP spid="142347" grpId="0"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200</a:t>
            </a:r>
          </a:p>
        </p:txBody>
      </p:sp>
      <p:sp>
        <p:nvSpPr>
          <p:cNvPr id="44035" name="Rectangle 3"/>
          <p:cNvSpPr>
            <a:spLocks noGrp="1" noChangeArrowheads="1"/>
          </p:cNvSpPr>
          <p:nvPr>
            <p:ph type="title" idx="4294967295"/>
          </p:nvPr>
        </p:nvSpPr>
        <p:spPr>
          <a:xfrm>
            <a:off x="14842" y="5517232"/>
            <a:ext cx="9129157" cy="1340768"/>
          </a:xfrm>
          <a:effectLst>
            <a:outerShdw blurRad="63500" dist="38099" dir="2700000" algn="ctr" rotWithShape="0">
              <a:schemeClr val="tx2">
                <a:alpha val="74998"/>
              </a:schemeClr>
            </a:outerShdw>
          </a:effectLst>
          <a:extLst/>
        </p:spPr>
        <p:txBody>
          <a:bodyPr/>
          <a:lstStyle/>
          <a:p>
            <a:r>
              <a:rPr lang="zh-CN" altLang="en-US" sz="3600" dirty="0">
                <a:solidFill>
                  <a:schemeClr val="bg1"/>
                </a:solidFill>
                <a:effectLst>
                  <a:glow rad="228600">
                    <a:schemeClr val="tx1"/>
                  </a:glow>
                </a:effectLst>
                <a:ea typeface="ＭＳ Ｐゴシック" charset="0"/>
              </a:rPr>
              <a:t>扫罗跟他的儿子约拿单，亚比拿达与麦基舒亚一起死了</a:t>
            </a:r>
            <a:r>
              <a:rPr lang="en-US" sz="3600" dirty="0">
                <a:solidFill>
                  <a:schemeClr val="bg1"/>
                </a:solidFill>
                <a:effectLst>
                  <a:glow rad="228600">
                    <a:schemeClr val="tx1"/>
                  </a:glow>
                </a:effectLst>
                <a:ea typeface="ＭＳ Ｐゴシック" charset="0"/>
              </a:rPr>
              <a:t> (</a:t>
            </a:r>
            <a:r>
              <a:rPr lang="zh-CN" altLang="en-US" sz="3600" dirty="0">
                <a:solidFill>
                  <a:schemeClr val="bg1"/>
                </a:solidFill>
                <a:effectLst>
                  <a:glow rad="228600">
                    <a:schemeClr val="tx1"/>
                  </a:glow>
                </a:effectLst>
                <a:ea typeface="ＭＳ Ｐゴシック" charset="0"/>
              </a:rPr>
              <a:t>撒上</a:t>
            </a:r>
            <a:r>
              <a:rPr lang="en-US" sz="3600" dirty="0">
                <a:solidFill>
                  <a:schemeClr val="bg1"/>
                </a:solidFill>
                <a:effectLst>
                  <a:glow rad="228600">
                    <a:schemeClr val="tx1"/>
                  </a:glow>
                </a:effectLst>
                <a:ea typeface="ＭＳ Ｐゴシック" charset="0"/>
              </a:rPr>
              <a:t>31:2)</a:t>
            </a:r>
          </a:p>
        </p:txBody>
      </p:sp>
      <p:pic>
        <p:nvPicPr>
          <p:cNvPr id="2" name="Picture 1"/>
          <p:cNvPicPr>
            <a:picLocks noChangeAspect="1"/>
          </p:cNvPicPr>
          <p:nvPr/>
        </p:nvPicPr>
        <p:blipFill>
          <a:blip r:embed="rId2"/>
          <a:stretch>
            <a:fillRect/>
          </a:stretch>
        </p:blipFill>
        <p:spPr>
          <a:xfrm>
            <a:off x="539552" y="188640"/>
            <a:ext cx="7776864" cy="5252285"/>
          </a:xfrm>
          <a:prstGeom prst="rect">
            <a:avLst/>
          </a:prstGeom>
        </p:spPr>
      </p:pic>
    </p:spTree>
    <p:extLst>
      <p:ext uri="{BB962C8B-B14F-4D97-AF65-F5344CB8AC3E}">
        <p14:creationId xmlns:p14="http://schemas.microsoft.com/office/powerpoint/2010/main" val="59742734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200</a:t>
            </a:r>
          </a:p>
        </p:txBody>
      </p:sp>
      <p:sp>
        <p:nvSpPr>
          <p:cNvPr id="44035" name="Rectangle 3"/>
          <p:cNvSpPr>
            <a:spLocks noGrp="1" noChangeArrowheads="1"/>
          </p:cNvSpPr>
          <p:nvPr>
            <p:ph type="title" idx="4294967295"/>
          </p:nvPr>
        </p:nvSpPr>
        <p:spPr>
          <a:xfrm>
            <a:off x="5724129" y="620688"/>
            <a:ext cx="3419871" cy="4941168"/>
          </a:xfrm>
          <a:effectLst>
            <a:outerShdw blurRad="63500" dist="38099" dir="2700000" algn="ctr" rotWithShape="0">
              <a:schemeClr val="tx2">
                <a:alpha val="74998"/>
              </a:schemeClr>
            </a:outerShdw>
          </a:effectLst>
          <a:extLst/>
        </p:spPr>
        <p:txBody>
          <a:bodyPr/>
          <a:lstStyle/>
          <a:p>
            <a:r>
              <a:rPr lang="en-US" sz="3600" dirty="0">
                <a:solidFill>
                  <a:schemeClr val="bg1"/>
                </a:solidFill>
                <a:effectLst>
                  <a:glow rad="228600">
                    <a:schemeClr val="tx1"/>
                  </a:glow>
                </a:effectLst>
                <a:ea typeface="ＭＳ Ｐゴシック" charset="0"/>
              </a:rPr>
              <a:t>Saul killed himself</a:t>
            </a:r>
            <a:r>
              <a:rPr lang="en-US" sz="3600">
                <a:solidFill>
                  <a:schemeClr val="bg1"/>
                </a:solidFill>
                <a:effectLst>
                  <a:glow rad="228600">
                    <a:schemeClr val="tx1"/>
                  </a:glow>
                </a:effectLst>
                <a:ea typeface="ＭＳ Ｐゴシック" charset="0"/>
              </a:rPr>
              <a:t> </a:t>
            </a:r>
            <a:br>
              <a:rPr lang="en-US" sz="3600">
                <a:solidFill>
                  <a:schemeClr val="bg1"/>
                </a:solidFill>
                <a:effectLst>
                  <a:glow rad="228600">
                    <a:schemeClr val="tx1"/>
                  </a:glow>
                </a:effectLst>
                <a:ea typeface="ＭＳ Ｐゴシック" charset="0"/>
              </a:rPr>
            </a:br>
            <a:r>
              <a:rPr lang="en-US" sz="3600">
                <a:solidFill>
                  <a:schemeClr val="bg1"/>
                </a:solidFill>
                <a:effectLst>
                  <a:glow rad="228600">
                    <a:schemeClr val="tx1"/>
                  </a:glow>
                </a:effectLst>
                <a:ea typeface="ＭＳ Ｐゴシック" charset="0"/>
              </a:rPr>
              <a:t>(1 Sam. 31:4) but an Amalekite lied by saying he did it instead (2 Sam. 1:10)</a:t>
            </a:r>
            <a:endParaRPr lang="en-US" sz="3600" dirty="0">
              <a:solidFill>
                <a:schemeClr val="bg1"/>
              </a:solidFill>
              <a:effectLst>
                <a:glow rad="228600">
                  <a:schemeClr val="tx1"/>
                </a:glow>
              </a:effectLst>
              <a:ea typeface="ＭＳ Ｐゴシック" charset="0"/>
            </a:endParaRPr>
          </a:p>
        </p:txBody>
      </p:sp>
      <p:pic>
        <p:nvPicPr>
          <p:cNvPr id="4" name="Picture 3"/>
          <p:cNvPicPr>
            <a:picLocks noChangeAspect="1"/>
          </p:cNvPicPr>
          <p:nvPr/>
        </p:nvPicPr>
        <p:blipFill>
          <a:blip r:embed="rId2"/>
          <a:stretch>
            <a:fillRect/>
          </a:stretch>
        </p:blipFill>
        <p:spPr>
          <a:xfrm>
            <a:off x="-17167" y="0"/>
            <a:ext cx="5715000" cy="6858000"/>
          </a:xfrm>
          <a:prstGeom prst="rect">
            <a:avLst/>
          </a:prstGeom>
        </p:spPr>
      </p:pic>
    </p:spTree>
    <p:extLst>
      <p:ext uri="{BB962C8B-B14F-4D97-AF65-F5344CB8AC3E}">
        <p14:creationId xmlns:p14="http://schemas.microsoft.com/office/powerpoint/2010/main" val="298342373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003" name="Rectangle 3"/>
          <p:cNvSpPr>
            <a:spLocks noGrp="1" noChangeArrowheads="1"/>
          </p:cNvSpPr>
          <p:nvPr>
            <p:ph type="title" idx="4294967295"/>
          </p:nvPr>
        </p:nvSpPr>
        <p:spPr>
          <a:xfrm>
            <a:off x="0" y="228600"/>
            <a:ext cx="8458200" cy="1143000"/>
          </a:xfrm>
        </p:spPr>
        <p:txBody>
          <a:bodyPr/>
          <a:lstStyle/>
          <a:p>
            <a:pPr eaLnBrk="1" hangingPunct="1"/>
            <a:r>
              <a:rPr lang="zh-CN" altLang="en-US" sz="4000" b="1" u="sng">
                <a:solidFill>
                  <a:schemeClr val="tx1"/>
                </a:solidFill>
                <a:latin typeface="Times New Roman" charset="0"/>
                <a:ea typeface="宋体" charset="0"/>
                <a:cs typeface="宋体" charset="0"/>
              </a:rPr>
              <a:t>扫罗</a:t>
            </a:r>
            <a:r>
              <a:rPr lang="zh-CN" altLang="en-US" sz="3600" b="1">
                <a:latin typeface="Times New Roman" charset="0"/>
                <a:ea typeface="新細明體" charset="0"/>
                <a:cs typeface="新細明體" charset="0"/>
              </a:rPr>
              <a:t>死后，一些从基烈亚巴的人勇敢地将他的尸首从伯珊的墙上取走</a:t>
            </a:r>
            <a:endParaRPr lang="en-US" altLang="zh-TW" sz="3600" b="1">
              <a:latin typeface="Times New Roman" charset="0"/>
              <a:ea typeface="新細明體" charset="0"/>
              <a:cs typeface="新細明體" charset="0"/>
            </a:endParaRPr>
          </a:p>
        </p:txBody>
      </p:sp>
      <p:sp>
        <p:nvSpPr>
          <p:cNvPr id="156676" name="Rectangle 4"/>
          <p:cNvSpPr>
            <a:spLocks noChangeArrowheads="1"/>
          </p:cNvSpPr>
          <p:nvPr/>
        </p:nvSpPr>
        <p:spPr bwMode="auto">
          <a:xfrm>
            <a:off x="4343400" y="4419600"/>
            <a:ext cx="4495800" cy="533400"/>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r>
              <a:rPr lang="zh-CN" altLang="en-US" sz="4000">
                <a:solidFill>
                  <a:schemeClr val="bg1"/>
                </a:solidFill>
                <a:ea typeface="新細明體" charset="0"/>
                <a:cs typeface="新細明體" charset="0"/>
              </a:rPr>
              <a:t>基烈亚巴的废墟</a:t>
            </a:r>
            <a:r>
              <a:rPr lang="en-US" altLang="zh-TW" sz="3200">
                <a:solidFill>
                  <a:schemeClr val="bg1"/>
                </a:solidFill>
                <a:ea typeface="新細明體" charset="0"/>
                <a:cs typeface="新細明體" charset="0"/>
              </a:rPr>
              <a:t> </a:t>
            </a:r>
            <a:br>
              <a:rPr lang="en-US" altLang="zh-CN" sz="3200">
                <a:solidFill>
                  <a:schemeClr val="bg1"/>
                </a:solidFill>
                <a:ea typeface="新細明體" charset="0"/>
                <a:cs typeface="新細明體" charset="0"/>
              </a:rPr>
            </a:br>
            <a:r>
              <a:rPr lang="en-US" altLang="zh-TW" sz="3200">
                <a:solidFill>
                  <a:schemeClr val="bg1"/>
                </a:solidFill>
                <a:ea typeface="新細明體" charset="0"/>
                <a:cs typeface="新細明體" charset="0"/>
              </a:rPr>
              <a:t>(</a:t>
            </a:r>
            <a:r>
              <a:rPr lang="zh-CN" altLang="en-US" sz="3200">
                <a:solidFill>
                  <a:schemeClr val="bg1"/>
                </a:solidFill>
                <a:ea typeface="新細明體" charset="0"/>
                <a:cs typeface="新細明體" charset="0"/>
              </a:rPr>
              <a:t>现在是橄榄园，</a:t>
            </a:r>
            <a:br>
              <a:rPr lang="zh-CN" altLang="en-US" sz="3200">
                <a:solidFill>
                  <a:schemeClr val="bg1"/>
                </a:solidFill>
                <a:ea typeface="新細明體" charset="0"/>
                <a:cs typeface="新細明體" charset="0"/>
              </a:rPr>
            </a:br>
            <a:r>
              <a:rPr lang="zh-CN" altLang="en-US" sz="3200">
                <a:solidFill>
                  <a:schemeClr val="bg1"/>
                </a:solidFill>
                <a:ea typeface="新細明體" charset="0"/>
                <a:cs typeface="新細明體" charset="0"/>
              </a:rPr>
              <a:t>从未被挖掘。</a:t>
            </a:r>
            <a:r>
              <a:rPr lang="en-US" altLang="zh-TW" sz="3200">
                <a:solidFill>
                  <a:schemeClr val="bg1"/>
                </a:solidFill>
                <a:ea typeface="新細明體" charset="0"/>
                <a:cs typeface="新細明體" charset="0"/>
              </a:rPr>
              <a:t>)</a:t>
            </a:r>
          </a:p>
        </p:txBody>
      </p:sp>
      <p:sp>
        <p:nvSpPr>
          <p:cNvPr id="156677" name="Text Box 5"/>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200</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9144000" cy="1143000"/>
          </a:xfrm>
          <a:effectLst>
            <a:outerShdw blurRad="63500" dist="38099" dir="2700000" algn="ctr" rotWithShape="0">
              <a:schemeClr val="tx2">
                <a:alpha val="74998"/>
              </a:schemeClr>
            </a:outerShdw>
          </a:effectLst>
          <a:extLst/>
        </p:spPr>
        <p:txBody>
          <a:bodyPr/>
          <a:lstStyle/>
          <a:p>
            <a:pPr eaLnBrk="1" hangingPunct="1">
              <a:defRPr/>
            </a:pPr>
            <a:r>
              <a:rPr lang="en-US" dirty="0">
                <a:solidFill>
                  <a:schemeClr val="bg1"/>
                </a:solidFill>
                <a:effectLst>
                  <a:glow rad="228600">
                    <a:schemeClr val="tx1"/>
                  </a:glow>
                </a:effectLst>
                <a:ea typeface="ＭＳ Ｐゴシック" charset="0"/>
              </a:rPr>
              <a:t>Lessons in Patience</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198</a:t>
            </a:r>
          </a:p>
        </p:txBody>
      </p:sp>
      <p:pic>
        <p:nvPicPr>
          <p:cNvPr id="2" name="Picture 1"/>
          <p:cNvPicPr>
            <a:picLocks noChangeAspect="1"/>
          </p:cNvPicPr>
          <p:nvPr/>
        </p:nvPicPr>
        <p:blipFill>
          <a:blip r:embed="rId2"/>
          <a:stretch>
            <a:fillRect/>
          </a:stretch>
        </p:blipFill>
        <p:spPr>
          <a:xfrm>
            <a:off x="0" y="1412776"/>
            <a:ext cx="9144000" cy="5143500"/>
          </a:xfrm>
          <a:prstGeom prst="rect">
            <a:avLst/>
          </a:prstGeom>
        </p:spPr>
      </p:pic>
    </p:spTree>
    <p:extLst>
      <p:ext uri="{BB962C8B-B14F-4D97-AF65-F5344CB8AC3E}">
        <p14:creationId xmlns:p14="http://schemas.microsoft.com/office/powerpoint/2010/main" val="296753709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96" y="-1"/>
            <a:ext cx="9138604" cy="608288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a:t>
            </a:r>
            <a:r>
              <a:rPr lang="en-US" sz="4800" b="1" dirty="0">
                <a:solidFill>
                  <a:srgbClr val="FFFF00"/>
                </a:solidFill>
                <a:effectLst>
                  <a:glow rad="127000">
                    <a:schemeClr val="tx1"/>
                  </a:glow>
                </a:effectLst>
                <a:latin typeface="Arial" charset="0"/>
                <a:ea typeface="ＭＳ Ｐゴシック" charset="0"/>
                <a:cs typeface="ＭＳ Ｐゴシック" charset="0"/>
              </a:rPr>
              <a:t>initiates</a:t>
            </a:r>
            <a:r>
              <a:rPr lang="en-US" sz="4800" b="1" dirty="0">
                <a:effectLst>
                  <a:glow rad="127000">
                    <a:schemeClr val="tx1"/>
                  </a:glow>
                </a:effectLst>
                <a:latin typeface="Arial" charset="0"/>
                <a:ea typeface="ＭＳ Ｐゴシック" charset="0"/>
                <a:cs typeface="ＭＳ Ｐゴシック" charset="0"/>
              </a:rPr>
              <a:t> change to fulfill his plans for us.</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Main Idea of </a:t>
            </a: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78767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31265" cy="6858000"/>
          </a:xfrm>
          <a:prstGeom prst="rect">
            <a:avLst/>
          </a:prstGeom>
        </p:spPr>
      </p:pic>
      <p:sp>
        <p:nvSpPr>
          <p:cNvPr id="309249" name="Title 1"/>
          <p:cNvSpPr>
            <a:spLocks noGrp="1"/>
          </p:cNvSpPr>
          <p:nvPr>
            <p:ph type="title" idx="4294967295"/>
          </p:nvPr>
        </p:nvSpPr>
        <p:spPr>
          <a:xfrm>
            <a:off x="107504" y="18614"/>
            <a:ext cx="3960440" cy="6839386"/>
          </a:xfrm>
        </p:spPr>
        <p:txBody>
          <a:bodyPr anchor="t"/>
          <a:lstStyle/>
          <a:p>
            <a:pPr algn="l"/>
            <a:r>
              <a:rPr lang="en-US" sz="5400" b="1">
                <a:solidFill>
                  <a:srgbClr val="FFFFFF"/>
                </a:solidFill>
                <a:effectLst>
                  <a:glow rad="228600">
                    <a:schemeClr val="tx1"/>
                  </a:glow>
                </a:effectLst>
                <a:latin typeface="Arial" charset="0"/>
                <a:ea typeface="ＭＳ Ｐゴシック" charset="0"/>
              </a:rPr>
              <a:t>Sometimes change comes though our desire to be like the world </a:t>
            </a:r>
          </a:p>
        </p:txBody>
      </p:sp>
    </p:spTree>
    <p:extLst>
      <p:ext uri="{BB962C8B-B14F-4D97-AF65-F5344CB8AC3E}">
        <p14:creationId xmlns:p14="http://schemas.microsoft.com/office/powerpoint/2010/main" val="1504454494"/>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96" y="-1"/>
            <a:ext cx="9138604" cy="608288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神</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促使</a:t>
            </a:r>
            <a:r>
              <a:rPr lang="zh-CN" altLang="en-US" sz="4800" b="1" dirty="0">
                <a:effectLst>
                  <a:glow rad="127000">
                    <a:schemeClr val="tx1"/>
                  </a:glow>
                </a:effectLst>
                <a:latin typeface="Arial" charset="0"/>
                <a:ea typeface="ＭＳ Ｐゴシック" charset="0"/>
                <a:cs typeface="ＭＳ Ｐゴシック" charset="0"/>
              </a:rPr>
              <a:t>改变发生来成就祂对我们的旨意。</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的中心思想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859422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ounded Rectangle 3"/>
          <p:cNvSpPr/>
          <p:nvPr/>
        </p:nvSpPr>
        <p:spPr bwMode="auto">
          <a:xfrm>
            <a:off x="1187624" y="1916832"/>
            <a:ext cx="6768752" cy="4536504"/>
          </a:xfrm>
          <a:prstGeom prst="roundRect">
            <a:avLst/>
          </a:prstGeom>
          <a:solidFill>
            <a:srgbClr val="CCAC2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2"/>
          <p:cNvSpPr txBox="1">
            <a:spLocks noChangeArrowheads="1"/>
          </p:cNvSpPr>
          <p:nvPr/>
        </p:nvSpPr>
        <p:spPr bwMode="auto">
          <a:xfrm>
            <a:off x="1259632" y="3645024"/>
            <a:ext cx="6624736" cy="27363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9600" b="1" dirty="0">
                <a:solidFill>
                  <a:schemeClr val="tx1"/>
                </a:solidFill>
                <a:effectLst/>
                <a:latin typeface="Arial" charset="0"/>
                <a:ea typeface="ＭＳ Ｐゴシック" charset="0"/>
                <a:cs typeface="ＭＳ Ｐゴシック" charset="0"/>
              </a:rPr>
              <a:t>GOD AT WORK</a:t>
            </a:r>
          </a:p>
        </p:txBody>
      </p:sp>
      <p:sp>
        <p:nvSpPr>
          <p:cNvPr id="900098" name="Rectangle 2"/>
          <p:cNvSpPr>
            <a:spLocks noGrp="1" noChangeArrowheads="1"/>
          </p:cNvSpPr>
          <p:nvPr>
            <p:ph type="ctrTitle"/>
          </p:nvPr>
        </p:nvSpPr>
        <p:spPr>
          <a:xfrm>
            <a:off x="0" y="232008"/>
            <a:ext cx="9144000" cy="1468800"/>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better way to change is for us to let God lead us </a:t>
            </a:r>
          </a:p>
        </p:txBody>
      </p:sp>
      <p:sp>
        <p:nvSpPr>
          <p:cNvPr id="6" name="Rectangle 2"/>
          <p:cNvSpPr txBox="1">
            <a:spLocks noChangeArrowheads="1"/>
          </p:cNvSpPr>
          <p:nvPr/>
        </p:nvSpPr>
        <p:spPr bwMode="auto">
          <a:xfrm>
            <a:off x="1547664" y="2348880"/>
            <a:ext cx="5976664" cy="1152128"/>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9600" b="1" dirty="0">
                <a:solidFill>
                  <a:srgbClr val="CCAC2F"/>
                </a:solidFill>
                <a:effectLst/>
                <a:latin typeface="Arial" charset="0"/>
                <a:ea typeface="ＭＳ Ｐゴシック" charset="0"/>
                <a:cs typeface="ＭＳ Ｐゴシック" charset="0"/>
              </a:rPr>
              <a:t>CAUTION</a:t>
            </a:r>
          </a:p>
        </p:txBody>
      </p:sp>
    </p:spTree>
    <p:extLst>
      <p:ext uri="{BB962C8B-B14F-4D97-AF65-F5344CB8AC3E}">
        <p14:creationId xmlns:p14="http://schemas.microsoft.com/office/powerpoint/2010/main" val="118820013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268760"/>
            <a:ext cx="9144000" cy="4033837"/>
          </a:xfrm>
          <a:effectLst>
            <a:outerShdw blurRad="63500" dist="38099" dir="2700000" algn="ctr" rotWithShape="0">
              <a:schemeClr val="tx2">
                <a:alpha val="74998"/>
              </a:schemeClr>
            </a:outerShdw>
          </a:effectLst>
          <a:extLst/>
        </p:spPr>
        <p:txBody>
          <a:bodyPr/>
          <a:lstStyle/>
          <a:p>
            <a:pPr eaLnBrk="1" hangingPunct="1">
              <a:defRPr/>
            </a:pPr>
            <a:r>
              <a:rPr lang="en-US" b="1" dirty="0">
                <a:effectLst>
                  <a:glow rad="228600">
                    <a:schemeClr val="tx1"/>
                  </a:glow>
                </a:effectLst>
                <a:ea typeface="ＭＳ Ｐゴシック" charset="0"/>
              </a:rPr>
              <a:t>"</a:t>
            </a:r>
            <a:r>
              <a:rPr lang="en-US" b="1" dirty="0">
                <a:solidFill>
                  <a:schemeClr val="bg1"/>
                </a:solidFill>
                <a:effectLst>
                  <a:glow rad="228600">
                    <a:schemeClr val="tx1"/>
                  </a:glow>
                </a:effectLst>
                <a:ea typeface="ＭＳ Ｐゴシック" charset="0"/>
              </a:rPr>
              <a:t>The world has yet to see what God can do through one man who is totally yielded to him"</a:t>
            </a:r>
            <a:br>
              <a:rPr lang="en-US" b="1" dirty="0">
                <a:solidFill>
                  <a:schemeClr val="bg1"/>
                </a:solidFill>
                <a:effectLst>
                  <a:glow rad="228600">
                    <a:schemeClr val="tx1"/>
                  </a:glow>
                </a:effectLst>
                <a:ea typeface="ＭＳ Ｐゴシック" charset="0"/>
              </a:rPr>
            </a:br>
            <a:r>
              <a:rPr lang="en-US" b="1" dirty="0">
                <a:solidFill>
                  <a:schemeClr val="bg1"/>
                </a:solidFill>
                <a:effectLst>
                  <a:glow rad="228600">
                    <a:schemeClr val="tx1"/>
                  </a:glow>
                </a:effectLst>
                <a:ea typeface="ＭＳ Ｐゴシック" charset="0"/>
              </a:rPr>
              <a:t> </a:t>
            </a:r>
            <a:br>
              <a:rPr lang="en-US" b="1" dirty="0">
                <a:solidFill>
                  <a:schemeClr val="bg1"/>
                </a:solidFill>
                <a:effectLst>
                  <a:glow rad="228600">
                    <a:schemeClr val="tx1"/>
                  </a:glow>
                </a:effectLst>
                <a:ea typeface="ＭＳ Ｐゴシック" charset="0"/>
              </a:rPr>
            </a:br>
            <a:r>
              <a:rPr lang="en-US" b="1" dirty="0">
                <a:solidFill>
                  <a:schemeClr val="bg1"/>
                </a:solidFill>
                <a:effectLst>
                  <a:glow rad="228600">
                    <a:schemeClr val="tx1"/>
                  </a:glow>
                </a:effectLst>
                <a:ea typeface="ＭＳ Ｐゴシック" charset="0"/>
              </a:rPr>
              <a:t>—Dwight L. Moody— </a:t>
            </a:r>
            <a:endParaRPr lang="en-US" b="1" dirty="0">
              <a:effectLst>
                <a:glow rad="228600">
                  <a:schemeClr val="tx1"/>
                </a:glow>
              </a:effectLst>
              <a:ea typeface="ＭＳ Ｐゴシック" charset="0"/>
            </a:endParaRPr>
          </a:p>
        </p:txBody>
      </p:sp>
    </p:spTree>
    <p:extLst>
      <p:ext uri="{BB962C8B-B14F-4D97-AF65-F5344CB8AC3E}">
        <p14:creationId xmlns:p14="http://schemas.microsoft.com/office/powerpoint/2010/main" val="2133474812"/>
      </p:ext>
    </p:extLst>
  </p:cSld>
  <p:clrMapOvr>
    <a:overrideClrMapping bg1="lt1" tx1="dk1" bg2="lt2" tx2="dk2" accent1="accent1" accent2="accent2" accent3="accent3" accent4="accent4" accent5="accent5" accent6="accent6" hlink="hlink" folHlink="folHlink"/>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096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a:extLst/>
        </p:spPr>
        <p:txBody>
          <a:bodyPr anchor="t"/>
          <a:lstStyle/>
          <a:p>
            <a:pPr>
              <a:defRPr/>
            </a:pPr>
            <a:r>
              <a:rPr lang="zh-CN" altLang="en-US" sz="4800" b="1" dirty="0">
                <a:solidFill>
                  <a:srgbClr val="FFFF00"/>
                </a:solidFill>
                <a:effectLst>
                  <a:glow rad="127000">
                    <a:schemeClr val="tx1"/>
                  </a:glow>
                </a:effectLst>
                <a:latin typeface="Arial" charset="0"/>
                <a:ea typeface="ＭＳ Ｐゴシック" charset="0"/>
                <a:cs typeface="ＭＳ Ｐゴシック" charset="0"/>
              </a:rPr>
              <a:t>神</a:t>
            </a:r>
            <a:r>
              <a:rPr lang="zh-CN" altLang="en-US" sz="4800" b="1" dirty="0">
                <a:effectLst>
                  <a:glow rad="127000">
                    <a:schemeClr val="tx1"/>
                  </a:glow>
                </a:effectLst>
                <a:latin typeface="Arial" charset="0"/>
                <a:ea typeface="ＭＳ Ｐゴシック" charset="0"/>
                <a:cs typeface="ＭＳ Ｐゴシック" charset="0"/>
              </a:rPr>
              <a:t>为什么使我们改变</a:t>
            </a:r>
            <a:r>
              <a:rPr lang="en-US" sz="4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0655824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神一直以来计划通过</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大卫谱系</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的君王来统治。</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051720" y="1739900"/>
            <a:ext cx="5118100" cy="5118100"/>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的释经主题</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673585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96" y="-1"/>
            <a:ext cx="9138604" cy="608288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神</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促使</a:t>
            </a:r>
            <a:r>
              <a:rPr lang="zh-CN" altLang="en-US" sz="4800" b="1" dirty="0">
                <a:effectLst>
                  <a:glow rad="127000">
                    <a:schemeClr val="tx1"/>
                  </a:glow>
                </a:effectLst>
                <a:latin typeface="Arial" charset="0"/>
                <a:ea typeface="ＭＳ Ｐゴシック" charset="0"/>
                <a:cs typeface="ＭＳ Ｐゴシック" charset="0"/>
              </a:rPr>
              <a:t>改变发生来成就祂对我们的旨意。</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的中心思想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045721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0900"/>
            <a:ext cx="9144000" cy="5143500"/>
          </a:xfrm>
          <a:prstGeom prst="rect">
            <a:avLst/>
          </a:prstGeom>
        </p:spPr>
      </p:pic>
      <p:sp>
        <p:nvSpPr>
          <p:cNvPr id="8" name="Rectangle 2"/>
          <p:cNvSpPr txBox="1">
            <a:spLocks noChangeArrowheads="1"/>
          </p:cNvSpPr>
          <p:nvPr/>
        </p:nvSpPr>
        <p:spPr bwMode="auto">
          <a:xfrm>
            <a:off x="323528" y="4221088"/>
            <a:ext cx="8268221"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TW" alt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915816" y="1046826"/>
            <a:ext cx="6204371" cy="2526190"/>
          </a:xfrm>
          <a:effectLst>
            <a:outerShdw blurRad="63500" dist="35921" dir="2700000" algn="ctr" rotWithShape="0">
              <a:schemeClr val="tx2">
                <a:alpha val="74998"/>
              </a:schemeClr>
            </a:outerShdw>
          </a:effectLst>
          <a:extLst/>
        </p:spPr>
        <p:txBody>
          <a:bodyPr/>
          <a:lstStyle/>
          <a:p>
            <a:pPr>
              <a:defRPr/>
            </a:pPr>
            <a:r>
              <a:rPr lang="ko-KR" altLang="en-US" sz="8000" b="1" dirty="0" err="1">
                <a:effectLst>
                  <a:glow rad="127000">
                    <a:schemeClr val="tx1"/>
                  </a:glow>
                </a:effectLst>
                <a:latin typeface="Arial" charset="0"/>
                <a:ea typeface="ＭＳ Ｐゴシック" charset="0"/>
                <a:cs typeface="ＭＳ Ｐゴシック" charset="0"/>
              </a:rPr>
              <a:t>作个被上帝更新的人</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7959223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14400"/>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Change</a:t>
            </a:r>
          </a:p>
        </p:txBody>
      </p:sp>
      <p:sp>
        <p:nvSpPr>
          <p:cNvPr id="3" name="TextBox 2"/>
          <p:cNvSpPr txBox="1"/>
          <p:nvPr/>
        </p:nvSpPr>
        <p:spPr>
          <a:xfrm>
            <a:off x="914400" y="457200"/>
            <a:ext cx="6858001" cy="5909309"/>
          </a:xfrm>
          <a:prstGeom prst="rect">
            <a:avLst/>
          </a:prstGeom>
          <a:noFill/>
        </p:spPr>
        <p:txBody>
          <a:bodyPr wrap="square" rtlCol="0">
            <a:spAutoFit/>
          </a:bodyPr>
          <a:lstStyle/>
          <a:p>
            <a:r>
              <a:rPr lang="en-US" sz="4000">
                <a:solidFill>
                  <a:srgbClr val="FFFFFF"/>
                </a:solidFill>
                <a:latin typeface="Arial"/>
                <a:cs typeface="Arial"/>
              </a:rPr>
              <a:t>"THE CIRCUMSTANCES </a:t>
            </a:r>
            <a:br>
              <a:rPr lang="en-US" sz="4000">
                <a:solidFill>
                  <a:srgbClr val="FFFFFF"/>
                </a:solidFill>
                <a:latin typeface="Arial"/>
                <a:cs typeface="Arial"/>
              </a:rPr>
            </a:br>
            <a:r>
              <a:rPr lang="en-US" sz="7200">
                <a:solidFill>
                  <a:srgbClr val="FFFFFF"/>
                </a:solidFill>
                <a:latin typeface="Arial"/>
                <a:cs typeface="Arial"/>
              </a:rPr>
              <a:t>WE ASK GOD </a:t>
            </a:r>
            <a:br>
              <a:rPr lang="en-US" sz="7200">
                <a:solidFill>
                  <a:srgbClr val="FFFFFF"/>
                </a:solidFill>
                <a:latin typeface="Arial"/>
                <a:cs typeface="Arial"/>
              </a:rPr>
            </a:br>
            <a:r>
              <a:rPr lang="en-US" sz="3200">
                <a:solidFill>
                  <a:srgbClr val="FFFFFF"/>
                </a:solidFill>
                <a:latin typeface="Arial"/>
                <a:cs typeface="Arial"/>
              </a:rPr>
              <a:t>TO CHANGE ARE OFTEN </a:t>
            </a:r>
            <a:br>
              <a:rPr lang="en-US" sz="3200">
                <a:solidFill>
                  <a:srgbClr val="FFFFFF"/>
                </a:solidFill>
                <a:latin typeface="Arial"/>
                <a:cs typeface="Arial"/>
              </a:rPr>
            </a:br>
            <a:r>
              <a:rPr lang="en-US" sz="3200">
                <a:solidFill>
                  <a:srgbClr val="FFFFFF"/>
                </a:solidFill>
                <a:latin typeface="Arial"/>
                <a:cs typeface="Arial"/>
              </a:rPr>
              <a:t>THE CIRCUMSTANCES GOD </a:t>
            </a:r>
            <a:br>
              <a:rPr lang="en-US">
                <a:solidFill>
                  <a:srgbClr val="FFFFFF"/>
                </a:solidFill>
                <a:latin typeface="Arial"/>
                <a:cs typeface="Arial"/>
              </a:rPr>
            </a:br>
            <a:r>
              <a:rPr lang="en-US" sz="9600">
                <a:solidFill>
                  <a:srgbClr val="FFFFFF"/>
                </a:solidFill>
                <a:latin typeface="Arial"/>
                <a:cs typeface="Arial"/>
              </a:rPr>
              <a:t>IS USING </a:t>
            </a:r>
            <a:br>
              <a:rPr lang="en-US">
                <a:solidFill>
                  <a:srgbClr val="FFFFFF"/>
                </a:solidFill>
                <a:latin typeface="Arial"/>
                <a:cs typeface="Arial"/>
              </a:rPr>
            </a:br>
            <a:r>
              <a:rPr lang="en-US" sz="5400">
                <a:solidFill>
                  <a:srgbClr val="FFFFFF"/>
                </a:solidFill>
                <a:latin typeface="Arial"/>
                <a:cs typeface="Arial"/>
              </a:rPr>
              <a:t>TO CHANGE US"</a:t>
            </a:r>
          </a:p>
          <a:p>
            <a:r>
              <a:rPr lang="en-US">
                <a:solidFill>
                  <a:srgbClr val="FFFFFF"/>
                </a:solidFill>
                <a:latin typeface="Arial"/>
                <a:cs typeface="Arial"/>
              </a:rPr>
              <a:t>—MAX LUCADO, </a:t>
            </a:r>
            <a:br>
              <a:rPr lang="en-US">
                <a:solidFill>
                  <a:srgbClr val="FFFFFF"/>
                </a:solidFill>
                <a:latin typeface="Arial"/>
                <a:cs typeface="Arial"/>
              </a:rPr>
            </a:br>
            <a:r>
              <a:rPr lang="en-US" sz="2400" i="1">
                <a:solidFill>
                  <a:srgbClr val="FFFFFF"/>
                </a:solidFill>
                <a:latin typeface="Arial"/>
                <a:cs typeface="Arial"/>
              </a:rPr>
              <a:t>I AM WONDERFULLY &amp; FEARFULLY MADE</a:t>
            </a:r>
            <a:endParaRPr lang="en-US" sz="2400">
              <a:solidFill>
                <a:srgbClr val="FFFFFF"/>
              </a:solidFill>
              <a:latin typeface="Arial"/>
              <a:cs typeface="Arial"/>
            </a:endParaRPr>
          </a:p>
        </p:txBody>
      </p:sp>
    </p:spTree>
    <p:extLst>
      <p:ext uri="{BB962C8B-B14F-4D97-AF65-F5344CB8AC3E}">
        <p14:creationId xmlns:p14="http://schemas.microsoft.com/office/powerpoint/2010/main" val="407026229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90500"/>
            <a:ext cx="9144000" cy="6554611"/>
            <a:chOff x="0" y="190500"/>
            <a:chExt cx="9144000" cy="6554611"/>
          </a:xfrm>
        </p:grpSpPr>
        <p:pic>
          <p:nvPicPr>
            <p:cNvPr id="2" name="Picture 1"/>
            <p:cNvPicPr>
              <a:picLocks noChangeAspect="1"/>
            </p:cNvPicPr>
            <p:nvPr/>
          </p:nvPicPr>
          <p:blipFill rotWithShape="1">
            <a:blip r:embed="rId3"/>
            <a:srcRect l="6965" b="5850"/>
            <a:stretch/>
          </p:blipFill>
          <p:spPr>
            <a:xfrm>
              <a:off x="0" y="190500"/>
              <a:ext cx="9144000" cy="6554611"/>
            </a:xfrm>
            <a:prstGeom prst="rect">
              <a:avLst/>
            </a:prstGeom>
          </p:spPr>
        </p:pic>
        <p:sp>
          <p:nvSpPr>
            <p:cNvPr id="3" name="Right Triangle 2"/>
            <p:cNvSpPr/>
            <p:nvPr/>
          </p:nvSpPr>
          <p:spPr bwMode="auto">
            <a:xfrm rot="10527313">
              <a:off x="929832" y="331313"/>
              <a:ext cx="7610323" cy="4387245"/>
            </a:xfrm>
            <a:prstGeom prst="rtTriangl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80528" y="116632"/>
            <a:ext cx="9144000" cy="2065493"/>
          </a:xfrm>
          <a:effectLst>
            <a:outerShdw blurRad="63500" dist="35921" dir="2700000" algn="ctr" rotWithShape="0">
              <a:schemeClr val="tx2">
                <a:alpha val="74998"/>
              </a:schemeClr>
            </a:outerShdw>
          </a:effectLst>
          <a:extLst/>
        </p:spPr>
        <p:txBody>
          <a:bodyPr/>
          <a:lstStyle/>
          <a:p>
            <a:pPr algn="r">
              <a:defRPr/>
            </a:pPr>
            <a:r>
              <a:rPr lang="zh-CN" altLang="en-US" sz="4800" b="1" dirty="0">
                <a:effectLst>
                  <a:glow rad="127000">
                    <a:schemeClr val="tx1"/>
                  </a:glow>
                </a:effectLst>
                <a:latin typeface="Times New Roman"/>
                <a:ea typeface="ＭＳ Ｐゴシック" charset="0"/>
                <a:cs typeface="Times New Roman"/>
              </a:rPr>
              <a:t>如果没有改变</a:t>
            </a:r>
            <a:r>
              <a:rPr lang="en-US" sz="4800" b="1" dirty="0">
                <a:effectLst>
                  <a:glow rad="127000">
                    <a:schemeClr val="tx1"/>
                  </a:glow>
                </a:effectLst>
                <a:latin typeface="Times New Roman"/>
                <a:ea typeface="ＭＳ Ｐゴシック" charset="0"/>
                <a:cs typeface="Times New Roman"/>
              </a:rPr>
              <a:t>,</a:t>
            </a:r>
            <a:br>
              <a:rPr lang="en-US" sz="4800" b="1" dirty="0">
                <a:effectLst>
                  <a:glow rad="127000">
                    <a:schemeClr val="tx1"/>
                  </a:glow>
                </a:effectLst>
                <a:latin typeface="Times New Roman"/>
                <a:ea typeface="ＭＳ Ｐゴシック" charset="0"/>
                <a:cs typeface="Times New Roman"/>
              </a:rPr>
            </a:br>
            <a:r>
              <a:rPr lang="zh-CN" altLang="en-US" sz="4800" b="1" dirty="0">
                <a:effectLst>
                  <a:glow rad="127000">
                    <a:schemeClr val="tx1"/>
                  </a:glow>
                </a:effectLst>
                <a:latin typeface="Times New Roman"/>
                <a:ea typeface="ＭＳ Ｐゴシック" charset="0"/>
                <a:cs typeface="Times New Roman"/>
              </a:rPr>
              <a:t>也就不会有蝴蝶。</a:t>
            </a:r>
            <a:br>
              <a:rPr lang="en-US" sz="4800" b="1" dirty="0">
                <a:effectLst>
                  <a:glow rad="127000">
                    <a:schemeClr val="tx1"/>
                  </a:glow>
                </a:effectLst>
                <a:latin typeface="Times New Roman"/>
                <a:ea typeface="ＭＳ Ｐゴシック" charset="0"/>
                <a:cs typeface="Times New Roman"/>
              </a:rPr>
            </a:br>
            <a:r>
              <a:rPr lang="en-US" sz="3600" b="1" i="1" dirty="0">
                <a:effectLst>
                  <a:glow rad="127000">
                    <a:schemeClr val="tx1"/>
                  </a:glow>
                </a:effectLst>
                <a:latin typeface="Times New Roman"/>
                <a:ea typeface="ＭＳ Ｐゴシック" charset="0"/>
                <a:cs typeface="Times New Roman"/>
              </a:rPr>
              <a:t>—</a:t>
            </a:r>
            <a:r>
              <a:rPr lang="zh-CN" altLang="en-US" sz="3600" b="1" i="1" dirty="0">
                <a:effectLst>
                  <a:glow rad="127000">
                    <a:schemeClr val="tx1"/>
                  </a:glow>
                </a:effectLst>
                <a:latin typeface="Times New Roman"/>
                <a:ea typeface="ＭＳ Ｐゴシック" charset="0"/>
                <a:cs typeface="Times New Roman"/>
              </a:rPr>
              <a:t>不知名者</a:t>
            </a:r>
            <a:endParaRPr lang="en-US" sz="3600" b="1" i="1" dirty="0">
              <a:effectLst>
                <a:glow rad="127000">
                  <a:schemeClr val="tx1"/>
                </a:glow>
              </a:effectLst>
              <a:latin typeface="Times New Roman"/>
              <a:ea typeface="ＭＳ Ｐゴシック" charset="0"/>
              <a:cs typeface="Times New Roman"/>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3569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Change</a:t>
            </a:r>
          </a:p>
        </p:txBody>
      </p:sp>
      <p:pic>
        <p:nvPicPr>
          <p:cNvPr id="2" name="Picture 1"/>
          <p:cNvPicPr>
            <a:picLocks noChangeAspect="1"/>
          </p:cNvPicPr>
          <p:nvPr/>
        </p:nvPicPr>
        <p:blipFill>
          <a:blip r:embed="rId3"/>
          <a:stretch>
            <a:fillRect/>
          </a:stretch>
        </p:blipFill>
        <p:spPr>
          <a:xfrm>
            <a:off x="2146300" y="0"/>
            <a:ext cx="4843220" cy="6858000"/>
          </a:xfrm>
          <a:prstGeom prst="rect">
            <a:avLst/>
          </a:prstGeom>
        </p:spPr>
      </p:pic>
    </p:spTree>
    <p:extLst>
      <p:ext uri="{BB962C8B-B14F-4D97-AF65-F5344CB8AC3E}">
        <p14:creationId xmlns:p14="http://schemas.microsoft.com/office/powerpoint/2010/main" val="365593922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96409131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0" y="190500"/>
            <a:ext cx="9144000" cy="6554611"/>
            <a:chOff x="0" y="190500"/>
            <a:chExt cx="9144000" cy="6554611"/>
          </a:xfrm>
        </p:grpSpPr>
        <p:pic>
          <p:nvPicPr>
            <p:cNvPr id="2" name="Picture 1"/>
            <p:cNvPicPr>
              <a:picLocks noChangeAspect="1"/>
            </p:cNvPicPr>
            <p:nvPr/>
          </p:nvPicPr>
          <p:blipFill rotWithShape="1">
            <a:blip r:embed="rId3"/>
            <a:srcRect l="6965" b="5850"/>
            <a:stretch/>
          </p:blipFill>
          <p:spPr>
            <a:xfrm>
              <a:off x="0" y="190500"/>
              <a:ext cx="9144000" cy="6554611"/>
            </a:xfrm>
            <a:prstGeom prst="rect">
              <a:avLst/>
            </a:prstGeom>
          </p:spPr>
        </p:pic>
        <p:sp>
          <p:nvSpPr>
            <p:cNvPr id="3" name="Right Triangle 2"/>
            <p:cNvSpPr/>
            <p:nvPr/>
          </p:nvSpPr>
          <p:spPr bwMode="auto">
            <a:xfrm rot="10527313">
              <a:off x="929832" y="331313"/>
              <a:ext cx="7610323" cy="4387245"/>
            </a:xfrm>
            <a:prstGeom prst="rtTriangl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80528" y="116632"/>
            <a:ext cx="9144000" cy="2065493"/>
          </a:xfrm>
          <a:effectLst>
            <a:outerShdw blurRad="63500" dist="35921" dir="2700000" algn="ctr" rotWithShape="0">
              <a:schemeClr val="tx2">
                <a:alpha val="74998"/>
              </a:schemeClr>
            </a:outerShdw>
          </a:effectLst>
          <a:extLst/>
        </p:spPr>
        <p:txBody>
          <a:bodyPr/>
          <a:lstStyle/>
          <a:p>
            <a:pPr algn="r">
              <a:defRPr/>
            </a:pPr>
            <a:r>
              <a:rPr lang="zh-CN" altLang="en-US" sz="4800" b="1" dirty="0">
                <a:effectLst>
                  <a:glow rad="127000">
                    <a:schemeClr val="tx1"/>
                  </a:glow>
                </a:effectLst>
                <a:latin typeface="Times New Roman"/>
                <a:ea typeface="ＭＳ Ｐゴシック" charset="0"/>
                <a:cs typeface="Times New Roman"/>
              </a:rPr>
              <a:t>如果没有改变</a:t>
            </a:r>
            <a:r>
              <a:rPr lang="en-US" sz="4800" b="1" dirty="0">
                <a:effectLst>
                  <a:glow rad="127000">
                    <a:schemeClr val="tx1"/>
                  </a:glow>
                </a:effectLst>
                <a:latin typeface="Times New Roman"/>
                <a:ea typeface="ＭＳ Ｐゴシック" charset="0"/>
                <a:cs typeface="Times New Roman"/>
              </a:rPr>
              <a:t>,</a:t>
            </a:r>
            <a:br>
              <a:rPr lang="en-US" sz="4800" b="1" dirty="0">
                <a:effectLst>
                  <a:glow rad="127000">
                    <a:schemeClr val="tx1"/>
                  </a:glow>
                </a:effectLst>
                <a:latin typeface="Times New Roman"/>
                <a:ea typeface="ＭＳ Ｐゴシック" charset="0"/>
                <a:cs typeface="Times New Roman"/>
              </a:rPr>
            </a:br>
            <a:r>
              <a:rPr lang="zh-CN" altLang="en-US" sz="4800" b="1" dirty="0">
                <a:effectLst>
                  <a:glow rad="127000">
                    <a:schemeClr val="tx1"/>
                  </a:glow>
                </a:effectLst>
                <a:latin typeface="Times New Roman"/>
                <a:ea typeface="ＭＳ Ｐゴシック" charset="0"/>
                <a:cs typeface="Times New Roman"/>
              </a:rPr>
              <a:t>也就不会有蝴蝶。</a:t>
            </a:r>
            <a:br>
              <a:rPr lang="en-US" sz="4800" b="1" dirty="0">
                <a:effectLst>
                  <a:glow rad="127000">
                    <a:schemeClr val="tx1"/>
                  </a:glow>
                </a:effectLst>
                <a:latin typeface="Times New Roman"/>
                <a:ea typeface="ＭＳ Ｐゴシック" charset="0"/>
                <a:cs typeface="Times New Roman"/>
              </a:rPr>
            </a:br>
            <a:r>
              <a:rPr lang="en-US" sz="3600" b="1" i="1" dirty="0">
                <a:effectLst>
                  <a:glow rad="127000">
                    <a:schemeClr val="tx1"/>
                  </a:glow>
                </a:effectLst>
                <a:latin typeface="Times New Roman"/>
                <a:ea typeface="ＭＳ Ｐゴシック" charset="0"/>
                <a:cs typeface="Times New Roman"/>
              </a:rPr>
              <a:t>—</a:t>
            </a:r>
            <a:r>
              <a:rPr lang="zh-CN" altLang="en-US" sz="3600" b="1" i="1" dirty="0">
                <a:effectLst>
                  <a:glow rad="127000">
                    <a:schemeClr val="tx1"/>
                  </a:glow>
                </a:effectLst>
                <a:latin typeface="Times New Roman"/>
                <a:ea typeface="ＭＳ Ｐゴシック" charset="0"/>
                <a:cs typeface="Times New Roman"/>
              </a:rPr>
              <a:t>不知名者</a:t>
            </a:r>
            <a:endParaRPr lang="en-US" sz="3600" b="1" i="1" dirty="0">
              <a:effectLst>
                <a:glow rad="127000">
                  <a:schemeClr val="tx1"/>
                </a:glow>
              </a:effectLst>
              <a:latin typeface="Times New Roman"/>
              <a:ea typeface="ＭＳ Ｐゴシック" charset="0"/>
              <a:cs typeface="Times New Roman"/>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7546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defTabSz="914400" fontAlgn="base">
              <a:spcBef>
                <a:spcPct val="0"/>
              </a:spcBef>
              <a:spcAft>
                <a:spcPct val="0"/>
              </a:spcAft>
            </a:pP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旧约全书讲章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57426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78681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856487475"/>
              </p:ext>
            </p:extLst>
          </p:nvPr>
        </p:nvGraphicFramePr>
        <p:xfrm>
          <a:off x="-107950" y="0"/>
          <a:ext cx="9251949" cy="6858232"/>
        </p:xfrm>
        <a:graphic>
          <a:graphicData uri="http://schemas.openxmlformats.org/drawingml/2006/table">
            <a:tbl>
              <a:tblPr/>
              <a:tblGrid>
                <a:gridCol w="1850717">
                  <a:extLst>
                    <a:ext uri="{9D8B030D-6E8A-4147-A177-3AD203B41FA5}">
                      <a16:colId xmlns:a16="http://schemas.microsoft.com/office/drawing/2014/main" val="20000"/>
                    </a:ext>
                  </a:extLst>
                </a:gridCol>
                <a:gridCol w="1893129">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2051719">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TW" altLang="en-US" sz="2800" b="1" i="0" u="none" strike="noStrike" cap="none" normalizeH="0" baseline="0" dirty="0">
                          <a:ln>
                            <a:noFill/>
                          </a:ln>
                          <a:solidFill>
                            <a:srgbClr val="FFFFFF"/>
                          </a:solidFill>
                          <a:effectLst/>
                          <a:latin typeface="Arial" charset="0"/>
                          <a:ea typeface="ＭＳ Ｐゴシック" charset="0"/>
                          <a:cs typeface="Arial" charset="0"/>
                        </a:rPr>
                        <a:t>从衰落的神权统治到大卫的王国</a:t>
                      </a:r>
                      <a:r>
                        <a:rPr kumimoji="1" lang="zh-TW" altLang="en-US" sz="2400" b="1" i="0" u="none" strike="noStrike" cap="none" normalizeH="0" baseline="0" dirty="0">
                          <a:ln>
                            <a:noFill/>
                          </a:ln>
                          <a:solidFill>
                            <a:srgbClr val="FFFFFF"/>
                          </a:solidFill>
                          <a:effectLst/>
                          <a:latin typeface="Arial" charset="0"/>
                          <a:ea typeface="ＭＳ Ｐゴシック" charset="0"/>
                          <a:cs typeface="Arial" charset="0"/>
                        </a:rPr>
                        <a:t> </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神权的中介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王国的建立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士师的衰落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国王的兴起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第 </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1</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7</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 章</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第 8–31 章</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撒母耳: </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天上的王</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扫罗</a:t>
                      </a:r>
                      <a:r>
                        <a:rPr kumimoji="1" lang="en-US" altLang="zh-TW" sz="1800" b="1" i="0" u="none" strike="noStrike" cap="none" normalizeH="0" baseline="0" dirty="0">
                          <a:ln>
                            <a:noFill/>
                          </a:ln>
                          <a:solidFill>
                            <a:srgbClr val="8C0000"/>
                          </a:solidFill>
                          <a:effectLst/>
                          <a:latin typeface="Arial" charset="0"/>
                          <a:ea typeface="ＭＳ Ｐゴシック" charset="0"/>
                          <a:cs typeface="Arial" charset="0"/>
                        </a:rPr>
                        <a:t>: "</a:t>
                      </a: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地上的王</a:t>
                      </a:r>
                      <a:r>
                        <a:rPr kumimoji="1" lang="en-US" altLang="zh-TW" sz="1800" b="1" i="0" u="none" strike="noStrike" cap="none" normalizeH="0" baseline="0" dirty="0">
                          <a:ln>
                            <a:noFill/>
                          </a:ln>
                          <a:solidFill>
                            <a:srgbClr val="8C0000"/>
                          </a:solidFill>
                          <a:effectLst/>
                          <a:latin typeface="Arial" charset="0"/>
                          <a:ea typeface="ＭＳ Ｐゴシック" charset="0"/>
                          <a:cs typeface="Arial" charset="0"/>
                        </a:rPr>
                        <a:t>"</a:t>
                      </a: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以利</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撒母耳</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扫罗</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大卫</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5"/>
                  </a:ext>
                </a:extLst>
              </a:tr>
              <a:tr h="628961">
                <a:tc>
                  <a:txBody>
                    <a:bodyPr/>
                    <a:lstStyle/>
                    <a:p>
                      <a:pPr algn="ctr">
                        <a:spcAft>
                          <a:spcPts val="0"/>
                        </a:spcAft>
                      </a:pPr>
                      <a:r>
                        <a:rPr kumimoji="1" lang="zh-TW" sz="1800" b="1" i="0" u="none" strike="noStrike" kern="1200" cap="none" normalizeH="0" baseline="0">
                          <a:ln>
                            <a:noFill/>
                          </a:ln>
                          <a:solidFill>
                            <a:srgbClr val="8C0000"/>
                          </a:solidFill>
                          <a:effectLst/>
                          <a:latin typeface="Arial" charset="0"/>
                          <a:ea typeface="ＭＳ Ｐゴシック" charset="0"/>
                          <a:cs typeface="Arial" charset="0"/>
                        </a:rPr>
                        <a:t>追求合人的心意</a:t>
                      </a:r>
                      <a:endParaRPr kumimoji="1" lang="en-SG" sz="1800" b="1" i="0" u="none" strike="noStrike" kern="1200" cap="none" normalizeH="0" baseline="0">
                        <a:ln>
                          <a:noFill/>
                        </a:ln>
                        <a:solidFill>
                          <a:srgbClr val="8C0000"/>
                        </a:solidFill>
                        <a:effectLst/>
                        <a:latin typeface="Arial" charset="0"/>
                        <a:ea typeface="ＭＳ Ｐゴシック" charset="0"/>
                        <a:cs typeface="Arial" charset="0"/>
                      </a:endParaRPr>
                    </a:p>
                  </a:txBody>
                  <a:tcPr marL="50800" marR="50800" marT="50800" marB="5080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spcAft>
                          <a:spcPts val="0"/>
                        </a:spcAft>
                      </a:pPr>
                      <a:r>
                        <a:rPr kumimoji="1" lang="zh-TW" sz="1800" b="1" i="0" u="none" strike="noStrike" kern="1200" cap="none" normalizeH="0" baseline="0">
                          <a:ln>
                            <a:noFill/>
                          </a:ln>
                          <a:solidFill>
                            <a:srgbClr val="8C0000"/>
                          </a:solidFill>
                          <a:effectLst/>
                          <a:latin typeface="Arial" charset="0"/>
                          <a:ea typeface="ＭＳ Ｐゴシック" charset="0"/>
                          <a:cs typeface="Arial" charset="0"/>
                        </a:rPr>
                        <a:t>追求合神的心意</a:t>
                      </a:r>
                      <a:endParaRPr kumimoji="1" lang="en-SG" sz="1800" b="1" i="0" u="none" strike="noStrike" kern="1200" cap="none" normalizeH="0" baseline="0">
                        <a:ln>
                          <a:noFill/>
                        </a:ln>
                        <a:solidFill>
                          <a:srgbClr val="8C0000"/>
                        </a:solidFill>
                        <a:effectLst/>
                        <a:latin typeface="Arial" charset="0"/>
                        <a:ea typeface="ＭＳ Ｐゴシック" charset="0"/>
                        <a:cs typeface="Arial" charset="0"/>
                      </a:endParaRPr>
                    </a:p>
                  </a:txBody>
                  <a:tcPr marL="50800" marR="50800" marT="50800" marB="5080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HT" altLang="en-US" sz="1800" b="1" i="0" u="none" strike="noStrike" cap="none" normalizeH="0" baseline="0" dirty="0">
                          <a:ln>
                            <a:noFill/>
                          </a:ln>
                          <a:solidFill>
                            <a:srgbClr val="8C0000"/>
                          </a:solidFill>
                          <a:effectLst/>
                          <a:latin typeface="Arial" charset="0"/>
                          <a:ea typeface="ＭＳ Ｐゴシック" charset="0"/>
                          <a:cs typeface="Arial" charset="0"/>
                        </a:rPr>
                        <a:t>追求合人的心意 </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HT" altLang="en-US" sz="1800" b="1" i="0" u="none" strike="noStrike" cap="none" normalizeH="0" baseline="0" dirty="0">
                          <a:ln>
                            <a:noFill/>
                          </a:ln>
                          <a:solidFill>
                            <a:srgbClr val="8C0000"/>
                          </a:solidFill>
                          <a:effectLst/>
                          <a:latin typeface="Arial" charset="0"/>
                          <a:ea typeface="ＭＳ Ｐゴシック" charset="0"/>
                          <a:cs typeface="Arial" charset="0"/>
                        </a:rPr>
                        <a:t>追求合神的心意 </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7AFFF3"/>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8C0000"/>
                          </a:solidFill>
                          <a:effectLst/>
                          <a:latin typeface="Arial" charset="0"/>
                          <a:ea typeface="ＭＳ Ｐゴシック" charset="0"/>
                          <a:cs typeface="Arial" charset="0"/>
                        </a:rPr>
                        <a:t>麻木</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祷告</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800000"/>
                          </a:solidFill>
                          <a:effectLst/>
                          <a:latin typeface="Arial" charset="0"/>
                          <a:ea typeface="ＭＳ Ｐゴシック" charset="0"/>
                          <a:cs typeface="Arial" charset="0"/>
                        </a:rPr>
                        <a:t>恐惧</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800000"/>
                          </a:solidFill>
                          <a:effectLst/>
                          <a:latin typeface="Arial" charset="0"/>
                          <a:ea typeface="ＭＳ Ｐゴシック" charset="0"/>
                          <a:cs typeface="Arial" charset="0"/>
                        </a:rPr>
                        <a:t>忍耐</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en-US" sz="1800" b="1" i="1">
                          <a:solidFill>
                            <a:srgbClr val="800000"/>
                          </a:solidFill>
                          <a:effectLst/>
                          <a:latin typeface="Arial"/>
                          <a:ea typeface="Times New Roman"/>
                          <a:cs typeface="Arial"/>
                        </a:rPr>
                        <a:t>过渡 #1</a:t>
                      </a:r>
                    </a:p>
                    <a:p>
                      <a:pPr algn="ctr">
                        <a:lnSpc>
                          <a:spcPct val="115000"/>
                        </a:lnSpc>
                        <a:spcAft>
                          <a:spcPts val="0"/>
                        </a:spcAft>
                      </a:pPr>
                      <a:r>
                        <a:rPr lang="en-US" sz="1800" b="1" i="1">
                          <a:solidFill>
                            <a:srgbClr val="800000"/>
                          </a:solidFill>
                          <a:effectLst/>
                          <a:latin typeface="Arial"/>
                          <a:ea typeface="Times New Roman"/>
                          <a:cs typeface="Arial"/>
                        </a:rPr>
                        <a:t>以利到撒母耳</a:t>
                      </a:r>
                    </a:p>
                    <a:p>
                      <a:pPr algn="ctr">
                        <a:lnSpc>
                          <a:spcPct val="115000"/>
                        </a:lnSpc>
                        <a:spcAft>
                          <a:spcPts val="0"/>
                        </a:spcAft>
                      </a:pPr>
                      <a:r>
                        <a:rPr lang="en-US" sz="1800" b="1" i="1">
                          <a:solidFill>
                            <a:srgbClr val="800000"/>
                          </a:solidFill>
                          <a:effectLst/>
                          <a:latin typeface="Arial"/>
                          <a:ea typeface="Times New Roman"/>
                          <a:cs typeface="Arial"/>
                        </a:rPr>
                        <a:t>(1–3)</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mr-IN" sz="1800" b="1">
                          <a:solidFill>
                            <a:srgbClr val="800000"/>
                          </a:solidFill>
                          <a:effectLst/>
                          <a:latin typeface="Arial"/>
                          <a:ea typeface="Times New Roman"/>
                          <a:cs typeface="Arial"/>
                        </a:rPr>
                        <a:t>撒母耳</a:t>
                      </a:r>
                      <a:r>
                        <a:rPr lang="en-US" sz="1800" b="1">
                          <a:solidFill>
                            <a:srgbClr val="800000"/>
                          </a:solidFill>
                          <a:effectLst/>
                          <a:latin typeface="Arial"/>
                          <a:ea typeface="Times New Roman"/>
                          <a:cs typeface="Arial"/>
                        </a:rPr>
                        <a:t> </a:t>
                      </a:r>
                      <a:r>
                        <a:rPr lang="mr-IN" sz="1800" b="1">
                          <a:solidFill>
                            <a:srgbClr val="800000"/>
                          </a:solidFill>
                          <a:effectLst/>
                          <a:latin typeface="Arial"/>
                          <a:ea typeface="Times New Roman"/>
                          <a:cs typeface="Arial"/>
                        </a:rPr>
                        <a:t>&amp; </a:t>
                      </a:r>
                      <a:br>
                        <a:rPr lang="en-US" sz="1800" b="1">
                          <a:solidFill>
                            <a:srgbClr val="800000"/>
                          </a:solidFill>
                          <a:effectLst/>
                          <a:latin typeface="Arial"/>
                          <a:ea typeface="Times New Roman"/>
                          <a:cs typeface="Arial"/>
                        </a:rPr>
                      </a:br>
                      <a:r>
                        <a:rPr lang="mr-IN" sz="1800" b="1">
                          <a:solidFill>
                            <a:srgbClr val="800000"/>
                          </a:solidFill>
                          <a:effectLst/>
                          <a:latin typeface="Arial"/>
                          <a:ea typeface="Times New Roman"/>
                          <a:cs typeface="Arial"/>
                        </a:rPr>
                        <a:t>约柜被掳</a:t>
                      </a:r>
                    </a:p>
                    <a:p>
                      <a:pPr algn="ctr">
                        <a:lnSpc>
                          <a:spcPct val="115000"/>
                        </a:lnSpc>
                        <a:spcAft>
                          <a:spcPts val="0"/>
                        </a:spcAft>
                      </a:pPr>
                      <a:r>
                        <a:rPr lang="mr-IN" sz="1800" b="1">
                          <a:solidFill>
                            <a:srgbClr val="800000"/>
                          </a:solidFill>
                          <a:effectLst/>
                          <a:latin typeface="Arial"/>
                          <a:ea typeface="Times New Roman"/>
                          <a:cs typeface="Arial"/>
                        </a:rPr>
                        <a:t>(4–7)</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spcAft>
                          <a:spcPts val="0"/>
                        </a:spcAft>
                      </a:pPr>
                      <a:r>
                        <a:rPr lang="zh-CN" altLang="en-US" sz="1800" b="1">
                          <a:solidFill>
                            <a:srgbClr val="800000"/>
                          </a:solidFill>
                          <a:effectLst/>
                          <a:uFill>
                            <a:solidFill>
                              <a:srgbClr val="000000"/>
                            </a:solidFill>
                          </a:uFill>
                          <a:latin typeface="Arial"/>
                          <a:ea typeface="Arial Unicode MS"/>
                          <a:cs typeface="Arial"/>
                        </a:rPr>
                        <a:t>过渡</a:t>
                      </a:r>
                      <a:r>
                        <a:rPr lang="zh-CN" altLang="en-US" sz="1800" b="1">
                          <a:solidFill>
                            <a:srgbClr val="800000"/>
                          </a:solidFill>
                          <a:effectLst/>
                          <a:uFill>
                            <a:solidFill>
                              <a:srgbClr val="000000"/>
                            </a:solidFill>
                          </a:uFill>
                          <a:latin typeface="Arial"/>
                          <a:ea typeface="Arial"/>
                          <a:cs typeface="Arial"/>
                        </a:rPr>
                        <a:t> </a:t>
                      </a:r>
                      <a:r>
                        <a:rPr lang="en-US" altLang="zh-CN" sz="1800" b="1">
                          <a:solidFill>
                            <a:srgbClr val="800000"/>
                          </a:solidFill>
                          <a:effectLst/>
                          <a:uFill>
                            <a:solidFill>
                              <a:srgbClr val="000000"/>
                            </a:solidFill>
                          </a:uFill>
                          <a:latin typeface="Arial"/>
                          <a:ea typeface="Arial"/>
                          <a:cs typeface="Arial"/>
                        </a:rPr>
                        <a:t>#2</a:t>
                      </a:r>
                      <a:endParaRPr lang="en-SG" sz="2800" b="1">
                        <a:solidFill>
                          <a:srgbClr val="800000"/>
                        </a:solidFill>
                        <a:effectLst/>
                        <a:uFill>
                          <a:solidFill>
                            <a:srgbClr val="000000"/>
                          </a:solidFill>
                        </a:uFill>
                        <a:latin typeface="Arial"/>
                        <a:ea typeface="Times"/>
                        <a:cs typeface="Arial"/>
                      </a:endParaRPr>
                    </a:p>
                    <a:p>
                      <a:pPr algn="ctr">
                        <a:spcAft>
                          <a:spcPts val="0"/>
                        </a:spcAft>
                      </a:pPr>
                      <a:r>
                        <a:rPr lang="zh-CN" altLang="en-US" sz="1800" b="1">
                          <a:solidFill>
                            <a:srgbClr val="800000"/>
                          </a:solidFill>
                          <a:effectLst/>
                          <a:uFill>
                            <a:solidFill>
                              <a:srgbClr val="000000"/>
                            </a:solidFill>
                          </a:uFill>
                          <a:latin typeface="Arial"/>
                          <a:ea typeface="Arial Unicode MS"/>
                          <a:cs typeface="Arial"/>
                        </a:rPr>
                        <a:t>撒母耳到扫罗</a:t>
                      </a:r>
                      <a:endParaRPr lang="en-SG" sz="2800" b="1">
                        <a:solidFill>
                          <a:srgbClr val="800000"/>
                        </a:solidFill>
                        <a:effectLst/>
                        <a:uFill>
                          <a:solidFill>
                            <a:srgbClr val="000000"/>
                          </a:solidFill>
                        </a:uFill>
                        <a:latin typeface="Arial"/>
                        <a:ea typeface="Times"/>
                        <a:cs typeface="Arial"/>
                      </a:endParaRPr>
                    </a:p>
                    <a:p>
                      <a:pPr algn="ctr"/>
                      <a:r>
                        <a:rPr lang="en-US" altLang="zh-CN" sz="1800" b="1">
                          <a:solidFill>
                            <a:srgbClr val="800000"/>
                          </a:solidFill>
                          <a:effectLst/>
                          <a:latin typeface="Arial"/>
                          <a:ea typeface="Arial"/>
                          <a:cs typeface="Arial"/>
                        </a:rPr>
                        <a:t>(8–12</a:t>
                      </a:r>
                      <a:r>
                        <a:rPr lang="en-US" sz="1800" b="1">
                          <a:solidFill>
                            <a:srgbClr val="800000"/>
                          </a:solidFill>
                          <a:effectLst/>
                          <a:latin typeface="Arial"/>
                          <a:ea typeface="Times New Roman"/>
                          <a:cs typeface="Arial"/>
                        </a:rPr>
                        <a:t>)</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is-IS" sz="1800" b="1">
                          <a:solidFill>
                            <a:srgbClr val="800000"/>
                          </a:solidFill>
                          <a:effectLst/>
                          <a:latin typeface="Arial"/>
                          <a:ea typeface="Times New Roman"/>
                          <a:cs typeface="Arial"/>
                        </a:rPr>
                        <a:t>扫罗被拒绝</a:t>
                      </a:r>
                    </a:p>
                    <a:p>
                      <a:pPr algn="ctr">
                        <a:lnSpc>
                          <a:spcPct val="115000"/>
                        </a:lnSpc>
                        <a:spcAft>
                          <a:spcPts val="0"/>
                        </a:spcAft>
                      </a:pPr>
                      <a:r>
                        <a:rPr lang="is-IS" sz="1800" b="1">
                          <a:solidFill>
                            <a:srgbClr val="800000"/>
                          </a:solidFill>
                          <a:effectLst/>
                          <a:latin typeface="Arial"/>
                          <a:ea typeface="Times New Roman"/>
                          <a:cs typeface="Arial"/>
                        </a:rPr>
                        <a:t>(13–15)</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spcAft>
                          <a:spcPts val="0"/>
                        </a:spcAft>
                      </a:pPr>
                      <a:r>
                        <a:rPr lang="zh-CN" altLang="en-US" sz="1800" b="1">
                          <a:solidFill>
                            <a:srgbClr val="800000"/>
                          </a:solidFill>
                          <a:effectLst/>
                          <a:uFill>
                            <a:solidFill>
                              <a:srgbClr val="000000"/>
                            </a:solidFill>
                          </a:uFill>
                          <a:latin typeface="Arial"/>
                          <a:ea typeface="Arial Unicode MS"/>
                          <a:cs typeface="Arial"/>
                        </a:rPr>
                        <a:t>过渡</a:t>
                      </a:r>
                      <a:r>
                        <a:rPr lang="zh-CN" altLang="en-US" sz="1800" b="1">
                          <a:solidFill>
                            <a:srgbClr val="800000"/>
                          </a:solidFill>
                          <a:effectLst/>
                          <a:uFill>
                            <a:solidFill>
                              <a:srgbClr val="000000"/>
                            </a:solidFill>
                          </a:uFill>
                          <a:latin typeface="Arial Unicode MS"/>
                          <a:ea typeface="Arial"/>
                        </a:rPr>
                        <a:t> </a:t>
                      </a:r>
                      <a:r>
                        <a:rPr lang="en-US" altLang="zh-CN" sz="1800" b="1">
                          <a:solidFill>
                            <a:srgbClr val="800000"/>
                          </a:solidFill>
                          <a:effectLst/>
                          <a:uFill>
                            <a:solidFill>
                              <a:srgbClr val="000000"/>
                            </a:solidFill>
                          </a:uFill>
                          <a:latin typeface="Arial Unicode MS"/>
                          <a:ea typeface="Arial"/>
                        </a:rPr>
                        <a:t>#3</a:t>
                      </a:r>
                      <a:endParaRPr lang="en-SG" sz="2800" b="1">
                        <a:solidFill>
                          <a:srgbClr val="800000"/>
                        </a:solidFill>
                        <a:effectLst/>
                        <a:uFill>
                          <a:solidFill>
                            <a:srgbClr val="000000"/>
                          </a:solidFill>
                        </a:uFill>
                        <a:latin typeface="Arial Unicode MS"/>
                        <a:ea typeface="Times"/>
                      </a:endParaRPr>
                    </a:p>
                    <a:p>
                      <a:pPr algn="ctr">
                        <a:spcAft>
                          <a:spcPts val="0"/>
                        </a:spcAft>
                      </a:pPr>
                      <a:r>
                        <a:rPr lang="zh-CN" altLang="en-US" sz="1800" b="1">
                          <a:solidFill>
                            <a:srgbClr val="800000"/>
                          </a:solidFill>
                          <a:effectLst/>
                          <a:uFill>
                            <a:solidFill>
                              <a:srgbClr val="000000"/>
                            </a:solidFill>
                          </a:uFill>
                          <a:latin typeface="Arial"/>
                          <a:ea typeface="Arial Unicode MS"/>
                          <a:cs typeface="Arial"/>
                        </a:rPr>
                        <a:t>扫罗到大卫</a:t>
                      </a:r>
                      <a:endParaRPr lang="en-SG" sz="2800" b="1">
                        <a:solidFill>
                          <a:srgbClr val="800000"/>
                        </a:solidFill>
                        <a:effectLst/>
                        <a:uFill>
                          <a:solidFill>
                            <a:srgbClr val="000000"/>
                          </a:solidFill>
                        </a:uFill>
                        <a:latin typeface="Arial Unicode MS"/>
                        <a:ea typeface="Times"/>
                      </a:endParaRPr>
                    </a:p>
                    <a:p>
                      <a:pPr algn="ctr"/>
                      <a:r>
                        <a:rPr lang="en-US" altLang="zh-CN" sz="1800" b="1">
                          <a:solidFill>
                            <a:srgbClr val="800000"/>
                          </a:solidFill>
                          <a:effectLst/>
                          <a:latin typeface="Arial"/>
                          <a:ea typeface="Arial"/>
                          <a:cs typeface="Arial"/>
                        </a:rPr>
                        <a:t>(16–31</a:t>
                      </a:r>
                      <a:r>
                        <a:rPr lang="en-US" sz="1800" b="1">
                          <a:solidFill>
                            <a:srgbClr val="800000"/>
                          </a:solidFill>
                          <a:effectLst/>
                          <a:latin typeface="Arial"/>
                          <a:ea typeface="Times New Roman"/>
                          <a:cs typeface="Arial"/>
                        </a:rPr>
                        <a:t>) </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8C0000"/>
                          </a:solidFill>
                          <a:effectLst/>
                          <a:latin typeface="Arial" charset="0"/>
                          <a:ea typeface="ＭＳ Ｐゴシック" charset="0"/>
                          <a:cs typeface="Arial" charset="0"/>
                        </a:rPr>
                        <a:t>大约</a:t>
                      </a:r>
                      <a:r>
                        <a:rPr kumimoji="0" lang="en-US" altLang="zh-TW" sz="1800" b="1" i="0" u="none" strike="noStrike" cap="none" normalizeH="0" baseline="0" dirty="0">
                          <a:ln>
                            <a:noFill/>
                          </a:ln>
                          <a:solidFill>
                            <a:srgbClr val="8C0000"/>
                          </a:solidFill>
                          <a:effectLst/>
                          <a:latin typeface="Arial" charset="0"/>
                          <a:ea typeface="ＭＳ Ｐゴシック" charset="0"/>
                          <a:cs typeface="Arial" charset="0"/>
                        </a:rPr>
                        <a:t>94</a:t>
                      </a:r>
                      <a:r>
                        <a:rPr kumimoji="0" lang="zh-TW" altLang="en-US" sz="1800" b="1" i="0" u="none" strike="noStrike" cap="none" normalizeH="0" baseline="0" dirty="0">
                          <a:ln>
                            <a:noFill/>
                          </a:ln>
                          <a:solidFill>
                            <a:srgbClr val="8C0000"/>
                          </a:solidFill>
                          <a:effectLst/>
                          <a:latin typeface="Arial" charset="0"/>
                          <a:ea typeface="ＭＳ Ｐゴシック" charset="0"/>
                          <a:cs typeface="Arial" charset="0"/>
                        </a:rPr>
                        <a:t>年</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is-IS" sz="1800" b="1" i="0" u="none" strike="noStrike" cap="none" normalizeH="0" baseline="0" dirty="0">
                          <a:ln>
                            <a:noFill/>
                          </a:ln>
                          <a:solidFill>
                            <a:srgbClr val="8C0000"/>
                          </a:solidFill>
                          <a:effectLst/>
                          <a:latin typeface="Arial" charset="0"/>
                          <a:ea typeface="ＭＳ Ｐゴシック" charset="0"/>
                          <a:cs typeface="Arial" charset="0"/>
                        </a:rPr>
                        <a:t>撒母耳的出生(1105 BC) 至扫罗的逝世(1011 BC)</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en-US" sz="2000" kern="0" dirty="0">
                <a:solidFill>
                  <a:srgbClr val="FFFFFF"/>
                </a:solidFill>
                <a:latin typeface="Arial"/>
                <a:cs typeface="Arial"/>
              </a:rPr>
              <a:t>194</a:t>
            </a:r>
          </a:p>
        </p:txBody>
      </p:sp>
      <p:sp>
        <p:nvSpPr>
          <p:cNvPr id="8" name="Rectangle 2"/>
          <p:cNvSpPr txBox="1">
            <a:spLocks noChangeArrowheads="1"/>
          </p:cNvSpPr>
          <p:nvPr/>
        </p:nvSpPr>
        <p:spPr bwMode="auto">
          <a:xfrm>
            <a:off x="-108520" y="4588"/>
            <a:ext cx="2010803" cy="544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lvl="0" algn="l"/>
            <a:r>
              <a:rPr lang="zh-TW" altLang="en-US" sz="2000">
                <a:solidFill>
                  <a:prstClr val="white"/>
                </a:solidFill>
                <a:latin typeface="Arial"/>
              </a:rPr>
              <a:t>撒母耳记上</a:t>
            </a:r>
            <a:r>
              <a:rPr lang="en-US" sz="2000" dirty="0">
                <a:solidFill>
                  <a:srgbClr val="FFFFFF"/>
                </a:solidFill>
              </a:rPr>
              <a:t>:</a:t>
            </a:r>
          </a:p>
        </p:txBody>
      </p:sp>
    </p:spTree>
    <p:extLst>
      <p:ext uri="{BB962C8B-B14F-4D97-AF65-F5344CB8AC3E}">
        <p14:creationId xmlns:p14="http://schemas.microsoft.com/office/powerpoint/2010/main" val="70505878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3581400" y="152400"/>
            <a:ext cx="3200400" cy="1143000"/>
          </a:xfrm>
        </p:spPr>
        <p:txBody>
          <a:bodyPr/>
          <a:lstStyle/>
          <a:p>
            <a:pPr eaLnBrk="1" hangingPunct="1"/>
            <a:r>
              <a:rPr lang="zh-TW" altLang="en-US" b="1">
                <a:latin typeface="Times New Roman" charset="0"/>
                <a:ea typeface="新細明體" charset="0"/>
                <a:cs typeface="新細明體" charset="0"/>
              </a:rPr>
              <a:t> </a:t>
            </a:r>
            <a:r>
              <a:rPr lang="zh-CN" altLang="en-US" b="1">
                <a:solidFill>
                  <a:srgbClr val="003399"/>
                </a:solidFill>
                <a:latin typeface="Times New Roman" charset="0"/>
                <a:ea typeface="新細明體" charset="0"/>
                <a:cs typeface="新細明體" charset="0"/>
              </a:rPr>
              <a:t>应用</a:t>
            </a:r>
            <a:r>
              <a:rPr lang="zh-TW" altLang="en-US">
                <a:latin typeface="Times New Roman" charset="0"/>
                <a:ea typeface="新細明體" charset="0"/>
                <a:cs typeface="新細明體" charset="0"/>
              </a:rPr>
              <a:t> </a:t>
            </a:r>
          </a:p>
        </p:txBody>
      </p:sp>
      <p:sp>
        <p:nvSpPr>
          <p:cNvPr id="116740" name="WordArt 4"/>
          <p:cNvSpPr>
            <a:spLocks noChangeArrowheads="1" noChangeShapeType="1" noTextEdit="1"/>
          </p:cNvSpPr>
          <p:nvPr/>
        </p:nvSpPr>
        <p:spPr bwMode="auto">
          <a:xfrm>
            <a:off x="-381000" y="1981200"/>
            <a:ext cx="6477000" cy="2417763"/>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sp3d>
          </a:bodyPr>
          <a:lstStyle/>
          <a:p>
            <a:r>
              <a:rPr lang="zh-TW" altLang="en-US" sz="3600" kern="10">
                <a:ln w="9525">
                  <a:round/>
                  <a:headEnd/>
                  <a:tailEnd/>
                </a:ln>
                <a:gradFill rotWithShape="1">
                  <a:gsLst>
                    <a:gs pos="0">
                      <a:srgbClr val="FF0000"/>
                    </a:gs>
                    <a:gs pos="100000">
                      <a:srgbClr val="DEDA22"/>
                    </a:gs>
                  </a:gsLst>
                  <a:lin ang="5400000" scaled="1"/>
                </a:gradFill>
                <a:latin typeface="Impact"/>
                <a:ea typeface="Impact"/>
                <a:cs typeface="Impact"/>
              </a:rPr>
              <a:t>对的</a:t>
            </a:r>
            <a:endParaRPr lang="en-US" sz="3600" kern="10">
              <a:ln w="9525">
                <a:round/>
                <a:headEnd/>
                <a:tailEnd/>
              </a:ln>
              <a:gradFill rotWithShape="1">
                <a:gsLst>
                  <a:gs pos="0">
                    <a:srgbClr val="FF0000"/>
                  </a:gs>
                  <a:gs pos="100000">
                    <a:srgbClr val="DEDA22"/>
                  </a:gs>
                </a:gsLst>
                <a:lin ang="5400000" scaled="1"/>
              </a:gradFill>
              <a:latin typeface="Impact"/>
              <a:ea typeface="Impact"/>
              <a:cs typeface="Impact"/>
            </a:endParaRPr>
          </a:p>
        </p:txBody>
      </p:sp>
      <p:sp>
        <p:nvSpPr>
          <p:cNvPr id="116741" name="WordArt 5"/>
          <p:cNvSpPr>
            <a:spLocks noChangeArrowheads="1" noChangeShapeType="1" noTextEdit="1"/>
          </p:cNvSpPr>
          <p:nvPr/>
        </p:nvSpPr>
        <p:spPr bwMode="auto">
          <a:xfrm>
            <a:off x="1524000" y="3514725"/>
            <a:ext cx="4343400" cy="1905000"/>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sp3d>
          </a:bodyPr>
          <a:lstStyle/>
          <a:p>
            <a:r>
              <a:rPr lang="zh-CHT" altLang="en-US" sz="3600" kern="10">
                <a:ln w="9525">
                  <a:round/>
                  <a:headEnd/>
                  <a:tailEnd/>
                </a:ln>
                <a:gradFill rotWithShape="1">
                  <a:gsLst>
                    <a:gs pos="0">
                      <a:srgbClr val="FF0000"/>
                    </a:gs>
                    <a:gs pos="100000">
                      <a:srgbClr val="DEDA22"/>
                    </a:gs>
                  </a:gsLst>
                  <a:lin ang="5400000" scaled="1"/>
                </a:gradFill>
                <a:latin typeface="Impact"/>
                <a:ea typeface="Impact"/>
                <a:cs typeface="Impact"/>
              </a:rPr>
              <a:t>好的</a:t>
            </a:r>
            <a:endParaRPr lang="en-US" sz="3600" kern="10">
              <a:ln w="9525">
                <a:round/>
                <a:headEnd/>
                <a:tailEnd/>
              </a:ln>
              <a:gradFill rotWithShape="1">
                <a:gsLst>
                  <a:gs pos="0">
                    <a:srgbClr val="FF0000"/>
                  </a:gs>
                  <a:gs pos="100000">
                    <a:srgbClr val="DEDA22"/>
                  </a:gs>
                </a:gsLst>
                <a:lin ang="5400000" scaled="1"/>
              </a:gradFill>
              <a:latin typeface="Impact"/>
              <a:ea typeface="Impact"/>
              <a:cs typeface="Impact"/>
            </a:endParaRPr>
          </a:p>
        </p:txBody>
      </p:sp>
      <p:pic>
        <p:nvPicPr>
          <p:cNvPr id="116743" name="Picture 7" descr="thumbsup">
            <a:hlinkClick r:id="rId3"/>
          </p:cNvPr>
          <p:cNvPicPr>
            <a:picLocks noChangeAspect="1" noChangeArrowheads="1"/>
          </p:cNvPicPr>
          <p:nvPr/>
        </p:nvPicPr>
        <p:blipFill>
          <a:blip r:embed="rId4">
            <a:clrChange>
              <a:clrFrom>
                <a:srgbClr val="FEF6FF"/>
              </a:clrFrom>
              <a:clrTo>
                <a:srgbClr val="FEF6FF">
                  <a:alpha val="0"/>
                </a:srgbClr>
              </a:clrTo>
            </a:clrChange>
            <a:extLst>
              <a:ext uri="{28A0092B-C50C-407E-A947-70E740481C1C}">
                <a14:useLocalDpi xmlns:a14="http://schemas.microsoft.com/office/drawing/2010/main" val="0"/>
              </a:ext>
            </a:extLst>
          </a:blip>
          <a:srcRect/>
          <a:stretch>
            <a:fillRect/>
          </a:stretch>
        </p:blipFill>
        <p:spPr bwMode="auto">
          <a:xfrm>
            <a:off x="7366000" y="3962400"/>
            <a:ext cx="1397000" cy="172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02" name="Picture 8" descr="j0238171"/>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549400" y="152400"/>
            <a:ext cx="2108200" cy="148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5" name="WordArt 9"/>
          <p:cNvSpPr>
            <a:spLocks noChangeArrowheads="1" noChangeShapeType="1" noTextEdit="1"/>
          </p:cNvSpPr>
          <p:nvPr/>
        </p:nvSpPr>
        <p:spPr bwMode="auto">
          <a:xfrm>
            <a:off x="6400800" y="1524000"/>
            <a:ext cx="2438400" cy="1179513"/>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sp3d>
          </a:bodyPr>
          <a:lstStyle/>
          <a:p>
            <a:r>
              <a:rPr lang="zh-TW" altLang="en-US" sz="3600" kern="10">
                <a:ln w="9525">
                  <a:round/>
                  <a:headEnd/>
                  <a:tailEnd/>
                </a:ln>
                <a:gradFill rotWithShape="1">
                  <a:gsLst>
                    <a:gs pos="0">
                      <a:srgbClr val="FF0000"/>
                    </a:gs>
                    <a:gs pos="100000">
                      <a:srgbClr val="DEDA22"/>
                    </a:gs>
                  </a:gsLst>
                  <a:lin ang="5400000" scaled="1"/>
                </a:gradFill>
                <a:latin typeface="Impact"/>
                <a:ea typeface="Impact"/>
                <a:cs typeface="Impact"/>
              </a:rPr>
              <a:t>开始</a:t>
            </a:r>
            <a:endParaRPr lang="en-US" sz="3600" kern="10">
              <a:ln w="9525">
                <a:round/>
                <a:headEnd/>
                <a:tailEnd/>
              </a:ln>
              <a:gradFill rotWithShape="1">
                <a:gsLst>
                  <a:gs pos="0">
                    <a:srgbClr val="FF0000"/>
                  </a:gs>
                  <a:gs pos="100000">
                    <a:srgbClr val="DEDA22"/>
                  </a:gs>
                </a:gsLst>
                <a:lin ang="5400000" scaled="1"/>
              </a:gradFill>
              <a:latin typeface="Impact"/>
              <a:ea typeface="Impact"/>
              <a:cs typeface="Impact"/>
            </a:endParaRPr>
          </a:p>
        </p:txBody>
      </p:sp>
      <p:sp>
        <p:nvSpPr>
          <p:cNvPr id="116746" name="WordArt 10"/>
          <p:cNvSpPr>
            <a:spLocks noChangeArrowheads="1" noChangeShapeType="1" noTextEdit="1"/>
          </p:cNvSpPr>
          <p:nvPr/>
        </p:nvSpPr>
        <p:spPr bwMode="auto">
          <a:xfrm>
            <a:off x="6096000" y="2971800"/>
            <a:ext cx="2362200" cy="990600"/>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sp3d>
          </a:bodyPr>
          <a:lstStyle/>
          <a:p>
            <a:r>
              <a:rPr lang="zh-TW" altLang="en-US" sz="3600" kern="10">
                <a:ln w="9525">
                  <a:round/>
                  <a:headEnd/>
                  <a:tailEnd/>
                </a:ln>
                <a:gradFill rotWithShape="1">
                  <a:gsLst>
                    <a:gs pos="0">
                      <a:srgbClr val="FF0000"/>
                    </a:gs>
                    <a:gs pos="100000">
                      <a:srgbClr val="DEDA22"/>
                    </a:gs>
                  </a:gsLst>
                  <a:lin ang="5400000" scaled="1"/>
                </a:gradFill>
                <a:latin typeface="Impact"/>
                <a:ea typeface="Impact"/>
                <a:cs typeface="Impact"/>
              </a:rPr>
              <a:t>结束</a:t>
            </a:r>
            <a:endParaRPr lang="en-US" sz="3600" kern="10">
              <a:ln w="9525">
                <a:round/>
                <a:headEnd/>
                <a:tailEnd/>
              </a:ln>
              <a:gradFill rotWithShape="1">
                <a:gsLst>
                  <a:gs pos="0">
                    <a:srgbClr val="FF0000"/>
                  </a:gs>
                  <a:gs pos="100000">
                    <a:srgbClr val="DEDA22"/>
                  </a:gs>
                </a:gsLst>
                <a:lin ang="5400000" scaled="1"/>
              </a:gradFill>
              <a:latin typeface="Impact"/>
              <a:ea typeface="Impact"/>
              <a:cs typeface="Impact"/>
            </a:endParaRPr>
          </a:p>
        </p:txBody>
      </p:sp>
      <p:sp>
        <p:nvSpPr>
          <p:cNvPr id="116747" name="Text Box 11"/>
          <p:cNvSpPr txBox="1">
            <a:spLocks noChangeArrowheads="1"/>
          </p:cNvSpPr>
          <p:nvPr/>
        </p:nvSpPr>
        <p:spPr bwMode="auto">
          <a:xfrm>
            <a:off x="0" y="6019800"/>
            <a:ext cx="9144000" cy="641350"/>
          </a:xfrm>
          <a:prstGeom prst="rect">
            <a:avLst/>
          </a:prstGeom>
          <a:solidFill>
            <a:schemeClr val="tx1"/>
          </a:solidFill>
          <a:ln>
            <a:noFill/>
          </a:ln>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sz="3600">
                <a:solidFill>
                  <a:schemeClr val="bg1"/>
                </a:solidFill>
                <a:latin typeface="Britannic Bold" charset="0"/>
                <a:ea typeface="新細明體" charset="0"/>
                <a:cs typeface="新細明體" charset="0"/>
              </a:rPr>
              <a:t>借着</a:t>
            </a:r>
            <a:r>
              <a:rPr lang="zh-CN" altLang="en-US" sz="3600">
                <a:solidFill>
                  <a:srgbClr val="FFFF00"/>
                </a:solidFill>
                <a:latin typeface="Britannic Bold" charset="0"/>
                <a:ea typeface="新細明體" charset="0"/>
                <a:cs typeface="新細明體" charset="0"/>
              </a:rPr>
              <a:t>顺服</a:t>
            </a:r>
            <a:r>
              <a:rPr lang="zh-CN" altLang="en-US" sz="3600">
                <a:solidFill>
                  <a:schemeClr val="bg1"/>
                </a:solidFill>
                <a:latin typeface="Britannic Bold" charset="0"/>
                <a:ea typeface="新細明體" charset="0"/>
                <a:cs typeface="新細明體" charset="0"/>
              </a:rPr>
              <a:t>，作一个合乎</a:t>
            </a:r>
            <a:r>
              <a:rPr lang="zh-CN" altLang="en-US" sz="3600">
                <a:solidFill>
                  <a:srgbClr val="FFFF00"/>
                </a:solidFill>
                <a:latin typeface="Britannic Bold" charset="0"/>
                <a:ea typeface="新細明體" charset="0"/>
                <a:cs typeface="新細明體" charset="0"/>
              </a:rPr>
              <a:t>神</a:t>
            </a:r>
            <a:r>
              <a:rPr lang="zh-CN" altLang="en-US" sz="3600">
                <a:solidFill>
                  <a:schemeClr val="bg1"/>
                </a:solidFill>
                <a:latin typeface="Britannic Bold" charset="0"/>
                <a:ea typeface="新細明體" charset="0"/>
                <a:cs typeface="新細明體" charset="0"/>
              </a:rPr>
              <a:t>心意的人</a:t>
            </a:r>
            <a:r>
              <a:rPr lang="en-US" altLang="zh-TW" sz="3600">
                <a:solidFill>
                  <a:srgbClr val="0000FF"/>
                </a:solidFill>
                <a:latin typeface="Britannic Bold" charset="0"/>
                <a:ea typeface="新細明體" charset="0"/>
                <a:cs typeface="新細明體" charset="0"/>
              </a:rPr>
              <a:t> </a:t>
            </a:r>
          </a:p>
        </p:txBody>
      </p:sp>
      <p:pic>
        <p:nvPicPr>
          <p:cNvPr id="116748" name="Picture 12" descr="thumbsup">
            <a:hlinkClick r:id="rId3"/>
          </p:cNvPr>
          <p:cNvPicPr>
            <a:picLocks noChangeAspect="1" noChangeArrowheads="1"/>
          </p:cNvPicPr>
          <p:nvPr/>
        </p:nvPicPr>
        <p:blipFill>
          <a:blip r:embed="rId4">
            <a:clrChange>
              <a:clrFrom>
                <a:srgbClr val="FEF6FF"/>
              </a:clrFrom>
              <a:clrTo>
                <a:srgbClr val="FEF6FF">
                  <a:alpha val="0"/>
                </a:srgbClr>
              </a:clrTo>
            </a:clrChange>
            <a:extLst>
              <a:ext uri="{28A0092B-C50C-407E-A947-70E740481C1C}">
                <a14:useLocalDpi xmlns:a14="http://schemas.microsoft.com/office/drawing/2010/main" val="0"/>
              </a:ext>
            </a:extLst>
          </a:blip>
          <a:srcRect/>
          <a:stretch>
            <a:fillRect/>
          </a:stretch>
        </p:blipFill>
        <p:spPr bwMode="auto">
          <a:xfrm>
            <a:off x="6705600" y="0"/>
            <a:ext cx="1397000" cy="172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6740"/>
                                        </p:tgtEl>
                                        <p:attrNameLst>
                                          <p:attrName>style.visibility</p:attrName>
                                        </p:attrNameLst>
                                      </p:cBhvr>
                                      <p:to>
                                        <p:strVal val="visible"/>
                                      </p:to>
                                    </p:set>
                                    <p:anim calcmode="lin" valueType="num">
                                      <p:cBhvr additive="base">
                                        <p:cTn id="7" dur="500" fill="hold"/>
                                        <p:tgtEl>
                                          <p:spTgt spid="116740"/>
                                        </p:tgtEl>
                                        <p:attrNameLst>
                                          <p:attrName>ppt_x</p:attrName>
                                        </p:attrNameLst>
                                      </p:cBhvr>
                                      <p:tavLst>
                                        <p:tav tm="0">
                                          <p:val>
                                            <p:strVal val="0-#ppt_w/2"/>
                                          </p:val>
                                        </p:tav>
                                        <p:tav tm="100000">
                                          <p:val>
                                            <p:strVal val="#ppt_x"/>
                                          </p:val>
                                        </p:tav>
                                      </p:tavLst>
                                    </p:anim>
                                    <p:anim calcmode="lin" valueType="num">
                                      <p:cBhvr additive="base">
                                        <p:cTn id="8" dur="500" fill="hold"/>
                                        <p:tgtEl>
                                          <p:spTgt spid="11674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3" presetClass="entr" presetSubtype="36" fill="hold" grpId="0" nodeType="afterEffect">
                                  <p:stCondLst>
                                    <p:cond delay="0"/>
                                  </p:stCondLst>
                                  <p:childTnLst>
                                    <p:set>
                                      <p:cBhvr>
                                        <p:cTn id="11" dur="1" fill="hold">
                                          <p:stCondLst>
                                            <p:cond delay="0"/>
                                          </p:stCondLst>
                                        </p:cTn>
                                        <p:tgtEl>
                                          <p:spTgt spid="116745"/>
                                        </p:tgtEl>
                                        <p:attrNameLst>
                                          <p:attrName>style.visibility</p:attrName>
                                        </p:attrNameLst>
                                      </p:cBhvr>
                                      <p:to>
                                        <p:strVal val="visible"/>
                                      </p:to>
                                    </p:set>
                                    <p:anim calcmode="lin" valueType="num">
                                      <p:cBhvr>
                                        <p:cTn id="12" dur="500" fill="hold"/>
                                        <p:tgtEl>
                                          <p:spTgt spid="116745"/>
                                        </p:tgtEl>
                                        <p:attrNameLst>
                                          <p:attrName>ppt_w</p:attrName>
                                        </p:attrNameLst>
                                      </p:cBhvr>
                                      <p:tavLst>
                                        <p:tav tm="0">
                                          <p:val>
                                            <p:strVal val="(6*min(max(#ppt_w*#ppt_h,.3),1)-7.4)/-.7*#ppt_w"/>
                                          </p:val>
                                        </p:tav>
                                        <p:tav tm="100000">
                                          <p:val>
                                            <p:strVal val="#ppt_w"/>
                                          </p:val>
                                        </p:tav>
                                      </p:tavLst>
                                    </p:anim>
                                    <p:anim calcmode="lin" valueType="num">
                                      <p:cBhvr>
                                        <p:cTn id="13" dur="500" fill="hold"/>
                                        <p:tgtEl>
                                          <p:spTgt spid="116745"/>
                                        </p:tgtEl>
                                        <p:attrNameLst>
                                          <p:attrName>ppt_h</p:attrName>
                                        </p:attrNameLst>
                                      </p:cBhvr>
                                      <p:tavLst>
                                        <p:tav tm="0">
                                          <p:val>
                                            <p:strVal val="(6*min(max(#ppt_w*#ppt_h,.3),1)-7.4)/-.7*#ppt_h"/>
                                          </p:val>
                                        </p:tav>
                                        <p:tav tm="100000">
                                          <p:val>
                                            <p:strVal val="#ppt_h"/>
                                          </p:val>
                                        </p:tav>
                                      </p:tavLst>
                                    </p:anim>
                                    <p:anim calcmode="lin" valueType="num">
                                      <p:cBhvr>
                                        <p:cTn id="14" dur="500" fill="hold"/>
                                        <p:tgtEl>
                                          <p:spTgt spid="116745"/>
                                        </p:tgtEl>
                                        <p:attrNameLst>
                                          <p:attrName>ppt_x</p:attrName>
                                        </p:attrNameLst>
                                      </p:cBhvr>
                                      <p:tavLst>
                                        <p:tav tm="0">
                                          <p:val>
                                            <p:fltVal val="0.5"/>
                                          </p:val>
                                        </p:tav>
                                        <p:tav tm="100000">
                                          <p:val>
                                            <p:strVal val="#ppt_x"/>
                                          </p:val>
                                        </p:tav>
                                      </p:tavLst>
                                    </p:anim>
                                    <p:anim calcmode="lin" valueType="num">
                                      <p:cBhvr>
                                        <p:cTn id="15" dur="500" fill="hold"/>
                                        <p:tgtEl>
                                          <p:spTgt spid="116745"/>
                                        </p:tgtEl>
                                        <p:attrNameLst>
                                          <p:attrName>ppt_y</p:attrName>
                                        </p:attrNameLst>
                                      </p:cBhvr>
                                      <p:tavLst>
                                        <p:tav tm="0">
                                          <p:val>
                                            <p:strVal val="1+(6*min(max(#ppt_w*#ppt_h,.3),1)-7.4)/-.7*#ppt_h/2"/>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116748"/>
                                        </p:tgtEl>
                                        <p:attrNameLst>
                                          <p:attrName>style.visibility</p:attrName>
                                        </p:attrNameLst>
                                      </p:cBhvr>
                                      <p:to>
                                        <p:strVal val="visible"/>
                                      </p:to>
                                    </p:set>
                                    <p:anim calcmode="lin" valueType="num">
                                      <p:cBhvr additive="base">
                                        <p:cTn id="18" dur="500" fill="hold"/>
                                        <p:tgtEl>
                                          <p:spTgt spid="116748"/>
                                        </p:tgtEl>
                                        <p:attrNameLst>
                                          <p:attrName>ppt_x</p:attrName>
                                        </p:attrNameLst>
                                      </p:cBhvr>
                                      <p:tavLst>
                                        <p:tav tm="0">
                                          <p:val>
                                            <p:strVal val="0-#ppt_w/2"/>
                                          </p:val>
                                        </p:tav>
                                        <p:tav tm="100000">
                                          <p:val>
                                            <p:strVal val="#ppt_x"/>
                                          </p:val>
                                        </p:tav>
                                      </p:tavLst>
                                    </p:anim>
                                    <p:anim calcmode="lin" valueType="num">
                                      <p:cBhvr additive="base">
                                        <p:cTn id="19" dur="500" fill="hold"/>
                                        <p:tgtEl>
                                          <p:spTgt spid="116748"/>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16741"/>
                                        </p:tgtEl>
                                        <p:attrNameLst>
                                          <p:attrName>style.visibility</p:attrName>
                                        </p:attrNameLst>
                                      </p:cBhvr>
                                      <p:to>
                                        <p:strVal val="visible"/>
                                      </p:to>
                                    </p:set>
                                    <p:anim calcmode="lin" valueType="num">
                                      <p:cBhvr additive="base">
                                        <p:cTn id="24" dur="500" fill="hold"/>
                                        <p:tgtEl>
                                          <p:spTgt spid="116741"/>
                                        </p:tgtEl>
                                        <p:attrNameLst>
                                          <p:attrName>ppt_x</p:attrName>
                                        </p:attrNameLst>
                                      </p:cBhvr>
                                      <p:tavLst>
                                        <p:tav tm="0">
                                          <p:val>
                                            <p:strVal val="0-#ppt_w/2"/>
                                          </p:val>
                                        </p:tav>
                                        <p:tav tm="100000">
                                          <p:val>
                                            <p:strVal val="#ppt_x"/>
                                          </p:val>
                                        </p:tav>
                                      </p:tavLst>
                                    </p:anim>
                                    <p:anim calcmode="lin" valueType="num">
                                      <p:cBhvr additive="base">
                                        <p:cTn id="25" dur="500" fill="hold"/>
                                        <p:tgtEl>
                                          <p:spTgt spid="116741"/>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500"/>
                            </p:stCondLst>
                            <p:childTnLst>
                              <p:par>
                                <p:cTn id="27" presetID="23" presetClass="entr" presetSubtype="36" fill="hold" grpId="0" nodeType="afterEffect">
                                  <p:stCondLst>
                                    <p:cond delay="0"/>
                                  </p:stCondLst>
                                  <p:childTnLst>
                                    <p:set>
                                      <p:cBhvr>
                                        <p:cTn id="28" dur="1" fill="hold">
                                          <p:stCondLst>
                                            <p:cond delay="0"/>
                                          </p:stCondLst>
                                        </p:cTn>
                                        <p:tgtEl>
                                          <p:spTgt spid="116746"/>
                                        </p:tgtEl>
                                        <p:attrNameLst>
                                          <p:attrName>style.visibility</p:attrName>
                                        </p:attrNameLst>
                                      </p:cBhvr>
                                      <p:to>
                                        <p:strVal val="visible"/>
                                      </p:to>
                                    </p:set>
                                    <p:anim calcmode="lin" valueType="num">
                                      <p:cBhvr>
                                        <p:cTn id="29" dur="500" fill="hold"/>
                                        <p:tgtEl>
                                          <p:spTgt spid="116746"/>
                                        </p:tgtEl>
                                        <p:attrNameLst>
                                          <p:attrName>ppt_w</p:attrName>
                                        </p:attrNameLst>
                                      </p:cBhvr>
                                      <p:tavLst>
                                        <p:tav tm="0">
                                          <p:val>
                                            <p:strVal val="(6*min(max(#ppt_w*#ppt_h,.3),1)-7.4)/-.7*#ppt_w"/>
                                          </p:val>
                                        </p:tav>
                                        <p:tav tm="100000">
                                          <p:val>
                                            <p:strVal val="#ppt_w"/>
                                          </p:val>
                                        </p:tav>
                                      </p:tavLst>
                                    </p:anim>
                                    <p:anim calcmode="lin" valueType="num">
                                      <p:cBhvr>
                                        <p:cTn id="30" dur="500" fill="hold"/>
                                        <p:tgtEl>
                                          <p:spTgt spid="116746"/>
                                        </p:tgtEl>
                                        <p:attrNameLst>
                                          <p:attrName>ppt_h</p:attrName>
                                        </p:attrNameLst>
                                      </p:cBhvr>
                                      <p:tavLst>
                                        <p:tav tm="0">
                                          <p:val>
                                            <p:strVal val="(6*min(max(#ppt_w*#ppt_h,.3),1)-7.4)/-.7*#ppt_h"/>
                                          </p:val>
                                        </p:tav>
                                        <p:tav tm="100000">
                                          <p:val>
                                            <p:strVal val="#ppt_h"/>
                                          </p:val>
                                        </p:tav>
                                      </p:tavLst>
                                    </p:anim>
                                    <p:anim calcmode="lin" valueType="num">
                                      <p:cBhvr>
                                        <p:cTn id="31" dur="500" fill="hold"/>
                                        <p:tgtEl>
                                          <p:spTgt spid="116746"/>
                                        </p:tgtEl>
                                        <p:attrNameLst>
                                          <p:attrName>ppt_x</p:attrName>
                                        </p:attrNameLst>
                                      </p:cBhvr>
                                      <p:tavLst>
                                        <p:tav tm="0">
                                          <p:val>
                                            <p:fltVal val="0.5"/>
                                          </p:val>
                                        </p:tav>
                                        <p:tav tm="100000">
                                          <p:val>
                                            <p:strVal val="#ppt_x"/>
                                          </p:val>
                                        </p:tav>
                                      </p:tavLst>
                                    </p:anim>
                                    <p:anim calcmode="lin" valueType="num">
                                      <p:cBhvr>
                                        <p:cTn id="32" dur="500" fill="hold"/>
                                        <p:tgtEl>
                                          <p:spTgt spid="116746"/>
                                        </p:tgtEl>
                                        <p:attrNameLst>
                                          <p:attrName>ppt_y</p:attrName>
                                        </p:attrNameLst>
                                      </p:cBhvr>
                                      <p:tavLst>
                                        <p:tav tm="0">
                                          <p:val>
                                            <p:strVal val="1+(6*min(max(#ppt_w*#ppt_h,.3),1)-7.4)/-.7*#ppt_h/2"/>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16743"/>
                                        </p:tgtEl>
                                        <p:attrNameLst>
                                          <p:attrName>style.visibility</p:attrName>
                                        </p:attrNameLst>
                                      </p:cBhvr>
                                      <p:to>
                                        <p:strVal val="visible"/>
                                      </p:to>
                                    </p:set>
                                    <p:anim calcmode="lin" valueType="num">
                                      <p:cBhvr additive="base">
                                        <p:cTn id="35" dur="500" fill="hold"/>
                                        <p:tgtEl>
                                          <p:spTgt spid="116743"/>
                                        </p:tgtEl>
                                        <p:attrNameLst>
                                          <p:attrName>ppt_x</p:attrName>
                                        </p:attrNameLst>
                                      </p:cBhvr>
                                      <p:tavLst>
                                        <p:tav tm="0">
                                          <p:val>
                                            <p:strVal val="0-#ppt_w/2"/>
                                          </p:val>
                                        </p:tav>
                                        <p:tav tm="100000">
                                          <p:val>
                                            <p:strVal val="#ppt_x"/>
                                          </p:val>
                                        </p:tav>
                                      </p:tavLst>
                                    </p:anim>
                                    <p:anim calcmode="lin" valueType="num">
                                      <p:cBhvr additive="base">
                                        <p:cTn id="36" dur="500" fill="hold"/>
                                        <p:tgtEl>
                                          <p:spTgt spid="116743"/>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116747"/>
                                        </p:tgtEl>
                                        <p:attrNameLst>
                                          <p:attrName>style.visibility</p:attrName>
                                        </p:attrNameLst>
                                      </p:cBhvr>
                                      <p:to>
                                        <p:strVal val="visible"/>
                                      </p:to>
                                    </p:set>
                                    <p:anim calcmode="lin" valueType="num">
                                      <p:cBhvr additive="base">
                                        <p:cTn id="41" dur="500" fill="hold"/>
                                        <p:tgtEl>
                                          <p:spTgt spid="116747"/>
                                        </p:tgtEl>
                                        <p:attrNameLst>
                                          <p:attrName>ppt_x</p:attrName>
                                        </p:attrNameLst>
                                      </p:cBhvr>
                                      <p:tavLst>
                                        <p:tav tm="0">
                                          <p:val>
                                            <p:strVal val="#ppt_x"/>
                                          </p:val>
                                        </p:tav>
                                        <p:tav tm="100000">
                                          <p:val>
                                            <p:strVal val="#ppt_x"/>
                                          </p:val>
                                        </p:tav>
                                      </p:tavLst>
                                    </p:anim>
                                    <p:anim calcmode="lin" valueType="num">
                                      <p:cBhvr additive="base">
                                        <p:cTn id="42" dur="500" fill="hold"/>
                                        <p:tgtEl>
                                          <p:spTgt spid="11674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0" grpId="0" animBg="1"/>
      <p:bldP spid="116741" grpId="0" animBg="1"/>
      <p:bldP spid="116745" grpId="0" animBg="1"/>
      <p:bldP spid="116746" grpId="0" animBg="1"/>
      <p:bldP spid="116747" grpId="0" animBg="1"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WordArt 3"/>
          <p:cNvSpPr>
            <a:spLocks noChangeArrowheads="1" noChangeShapeType="1" noTextEdit="1"/>
          </p:cNvSpPr>
          <p:nvPr/>
        </p:nvSpPr>
        <p:spPr bwMode="auto">
          <a:xfrm>
            <a:off x="1676400" y="609600"/>
            <a:ext cx="1371600" cy="571500"/>
          </a:xfrm>
          <a:prstGeom prst="rect">
            <a:avLst/>
          </a:prstGeom>
        </p:spPr>
        <p:txBody>
          <a:bodyPr wrap="none" fromWordArt="1">
            <a:prstTxWarp prst="textPlain">
              <a:avLst>
                <a:gd name="adj" fmla="val 50000"/>
              </a:avLst>
            </a:prstTxWarp>
          </a:bodyPr>
          <a:lstStyle/>
          <a:p>
            <a:r>
              <a:rPr lang="zh-CHT" alt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掃羅</a:t>
            </a:r>
            <a:endPar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90118" name="WordArt 6"/>
          <p:cNvSpPr>
            <a:spLocks noChangeArrowheads="1" noChangeShapeType="1" noTextEdit="1"/>
          </p:cNvSpPr>
          <p:nvPr/>
        </p:nvSpPr>
        <p:spPr bwMode="auto">
          <a:xfrm>
            <a:off x="4343400" y="762000"/>
            <a:ext cx="3886200" cy="1828800"/>
          </a:xfrm>
          <a:prstGeom prst="rect">
            <a:avLst/>
          </a:prstGeom>
        </p:spPr>
        <p:txBody>
          <a:bodyPr wrap="none" fromWordArt="1">
            <a:prstTxWarp prst="textSlantUp">
              <a:avLst>
                <a:gd name="adj" fmla="val 32056"/>
              </a:avLst>
            </a:prstTxWarp>
          </a:bodyPr>
          <a:lstStyle/>
          <a:p>
            <a:r>
              <a:rPr lang="zh-TW" alt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他如何开始</a:t>
            </a:r>
            <a:endPar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90120" name="Text Box 8"/>
          <p:cNvSpPr txBox="1">
            <a:spLocks noChangeArrowheads="1"/>
          </p:cNvSpPr>
          <p:nvPr/>
        </p:nvSpPr>
        <p:spPr bwMode="auto">
          <a:xfrm>
            <a:off x="5207000" y="2636838"/>
            <a:ext cx="1828800" cy="2239962"/>
          </a:xfrm>
          <a:prstGeom prst="rect">
            <a:avLst/>
          </a:prstGeom>
          <a:noFill/>
          <a:ln w="12700" cap="sq">
            <a:solidFill>
              <a:srgbClr val="3366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u="sng">
                <a:ea typeface="新細明體" charset="0"/>
              </a:rPr>
              <a:t>外貌</a:t>
            </a:r>
            <a:r>
              <a:rPr lang="zh-TW" altLang="en-US" u="sng">
                <a:ea typeface="新細明體" charset="0"/>
              </a:rPr>
              <a:t> </a:t>
            </a:r>
            <a:r>
              <a:rPr lang="en-US" altLang="zh-TW" u="sng">
                <a:ea typeface="Times New Roman" charset="0"/>
                <a:cs typeface="Times New Roman" charset="0"/>
              </a:rPr>
              <a:t>(9:2):</a:t>
            </a:r>
          </a:p>
          <a:p>
            <a:pPr algn="l" eaLnBrk="1" hangingPunct="1"/>
            <a:endParaRPr lang="en-US" altLang="zh-TW">
              <a:ea typeface="Times New Roman" charset="0"/>
              <a:cs typeface="Times New Roman" charset="0"/>
            </a:endParaRPr>
          </a:p>
          <a:p>
            <a:pPr algn="l" eaLnBrk="1" hangingPunct="1"/>
            <a:r>
              <a:rPr lang="zh-CN" altLang="en-US">
                <a:ea typeface="新細明體" charset="0"/>
              </a:rPr>
              <a:t>年轻</a:t>
            </a:r>
          </a:p>
          <a:p>
            <a:pPr algn="l" eaLnBrk="1" hangingPunct="1"/>
            <a:r>
              <a:rPr lang="zh-CN" altLang="en-US">
                <a:ea typeface="新細明體" charset="0"/>
              </a:rPr>
              <a:t>卓越</a:t>
            </a:r>
            <a:r>
              <a:rPr lang="zh-TW" altLang="en-US">
                <a:ea typeface="新細明體" charset="0"/>
              </a:rPr>
              <a:t> </a:t>
            </a:r>
          </a:p>
          <a:p>
            <a:pPr algn="l" eaLnBrk="1" hangingPunct="1"/>
            <a:r>
              <a:rPr lang="zh-CN" altLang="en-US">
                <a:ea typeface="新細明體" charset="0"/>
              </a:rPr>
              <a:t>高大</a:t>
            </a:r>
          </a:p>
        </p:txBody>
      </p:sp>
      <p:sp>
        <p:nvSpPr>
          <p:cNvPr id="90122" name="Text Box 10"/>
          <p:cNvSpPr txBox="1">
            <a:spLocks noChangeArrowheads="1"/>
          </p:cNvSpPr>
          <p:nvPr/>
        </p:nvSpPr>
        <p:spPr bwMode="auto">
          <a:xfrm>
            <a:off x="4267200" y="5181600"/>
            <a:ext cx="17414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altLang="zh-TW" sz="2400">
                <a:solidFill>
                  <a:srgbClr val="CC0066"/>
                </a:solidFill>
                <a:ea typeface="新細明體" charset="0"/>
                <a:cs typeface="新細明體" charset="0"/>
              </a:rPr>
              <a:t>Q:  </a:t>
            </a:r>
            <a:r>
              <a:rPr lang="zh-CN" altLang="en-US" sz="2400">
                <a:solidFill>
                  <a:srgbClr val="CC0066"/>
                </a:solidFill>
                <a:ea typeface="新細明體" charset="0"/>
                <a:cs typeface="新細明體" charset="0"/>
              </a:rPr>
              <a:t>利或弊</a:t>
            </a:r>
            <a:r>
              <a:rPr lang="en-US" altLang="zh-TW" sz="2400">
                <a:solidFill>
                  <a:srgbClr val="CC0066"/>
                </a:solidFill>
                <a:ea typeface="新細明體" charset="0"/>
                <a:cs typeface="新細明體" charset="0"/>
              </a:rPr>
              <a:t>?</a:t>
            </a:r>
          </a:p>
        </p:txBody>
      </p:sp>
      <p:sp>
        <p:nvSpPr>
          <p:cNvPr id="90125" name="Text Box 13"/>
          <p:cNvSpPr txBox="1">
            <a:spLocks noChangeArrowheads="1"/>
          </p:cNvSpPr>
          <p:nvPr/>
        </p:nvSpPr>
        <p:spPr bwMode="auto">
          <a:xfrm>
            <a:off x="4267200" y="5562600"/>
            <a:ext cx="1370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altLang="zh-TW" sz="2400">
                <a:solidFill>
                  <a:srgbClr val="CC0066"/>
                </a:solidFill>
                <a:ea typeface="新細明體" charset="0"/>
                <a:cs typeface="新細明體" charset="0"/>
              </a:rPr>
              <a:t>A:  </a:t>
            </a:r>
            <a:r>
              <a:rPr lang="zh-CN" altLang="en-US" sz="2400">
                <a:solidFill>
                  <a:srgbClr val="CC0066"/>
                </a:solidFill>
                <a:ea typeface="新細明體" charset="0"/>
                <a:cs typeface="新細明體" charset="0"/>
              </a:rPr>
              <a:t>有利</a:t>
            </a:r>
            <a:r>
              <a:rPr lang="en-US" altLang="zh-TW" sz="2400">
                <a:solidFill>
                  <a:srgbClr val="CC0066"/>
                </a:solidFill>
                <a:ea typeface="新細明體" charset="0"/>
                <a:cs typeface="新細明體" charset="0"/>
              </a:rPr>
              <a:t>!</a:t>
            </a:r>
          </a:p>
        </p:txBody>
      </p:sp>
      <p:pic>
        <p:nvPicPr>
          <p:cNvPr id="90126" name="Picture 14" descr="thumbsup">
            <a:hlinkClick r:id="rId4"/>
          </p:cNvPr>
          <p:cNvPicPr>
            <a:picLocks noChangeAspect="1" noChangeArrowheads="1"/>
          </p:cNvPicPr>
          <p:nvPr/>
        </p:nvPicPr>
        <p:blipFill>
          <a:blip r:embed="rId5">
            <a:clrChange>
              <a:clrFrom>
                <a:srgbClr val="FEF6FF"/>
              </a:clrFrom>
              <a:clrTo>
                <a:srgbClr val="FEF6FF">
                  <a:alpha val="0"/>
                </a:srgbClr>
              </a:clrTo>
            </a:clrChange>
            <a:extLst>
              <a:ext uri="{28A0092B-C50C-407E-A947-70E740481C1C}">
                <a14:useLocalDpi xmlns:a14="http://schemas.microsoft.com/office/drawing/2010/main" val="0"/>
              </a:ext>
            </a:extLst>
          </a:blip>
          <a:srcRect/>
          <a:stretch>
            <a:fillRect/>
          </a:stretch>
        </p:blipFill>
        <p:spPr bwMode="auto">
          <a:xfrm>
            <a:off x="7162800" y="5715000"/>
            <a:ext cx="779463" cy="960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29" name="Text Box 17"/>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208</a:t>
            </a:r>
          </a:p>
        </p:txBody>
      </p:sp>
      <p:sp>
        <p:nvSpPr>
          <p:cNvPr id="90130" name="WordArt 18"/>
          <p:cNvSpPr>
            <a:spLocks noChangeArrowheads="1" noChangeShapeType="1" noTextEdit="1"/>
          </p:cNvSpPr>
          <p:nvPr/>
        </p:nvSpPr>
        <p:spPr bwMode="auto">
          <a:xfrm>
            <a:off x="1676400" y="609600"/>
            <a:ext cx="1371600" cy="571500"/>
          </a:xfrm>
          <a:prstGeom prst="rect">
            <a:avLst/>
          </a:prstGeom>
        </p:spPr>
        <p:txBody>
          <a:bodyPr wrap="none" fromWordArt="1">
            <a:prstTxWarp prst="textPlain">
              <a:avLst>
                <a:gd name="adj" fmla="val 50000"/>
              </a:avLst>
            </a:prstTxWarp>
          </a:bodyPr>
          <a:lstStyle/>
          <a:p>
            <a:r>
              <a:rPr lang="zh-CHT" alt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掃羅</a:t>
            </a:r>
            <a:endPar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endParaRPr>
          </a:p>
        </p:txBody>
      </p:sp>
      <p:pic>
        <p:nvPicPr>
          <p:cNvPr id="11" name="Picture 1">
            <a:extLst>
              <a:ext uri="{FF2B5EF4-FFF2-40B4-BE49-F238E27FC236}">
                <a16:creationId xmlns:a16="http://schemas.microsoft.com/office/drawing/2014/main" id="{8EB0E469-D2B9-4FE0-AE41-C6E7CDC35275}"/>
              </a:ext>
            </a:extLst>
          </p:cNvPr>
          <p:cNvPicPr>
            <a:picLocks noChangeAspect="1"/>
          </p:cNvPicPr>
          <p:nvPr/>
        </p:nvPicPr>
        <p:blipFill rotWithShape="1">
          <a:blip r:embed="rId6">
            <a:extLst>
              <a:ext uri="{28A0092B-C50C-407E-A947-70E740481C1C}">
                <a14:useLocalDpi xmlns:a14="http://schemas.microsoft.com/office/drawing/2010/main"/>
              </a:ext>
            </a:extLst>
          </a:blip>
          <a:srcRect l="57776" r="1847"/>
          <a:stretch/>
        </p:blipFill>
        <p:spPr bwMode="auto">
          <a:xfrm>
            <a:off x="107504" y="3067221"/>
            <a:ext cx="2915816" cy="3746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0115"/>
                                        </p:tgtEl>
                                        <p:attrNameLst>
                                          <p:attrName>style.visibility</p:attrName>
                                        </p:attrNameLst>
                                      </p:cBhvr>
                                      <p:to>
                                        <p:strVal val="visible"/>
                                      </p:to>
                                    </p:set>
                                    <p:anim calcmode="lin" valueType="num">
                                      <p:cBhvr additive="base">
                                        <p:cTn id="7" dur="500" fill="hold"/>
                                        <p:tgtEl>
                                          <p:spTgt spid="90115"/>
                                        </p:tgtEl>
                                        <p:attrNameLst>
                                          <p:attrName>ppt_x</p:attrName>
                                        </p:attrNameLst>
                                      </p:cBhvr>
                                      <p:tavLst>
                                        <p:tav tm="0">
                                          <p:val>
                                            <p:strVal val="0-#ppt_w/2"/>
                                          </p:val>
                                        </p:tav>
                                        <p:tav tm="100000">
                                          <p:val>
                                            <p:strVal val="#ppt_x"/>
                                          </p:val>
                                        </p:tav>
                                      </p:tavLst>
                                    </p:anim>
                                    <p:anim calcmode="lin" valueType="num">
                                      <p:cBhvr additive="base">
                                        <p:cTn id="8" dur="500" fill="hold"/>
                                        <p:tgtEl>
                                          <p:spTgt spid="9011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0118"/>
                                        </p:tgtEl>
                                        <p:attrNameLst>
                                          <p:attrName>style.visibility</p:attrName>
                                        </p:attrNameLst>
                                      </p:cBhvr>
                                      <p:to>
                                        <p:strVal val="visible"/>
                                      </p:to>
                                    </p:set>
                                    <p:anim calcmode="lin" valueType="num">
                                      <p:cBhvr additive="base">
                                        <p:cTn id="13" dur="500" fill="hold"/>
                                        <p:tgtEl>
                                          <p:spTgt spid="90118"/>
                                        </p:tgtEl>
                                        <p:attrNameLst>
                                          <p:attrName>ppt_x</p:attrName>
                                        </p:attrNameLst>
                                      </p:cBhvr>
                                      <p:tavLst>
                                        <p:tav tm="0">
                                          <p:val>
                                            <p:strVal val="0-#ppt_w/2"/>
                                          </p:val>
                                        </p:tav>
                                        <p:tav tm="100000">
                                          <p:val>
                                            <p:strVal val="#ppt_x"/>
                                          </p:val>
                                        </p:tav>
                                      </p:tavLst>
                                    </p:anim>
                                    <p:anim calcmode="lin" valueType="num">
                                      <p:cBhvr additive="base">
                                        <p:cTn id="14" dur="500" fill="hold"/>
                                        <p:tgtEl>
                                          <p:spTgt spid="9011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0120"/>
                                        </p:tgtEl>
                                        <p:attrNameLst>
                                          <p:attrName>style.visibility</p:attrName>
                                        </p:attrNameLst>
                                      </p:cBhvr>
                                      <p:to>
                                        <p:strVal val="visible"/>
                                      </p:to>
                                    </p:set>
                                    <p:anim calcmode="lin" valueType="num">
                                      <p:cBhvr additive="base">
                                        <p:cTn id="19" dur="500" fill="hold"/>
                                        <p:tgtEl>
                                          <p:spTgt spid="90120"/>
                                        </p:tgtEl>
                                        <p:attrNameLst>
                                          <p:attrName>ppt_x</p:attrName>
                                        </p:attrNameLst>
                                      </p:cBhvr>
                                      <p:tavLst>
                                        <p:tav tm="0">
                                          <p:val>
                                            <p:strVal val="0-#ppt_w/2"/>
                                          </p:val>
                                        </p:tav>
                                        <p:tav tm="100000">
                                          <p:val>
                                            <p:strVal val="#ppt_x"/>
                                          </p:val>
                                        </p:tav>
                                      </p:tavLst>
                                    </p:anim>
                                    <p:anim calcmode="lin" valueType="num">
                                      <p:cBhvr additive="base">
                                        <p:cTn id="20" dur="500" fill="hold"/>
                                        <p:tgtEl>
                                          <p:spTgt spid="9012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0122"/>
                                        </p:tgtEl>
                                        <p:attrNameLst>
                                          <p:attrName>style.visibility</p:attrName>
                                        </p:attrNameLst>
                                      </p:cBhvr>
                                      <p:to>
                                        <p:strVal val="visible"/>
                                      </p:to>
                                    </p:set>
                                    <p:anim calcmode="lin" valueType="num">
                                      <p:cBhvr additive="base">
                                        <p:cTn id="25" dur="500" fill="hold"/>
                                        <p:tgtEl>
                                          <p:spTgt spid="90122"/>
                                        </p:tgtEl>
                                        <p:attrNameLst>
                                          <p:attrName>ppt_x</p:attrName>
                                        </p:attrNameLst>
                                      </p:cBhvr>
                                      <p:tavLst>
                                        <p:tav tm="0">
                                          <p:val>
                                            <p:strVal val="0-#ppt_w/2"/>
                                          </p:val>
                                        </p:tav>
                                        <p:tav tm="100000">
                                          <p:val>
                                            <p:strVal val="#ppt_x"/>
                                          </p:val>
                                        </p:tav>
                                      </p:tavLst>
                                    </p:anim>
                                    <p:anim calcmode="lin" valueType="num">
                                      <p:cBhvr additive="base">
                                        <p:cTn id="26" dur="500" fill="hold"/>
                                        <p:tgtEl>
                                          <p:spTgt spid="9012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0125"/>
                                        </p:tgtEl>
                                        <p:attrNameLst>
                                          <p:attrName>style.visibility</p:attrName>
                                        </p:attrNameLst>
                                      </p:cBhvr>
                                      <p:to>
                                        <p:strVal val="visible"/>
                                      </p:to>
                                    </p:set>
                                    <p:anim calcmode="lin" valueType="num">
                                      <p:cBhvr additive="base">
                                        <p:cTn id="31" dur="500" fill="hold"/>
                                        <p:tgtEl>
                                          <p:spTgt spid="90125"/>
                                        </p:tgtEl>
                                        <p:attrNameLst>
                                          <p:attrName>ppt_x</p:attrName>
                                        </p:attrNameLst>
                                      </p:cBhvr>
                                      <p:tavLst>
                                        <p:tav tm="0">
                                          <p:val>
                                            <p:strVal val="0-#ppt_w/2"/>
                                          </p:val>
                                        </p:tav>
                                        <p:tav tm="100000">
                                          <p:val>
                                            <p:strVal val="#ppt_x"/>
                                          </p:val>
                                        </p:tav>
                                      </p:tavLst>
                                    </p:anim>
                                    <p:anim calcmode="lin" valueType="num">
                                      <p:cBhvr additive="base">
                                        <p:cTn id="32" dur="500" fill="hold"/>
                                        <p:tgtEl>
                                          <p:spTgt spid="90125"/>
                                        </p:tgtEl>
                                        <p:attrNameLst>
                                          <p:attrName>ppt_y</p:attrName>
                                        </p:attrNameLst>
                                      </p:cBhvr>
                                      <p:tavLst>
                                        <p:tav tm="0">
                                          <p:val>
                                            <p:strVal val="#ppt_y"/>
                                          </p:val>
                                        </p:tav>
                                        <p:tav tm="100000">
                                          <p:val>
                                            <p:strVal val="#ppt_y"/>
                                          </p:val>
                                        </p:tav>
                                      </p:tavLst>
                                    </p:anim>
                                  </p:childTnLst>
                                </p:cTn>
                              </p:par>
                              <p:par>
                                <p:cTn id="33" presetID="3" presetClass="entr" presetSubtype="10" fill="hold" nodeType="withEffect">
                                  <p:stCondLst>
                                    <p:cond delay="0"/>
                                  </p:stCondLst>
                                  <p:childTnLst>
                                    <p:set>
                                      <p:cBhvr>
                                        <p:cTn id="34" dur="1" fill="hold">
                                          <p:stCondLst>
                                            <p:cond delay="0"/>
                                          </p:stCondLst>
                                        </p:cTn>
                                        <p:tgtEl>
                                          <p:spTgt spid="90126"/>
                                        </p:tgtEl>
                                        <p:attrNameLst>
                                          <p:attrName>style.visibility</p:attrName>
                                        </p:attrNameLst>
                                      </p:cBhvr>
                                      <p:to>
                                        <p:strVal val="visible"/>
                                      </p:to>
                                    </p:set>
                                    <p:animEffect transition="in" filter="blinds(horizontal)">
                                      <p:cBhvr>
                                        <p:cTn id="35" dur="500"/>
                                        <p:tgtEl>
                                          <p:spTgt spid="90126"/>
                                        </p:tgtEl>
                                      </p:cBhvr>
                                    </p:animEffect>
                                  </p:childTnLst>
                                  <p:subTnLst>
                                    <p:audio>
                                      <p:cMediaNode>
                                        <p:cTn display="0" masterRel="sameClick">
                                          <p:stCondLst>
                                            <p:cond evt="begin" delay="0">
                                              <p:tn val="33"/>
                                            </p:cond>
                                          </p:stCondLst>
                                          <p:endCondLst>
                                            <p:cond evt="onStopAudio" delay="0">
                                              <p:tgtEl>
                                                <p:sldTgt/>
                                              </p:tgtEl>
                                            </p:cond>
                                          </p:endCondLst>
                                        </p:cTn>
                                        <p:tgtEl>
                                          <p:sndTgt r:embed="rId3" name="clap.wav"/>
                                        </p:tgtEl>
                                      </p:cMediaNode>
                                    </p:audio>
                                  </p:sub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90130"/>
                                        </p:tgtEl>
                                        <p:attrNameLst>
                                          <p:attrName>style.visibility</p:attrName>
                                        </p:attrNameLst>
                                      </p:cBhvr>
                                      <p:to>
                                        <p:strVal val="visible"/>
                                      </p:to>
                                    </p:set>
                                    <p:anim calcmode="lin" valueType="num">
                                      <p:cBhvr additive="base">
                                        <p:cTn id="40" dur="500" fill="hold"/>
                                        <p:tgtEl>
                                          <p:spTgt spid="90130"/>
                                        </p:tgtEl>
                                        <p:attrNameLst>
                                          <p:attrName>ppt_x</p:attrName>
                                        </p:attrNameLst>
                                      </p:cBhvr>
                                      <p:tavLst>
                                        <p:tav tm="0">
                                          <p:val>
                                            <p:strVal val="0-#ppt_w/2"/>
                                          </p:val>
                                        </p:tav>
                                        <p:tav tm="100000">
                                          <p:val>
                                            <p:strVal val="#ppt_x"/>
                                          </p:val>
                                        </p:tav>
                                      </p:tavLst>
                                    </p:anim>
                                    <p:anim calcmode="lin" valueType="num">
                                      <p:cBhvr additive="base">
                                        <p:cTn id="41" dur="500" fill="hold"/>
                                        <p:tgtEl>
                                          <p:spTgt spid="901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animBg="1"/>
      <p:bldP spid="90118" grpId="0" animBg="1"/>
      <p:bldP spid="90120" grpId="0" animBg="1" autoUpdateAnimBg="0"/>
      <p:bldP spid="90122" grpId="0" autoUpdateAnimBg="0"/>
      <p:bldP spid="90125" grpId="0" autoUpdateAnimBg="0"/>
      <p:bldP spid="90130"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WordArt 3"/>
          <p:cNvSpPr>
            <a:spLocks noChangeArrowheads="1" noChangeShapeType="1" noTextEdit="1"/>
          </p:cNvSpPr>
          <p:nvPr/>
        </p:nvSpPr>
        <p:spPr bwMode="auto">
          <a:xfrm>
            <a:off x="1676400" y="609600"/>
            <a:ext cx="1371600" cy="571500"/>
          </a:xfrm>
          <a:prstGeom prst="rect">
            <a:avLst/>
          </a:prstGeom>
        </p:spPr>
        <p:txBody>
          <a:bodyPr wrap="none" fromWordArt="1">
            <a:prstTxWarp prst="textPlain">
              <a:avLst>
                <a:gd name="adj" fmla="val 50000"/>
              </a:avLst>
            </a:prstTxWarp>
          </a:bodyPr>
          <a:lstStyle/>
          <a:p>
            <a:r>
              <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Saul</a:t>
            </a:r>
          </a:p>
        </p:txBody>
      </p:sp>
      <p:sp>
        <p:nvSpPr>
          <p:cNvPr id="136196" name="WordArt 4"/>
          <p:cNvSpPr>
            <a:spLocks noChangeArrowheads="1" noChangeShapeType="1" noTextEdit="1"/>
          </p:cNvSpPr>
          <p:nvPr/>
        </p:nvSpPr>
        <p:spPr bwMode="auto">
          <a:xfrm>
            <a:off x="4343400" y="762000"/>
            <a:ext cx="3886200" cy="1828800"/>
          </a:xfrm>
          <a:prstGeom prst="rect">
            <a:avLst/>
          </a:prstGeom>
        </p:spPr>
        <p:txBody>
          <a:bodyPr wrap="none" fromWordArt="1">
            <a:prstTxWarp prst="textSlantUp">
              <a:avLst>
                <a:gd name="adj" fmla="val 32056"/>
              </a:avLst>
            </a:prstTxWarp>
          </a:bodyPr>
          <a:lstStyle/>
          <a:p>
            <a:r>
              <a:rPr lang="zh-TW" alt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他如何开始</a:t>
            </a:r>
            <a:endPar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136197" name="Text Box 5"/>
          <p:cNvSpPr txBox="1">
            <a:spLocks noChangeArrowheads="1"/>
          </p:cNvSpPr>
          <p:nvPr/>
        </p:nvSpPr>
        <p:spPr bwMode="auto">
          <a:xfrm>
            <a:off x="5834063" y="2636838"/>
            <a:ext cx="1831975" cy="2239962"/>
          </a:xfrm>
          <a:prstGeom prst="rect">
            <a:avLst/>
          </a:prstGeom>
          <a:noFill/>
          <a:ln w="12700" cap="sq">
            <a:solidFill>
              <a:srgbClr val="3366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zh-CN" altLang="en-US" u="sng">
                <a:ea typeface="宋体" charset="0"/>
                <a:cs typeface="宋体" charset="0"/>
              </a:rPr>
              <a:t>外貌</a:t>
            </a:r>
            <a:r>
              <a:rPr lang="zh-TW" altLang="en-US" u="sng">
                <a:ea typeface="宋体" charset="0"/>
                <a:cs typeface="宋体" charset="0"/>
              </a:rPr>
              <a:t> </a:t>
            </a:r>
            <a:r>
              <a:rPr lang="en-US" altLang="zh-TW" u="sng">
                <a:ea typeface="宋体" charset="0"/>
                <a:cs typeface="宋体" charset="0"/>
              </a:rPr>
              <a:t>(9:2):</a:t>
            </a:r>
          </a:p>
          <a:p>
            <a:pPr eaLnBrk="1" hangingPunct="1"/>
            <a:endParaRPr lang="en-US" altLang="zh-TW">
              <a:ea typeface="宋体" charset="0"/>
              <a:cs typeface="宋体" charset="0"/>
            </a:endParaRPr>
          </a:p>
          <a:p>
            <a:pPr eaLnBrk="1" hangingPunct="1"/>
            <a:r>
              <a:rPr lang="zh-CN" altLang="en-US">
                <a:ea typeface="宋体" charset="0"/>
                <a:cs typeface="宋体" charset="0"/>
              </a:rPr>
              <a:t>年轻</a:t>
            </a:r>
          </a:p>
          <a:p>
            <a:pPr eaLnBrk="1" hangingPunct="1"/>
            <a:r>
              <a:rPr lang="zh-CN" altLang="en-US">
                <a:ea typeface="宋体" charset="0"/>
                <a:cs typeface="宋体" charset="0"/>
              </a:rPr>
              <a:t>卓越</a:t>
            </a:r>
            <a:r>
              <a:rPr lang="zh-TW" altLang="en-US">
                <a:ea typeface="宋体" charset="0"/>
                <a:cs typeface="宋体" charset="0"/>
              </a:rPr>
              <a:t> </a:t>
            </a:r>
          </a:p>
          <a:p>
            <a:pPr eaLnBrk="1" hangingPunct="1"/>
            <a:r>
              <a:rPr lang="zh-CN" altLang="en-US">
                <a:ea typeface="宋体" charset="0"/>
                <a:cs typeface="宋体" charset="0"/>
              </a:rPr>
              <a:t>高大</a:t>
            </a:r>
            <a:endParaRPr lang="en-US" altLang="zh-TW">
              <a:ea typeface="宋体" charset="0"/>
              <a:cs typeface="宋体" charset="0"/>
            </a:endParaRPr>
          </a:p>
        </p:txBody>
      </p:sp>
      <p:pic>
        <p:nvPicPr>
          <p:cNvPr id="136198" name="Picture 8" descr="thumbsup">
            <a:hlinkClick r:id="rId4"/>
          </p:cNvPr>
          <p:cNvPicPr>
            <a:picLocks noChangeAspect="1" noChangeArrowheads="1"/>
          </p:cNvPicPr>
          <p:nvPr/>
        </p:nvPicPr>
        <p:blipFill>
          <a:blip r:embed="rId5">
            <a:clrChange>
              <a:clrFrom>
                <a:srgbClr val="FEF6FF"/>
              </a:clrFrom>
              <a:clrTo>
                <a:srgbClr val="FEF6FF">
                  <a:alpha val="0"/>
                </a:srgbClr>
              </a:clrTo>
            </a:clrChange>
            <a:extLst>
              <a:ext uri="{28A0092B-C50C-407E-A947-70E740481C1C}">
                <a14:useLocalDpi xmlns:a14="http://schemas.microsoft.com/office/drawing/2010/main" val="0"/>
              </a:ext>
            </a:extLst>
          </a:blip>
          <a:srcRect/>
          <a:stretch>
            <a:fillRect/>
          </a:stretch>
        </p:blipFill>
        <p:spPr bwMode="auto">
          <a:xfrm>
            <a:off x="1828800" y="5897563"/>
            <a:ext cx="779463" cy="96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705" name="Text Box 9"/>
          <p:cNvSpPr txBox="1">
            <a:spLocks noChangeArrowheads="1"/>
          </p:cNvSpPr>
          <p:nvPr/>
        </p:nvSpPr>
        <p:spPr bwMode="auto">
          <a:xfrm>
            <a:off x="3072682" y="6248400"/>
            <a:ext cx="6096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altLang="zh-TW" sz="2400">
                <a:ea typeface="新細明體" charset="0"/>
                <a:cs typeface="新細明體" charset="0"/>
              </a:rPr>
              <a:t>A: </a:t>
            </a:r>
            <a:r>
              <a:rPr lang="zh-CN" altLang="en-US" sz="2400">
                <a:ea typeface="新細明體" charset="0"/>
                <a:cs typeface="新細明體" charset="0"/>
              </a:rPr>
              <a:t>虽然有许多强处，他还是觉得不配。</a:t>
            </a:r>
            <a:endParaRPr lang="en-US" altLang="zh-TW" sz="2400">
              <a:ea typeface="新細明體" charset="0"/>
              <a:cs typeface="新細明體" charset="0"/>
            </a:endParaRPr>
          </a:p>
        </p:txBody>
      </p:sp>
      <p:sp>
        <p:nvSpPr>
          <p:cNvPr id="136200" name="Rectangle 10"/>
          <p:cNvSpPr>
            <a:spLocks noChangeArrowheads="1"/>
          </p:cNvSpPr>
          <p:nvPr/>
        </p:nvSpPr>
        <p:spPr bwMode="auto">
          <a:xfrm>
            <a:off x="4343400" y="4875213"/>
            <a:ext cx="4419600" cy="137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algn="l"/>
            <a:r>
              <a:rPr lang="en-US" altLang="zh-TW">
                <a:solidFill>
                  <a:srgbClr val="12124C"/>
                </a:solidFill>
                <a:ea typeface="新細明體" charset="0"/>
                <a:cs typeface="新細明體" charset="0"/>
              </a:rPr>
              <a:t>Q: </a:t>
            </a:r>
            <a:r>
              <a:rPr lang="zh-CN" altLang="en-US">
                <a:solidFill>
                  <a:srgbClr val="12124C"/>
                </a:solidFill>
                <a:ea typeface="新細明體" charset="0"/>
                <a:cs typeface="新細明體" charset="0"/>
              </a:rPr>
              <a:t>当撒母耳告诉扫罗他将成为领袖时，扫罗的反应如何？</a:t>
            </a:r>
            <a:endParaRPr lang="en-US" altLang="zh-TW">
              <a:solidFill>
                <a:srgbClr val="12124C"/>
              </a:solidFill>
              <a:ea typeface="新細明體" charset="0"/>
              <a:cs typeface="新細明體" charset="0"/>
            </a:endParaRPr>
          </a:p>
        </p:txBody>
      </p:sp>
      <p:sp>
        <p:nvSpPr>
          <p:cNvPr id="157707" name="Text Box 11"/>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208</a:t>
            </a:r>
          </a:p>
        </p:txBody>
      </p:sp>
      <p:sp>
        <p:nvSpPr>
          <p:cNvPr id="136202" name="WordArt 12"/>
          <p:cNvSpPr>
            <a:spLocks noChangeArrowheads="1" noChangeShapeType="1" noTextEdit="1"/>
          </p:cNvSpPr>
          <p:nvPr/>
        </p:nvSpPr>
        <p:spPr bwMode="auto">
          <a:xfrm>
            <a:off x="1676400" y="609600"/>
            <a:ext cx="1371600" cy="571500"/>
          </a:xfrm>
          <a:prstGeom prst="rect">
            <a:avLst/>
          </a:prstGeom>
        </p:spPr>
        <p:txBody>
          <a:bodyPr wrap="none" fromWordArt="1">
            <a:prstTxWarp prst="textPlain">
              <a:avLst>
                <a:gd name="adj" fmla="val 50000"/>
              </a:avLst>
            </a:prstTxWarp>
          </a:bodyPr>
          <a:lstStyle/>
          <a:p>
            <a:r>
              <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Saul</a:t>
            </a:r>
          </a:p>
        </p:txBody>
      </p:sp>
      <p:sp>
        <p:nvSpPr>
          <p:cNvPr id="136203" name="WordArt 13"/>
          <p:cNvSpPr>
            <a:spLocks noChangeArrowheads="1" noChangeShapeType="1" noTextEdit="1"/>
          </p:cNvSpPr>
          <p:nvPr/>
        </p:nvSpPr>
        <p:spPr bwMode="auto">
          <a:xfrm>
            <a:off x="1676400" y="609600"/>
            <a:ext cx="1371600" cy="571500"/>
          </a:xfrm>
          <a:prstGeom prst="rect">
            <a:avLst/>
          </a:prstGeom>
        </p:spPr>
        <p:txBody>
          <a:bodyPr wrap="none" fromWordArt="1">
            <a:prstTxWarp prst="textPlain">
              <a:avLst>
                <a:gd name="adj" fmla="val 50000"/>
              </a:avLst>
            </a:prstTxWarp>
          </a:bodyPr>
          <a:lstStyle/>
          <a:p>
            <a:r>
              <a:rPr lang="zh-CHT" alt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掃羅</a:t>
            </a:r>
            <a:endPar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endParaRPr>
          </a:p>
        </p:txBody>
      </p:sp>
      <p:pic>
        <p:nvPicPr>
          <p:cNvPr id="12" name="Picture 1">
            <a:extLst>
              <a:ext uri="{FF2B5EF4-FFF2-40B4-BE49-F238E27FC236}">
                <a16:creationId xmlns:a16="http://schemas.microsoft.com/office/drawing/2014/main" id="{15C75E92-BE4D-44D6-854B-09EEB79AF279}"/>
              </a:ext>
            </a:extLst>
          </p:cNvPr>
          <p:cNvPicPr>
            <a:picLocks noChangeAspect="1"/>
          </p:cNvPicPr>
          <p:nvPr/>
        </p:nvPicPr>
        <p:blipFill rotWithShape="1">
          <a:blip r:embed="rId6">
            <a:extLst>
              <a:ext uri="{28A0092B-C50C-407E-A947-70E740481C1C}">
                <a14:useLocalDpi xmlns:a14="http://schemas.microsoft.com/office/drawing/2010/main"/>
              </a:ext>
            </a:extLst>
          </a:blip>
          <a:srcRect l="57776" r="1847"/>
          <a:stretch/>
        </p:blipFill>
        <p:spPr bwMode="auto">
          <a:xfrm>
            <a:off x="107504" y="3067221"/>
            <a:ext cx="2915816" cy="3746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7705"/>
                                        </p:tgtEl>
                                        <p:attrNameLst>
                                          <p:attrName>style.visibility</p:attrName>
                                        </p:attrNameLst>
                                      </p:cBhvr>
                                      <p:to>
                                        <p:strVal val="visible"/>
                                      </p:to>
                                    </p:set>
                                    <p:anim calcmode="lin" valueType="num">
                                      <p:cBhvr>
                                        <p:cTn id="7" dur="1000" fill="hold"/>
                                        <p:tgtEl>
                                          <p:spTgt spid="157705"/>
                                        </p:tgtEl>
                                        <p:attrNameLst>
                                          <p:attrName>ppt_w</p:attrName>
                                        </p:attrNameLst>
                                      </p:cBhvr>
                                      <p:tavLst>
                                        <p:tav tm="0">
                                          <p:val>
                                            <p:fltVal val="0"/>
                                          </p:val>
                                        </p:tav>
                                        <p:tav tm="100000">
                                          <p:val>
                                            <p:strVal val="#ppt_w"/>
                                          </p:val>
                                        </p:tav>
                                      </p:tavLst>
                                    </p:anim>
                                    <p:anim calcmode="lin" valueType="num">
                                      <p:cBhvr>
                                        <p:cTn id="8" dur="1000" fill="hold"/>
                                        <p:tgtEl>
                                          <p:spTgt spid="157705"/>
                                        </p:tgtEl>
                                        <p:attrNameLst>
                                          <p:attrName>ppt_h</p:attrName>
                                        </p:attrNameLst>
                                      </p:cBhvr>
                                      <p:tavLst>
                                        <p:tav tm="0">
                                          <p:val>
                                            <p:fltVal val="0"/>
                                          </p:val>
                                        </p:tav>
                                        <p:tav tm="100000">
                                          <p:val>
                                            <p:strVal val="#ppt_h"/>
                                          </p:val>
                                        </p:tav>
                                      </p:tavLst>
                                    </p:anim>
                                    <p:anim calcmode="lin" valueType="num">
                                      <p:cBhvr>
                                        <p:cTn id="9" dur="1000" fill="hold"/>
                                        <p:tgtEl>
                                          <p:spTgt spid="15770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770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5" grpId="0" autoUpdateAnimBg="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WordArt 4"/>
          <p:cNvSpPr>
            <a:spLocks noChangeArrowheads="1" noChangeShapeType="1" noTextEdit="1"/>
          </p:cNvSpPr>
          <p:nvPr/>
        </p:nvSpPr>
        <p:spPr bwMode="auto">
          <a:xfrm>
            <a:off x="1676400" y="609600"/>
            <a:ext cx="1371600" cy="571500"/>
          </a:xfrm>
          <a:prstGeom prst="rect">
            <a:avLst/>
          </a:prstGeom>
        </p:spPr>
        <p:txBody>
          <a:bodyPr wrap="none" fromWordArt="1">
            <a:prstTxWarp prst="textPlain">
              <a:avLst>
                <a:gd name="adj" fmla="val 50000"/>
              </a:avLst>
            </a:prstTxWarp>
          </a:bodyPr>
          <a:lstStyle/>
          <a:p>
            <a:r>
              <a:rPr lang="zh-CHT" alt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掃羅</a:t>
            </a:r>
            <a:endPar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138244" name="WordArt 5"/>
          <p:cNvSpPr>
            <a:spLocks noChangeArrowheads="1" noChangeShapeType="1" noTextEdit="1"/>
          </p:cNvSpPr>
          <p:nvPr/>
        </p:nvSpPr>
        <p:spPr bwMode="auto">
          <a:xfrm>
            <a:off x="5181600" y="381000"/>
            <a:ext cx="3048000" cy="1828800"/>
          </a:xfrm>
          <a:prstGeom prst="rect">
            <a:avLst/>
          </a:prstGeom>
        </p:spPr>
        <p:txBody>
          <a:bodyPr wrap="none" fromWordArt="1">
            <a:prstTxWarp prst="textSlantUp">
              <a:avLst>
                <a:gd name="adj" fmla="val 32056"/>
              </a:avLst>
            </a:prstTxWarp>
          </a:bodyPr>
          <a:lstStyle/>
          <a:p>
            <a:r>
              <a:rPr lang="zh-TW" alt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他如何开始</a:t>
            </a:r>
            <a:endPar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138245" name="Text Box 6"/>
          <p:cNvSpPr txBox="1">
            <a:spLocks noChangeArrowheads="1"/>
          </p:cNvSpPr>
          <p:nvPr/>
        </p:nvSpPr>
        <p:spPr bwMode="auto">
          <a:xfrm>
            <a:off x="5999163" y="2514600"/>
            <a:ext cx="2382837" cy="137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zh-CN" altLang="en-US">
                <a:ea typeface="新細明體" charset="0"/>
              </a:rPr>
              <a:t>觉得不配荣耀，又惧于权势</a:t>
            </a:r>
            <a:endParaRPr lang="en-US" altLang="zh-TW">
              <a:ea typeface="Times New Roman" charset="0"/>
              <a:cs typeface="Times New Roman" charset="0"/>
            </a:endParaRPr>
          </a:p>
        </p:txBody>
      </p:sp>
      <p:pic>
        <p:nvPicPr>
          <p:cNvPr id="9" name="Picture 1">
            <a:extLst>
              <a:ext uri="{FF2B5EF4-FFF2-40B4-BE49-F238E27FC236}">
                <a16:creationId xmlns:a16="http://schemas.microsoft.com/office/drawing/2014/main" id="{8EEDE7C6-B2F6-425A-9D58-4A8C5EB120DF}"/>
              </a:ext>
            </a:extLst>
          </p:cNvPr>
          <p:cNvPicPr>
            <a:picLocks noChangeAspect="1"/>
          </p:cNvPicPr>
          <p:nvPr/>
        </p:nvPicPr>
        <p:blipFill rotWithShape="1">
          <a:blip r:embed="rId4">
            <a:extLst>
              <a:ext uri="{28A0092B-C50C-407E-A947-70E740481C1C}">
                <a14:useLocalDpi xmlns:a14="http://schemas.microsoft.com/office/drawing/2010/main"/>
              </a:ext>
            </a:extLst>
          </a:blip>
          <a:srcRect l="57776" r="1847"/>
          <a:stretch/>
        </p:blipFill>
        <p:spPr bwMode="auto">
          <a:xfrm>
            <a:off x="107504" y="3067221"/>
            <a:ext cx="2915816" cy="3746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40" name="Rectangle 8"/>
          <p:cNvSpPr>
            <a:spLocks noChangeArrowheads="1"/>
          </p:cNvSpPr>
          <p:nvPr/>
        </p:nvSpPr>
        <p:spPr bwMode="auto">
          <a:xfrm>
            <a:off x="5181600" y="4876800"/>
            <a:ext cx="38100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algn="l"/>
            <a:r>
              <a:rPr lang="zh-CN" altLang="en-US" sz="2400">
                <a:solidFill>
                  <a:srgbClr val="232B95"/>
                </a:solidFill>
                <a:ea typeface="新細明體" charset="0"/>
                <a:cs typeface="新細明體" charset="0"/>
              </a:rPr>
              <a:t>成功地击败敌人并拯救了城市。。。王位得以确立</a:t>
            </a:r>
            <a:r>
              <a:rPr lang="en-US" altLang="zh-TW" sz="2400">
                <a:solidFill>
                  <a:srgbClr val="232B95"/>
                </a:solidFill>
                <a:ea typeface="新細明體" charset="0"/>
                <a:cs typeface="新細明體" charset="0"/>
              </a:rPr>
              <a:t>!</a:t>
            </a:r>
          </a:p>
        </p:txBody>
      </p:sp>
      <p:sp>
        <p:nvSpPr>
          <p:cNvPr id="95241" name="WordArt 9"/>
          <p:cNvSpPr>
            <a:spLocks noChangeArrowheads="1" noChangeShapeType="1" noTextEdit="1"/>
          </p:cNvSpPr>
          <p:nvPr/>
        </p:nvSpPr>
        <p:spPr bwMode="auto">
          <a:xfrm rot="-1235662">
            <a:off x="0" y="2743200"/>
            <a:ext cx="6610350" cy="2914650"/>
          </a:xfrm>
          <a:prstGeom prst="rect">
            <a:avLst/>
          </a:prstGeom>
        </p:spPr>
        <p:txBody>
          <a:bodyPr wrap="none" fromWordArt="1">
            <a:prstTxWarp prst="textSlantUp">
              <a:avLst>
                <a:gd name="adj" fmla="val 55556"/>
              </a:avLst>
            </a:prstTxWarp>
          </a:bodyPr>
          <a:lstStyle/>
          <a:p>
            <a:r>
              <a:rPr lang="zh-TW" altLang="en-US" sz="3600" kern="10">
                <a:ln w="9525" cap="sq">
                  <a:solidFill>
                    <a:srgbClr val="0000FF"/>
                  </a:solidFill>
                  <a:round/>
                  <a:headEnd type="none" w="sm" len="sm"/>
                  <a:tailEnd type="none" w="sm" len="sm"/>
                </a:ln>
                <a:solidFill>
                  <a:srgbClr val="FF3300"/>
                </a:solidFill>
                <a:latin typeface="Arial Black"/>
                <a:ea typeface="Arial Black"/>
                <a:cs typeface="Arial Black"/>
              </a:rPr>
              <a:t>辉煌的色彩，辉煌的开始</a:t>
            </a:r>
            <a:endParaRPr lang="en-US" sz="3600" kern="10">
              <a:ln w="9525" cap="sq">
                <a:solidFill>
                  <a:srgbClr val="0000FF"/>
                </a:solidFill>
                <a:round/>
                <a:headEnd type="none" w="sm" len="sm"/>
                <a:tailEnd type="none" w="sm" len="sm"/>
              </a:ln>
              <a:solidFill>
                <a:srgbClr val="FF3300"/>
              </a:solidFill>
              <a:latin typeface="Arial Black"/>
              <a:ea typeface="Arial Black"/>
              <a:cs typeface="Arial Black"/>
            </a:endParaRPr>
          </a:p>
        </p:txBody>
      </p:sp>
      <p:sp>
        <p:nvSpPr>
          <p:cNvPr id="95242" name="Text Box 10"/>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208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95240"/>
                                        </p:tgtEl>
                                        <p:attrNameLst>
                                          <p:attrName>style.visibility</p:attrName>
                                        </p:attrNameLst>
                                      </p:cBhvr>
                                      <p:to>
                                        <p:strVal val="visible"/>
                                      </p:to>
                                    </p:set>
                                    <p:anim calcmode="lin" valueType="num">
                                      <p:cBhvr additive="base">
                                        <p:cTn id="7" dur="500" fill="hold"/>
                                        <p:tgtEl>
                                          <p:spTgt spid="95240"/>
                                        </p:tgtEl>
                                        <p:attrNameLst>
                                          <p:attrName>ppt_x</p:attrName>
                                        </p:attrNameLst>
                                      </p:cBhvr>
                                      <p:tavLst>
                                        <p:tav tm="0">
                                          <p:val>
                                            <p:strVal val="0-#ppt_w/2"/>
                                          </p:val>
                                        </p:tav>
                                        <p:tav tm="100000">
                                          <p:val>
                                            <p:strVal val="#ppt_x"/>
                                          </p:val>
                                        </p:tav>
                                      </p:tavLst>
                                    </p:anim>
                                    <p:anim calcmode="lin" valueType="num">
                                      <p:cBhvr additive="base">
                                        <p:cTn id="8" dur="500" fill="hold"/>
                                        <p:tgtEl>
                                          <p:spTgt spid="9524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5241"/>
                                        </p:tgtEl>
                                        <p:attrNameLst>
                                          <p:attrName>style.visibility</p:attrName>
                                        </p:attrNameLst>
                                      </p:cBhvr>
                                      <p:to>
                                        <p:strVal val="visible"/>
                                      </p:to>
                                    </p:set>
                                    <p:anim calcmode="lin" valueType="num">
                                      <p:cBhvr additive="base">
                                        <p:cTn id="13" dur="500" fill="hold"/>
                                        <p:tgtEl>
                                          <p:spTgt spid="95241"/>
                                        </p:tgtEl>
                                        <p:attrNameLst>
                                          <p:attrName>ppt_x</p:attrName>
                                        </p:attrNameLst>
                                      </p:cBhvr>
                                      <p:tavLst>
                                        <p:tav tm="0">
                                          <p:val>
                                            <p:strVal val="0-#ppt_w/2"/>
                                          </p:val>
                                        </p:tav>
                                        <p:tav tm="100000">
                                          <p:val>
                                            <p:strVal val="#ppt_x"/>
                                          </p:val>
                                        </p:tav>
                                      </p:tavLst>
                                    </p:anim>
                                    <p:anim calcmode="lin" valueType="num">
                                      <p:cBhvr additive="base">
                                        <p:cTn id="14" dur="500" fill="hold"/>
                                        <p:tgtEl>
                                          <p:spTgt spid="9524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40" grpId="0" autoUpdateAnimBg="0"/>
      <p:bldP spid="95241"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WordArt 3"/>
          <p:cNvSpPr>
            <a:spLocks noChangeArrowheads="1" noChangeShapeType="1" noTextEdit="1"/>
          </p:cNvSpPr>
          <p:nvPr/>
        </p:nvSpPr>
        <p:spPr bwMode="auto">
          <a:xfrm>
            <a:off x="6400800" y="609600"/>
            <a:ext cx="1371600" cy="571500"/>
          </a:xfrm>
          <a:prstGeom prst="rect">
            <a:avLst/>
          </a:prstGeom>
        </p:spPr>
        <p:txBody>
          <a:bodyPr wrap="none" fromWordArt="1">
            <a:prstTxWarp prst="textPlain">
              <a:avLst>
                <a:gd name="adj" fmla="val 50000"/>
              </a:avLst>
            </a:prstTxWarp>
          </a:bodyPr>
          <a:lstStyle/>
          <a:p>
            <a:r>
              <a:rPr lang="zh-TW" alt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扫罗</a:t>
            </a:r>
            <a:endPar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140292" name="WordArt 4"/>
          <p:cNvSpPr>
            <a:spLocks noChangeArrowheads="1" noChangeShapeType="1" noTextEdit="1"/>
          </p:cNvSpPr>
          <p:nvPr/>
        </p:nvSpPr>
        <p:spPr bwMode="auto">
          <a:xfrm>
            <a:off x="1066800" y="381000"/>
            <a:ext cx="3048000" cy="1828800"/>
          </a:xfrm>
          <a:prstGeom prst="rect">
            <a:avLst/>
          </a:prstGeom>
        </p:spPr>
        <p:txBody>
          <a:bodyPr wrap="none" numCol="1" fromWordArt="1">
            <a:prstTxWarp prst="textSlantUp">
              <a:avLst>
                <a:gd name="adj" fmla="val 32056"/>
              </a:avLst>
            </a:prstTxWarp>
          </a:bodyPr>
          <a:lstStyle/>
          <a:p>
            <a:r>
              <a:rPr lang="zh-TW" altLang="en-US" sz="3600" kern="10">
                <a:ln w="9525" cap="sq">
                  <a:noFill/>
                  <a:round/>
                  <a:headEnd type="none" w="sm" len="sm"/>
                  <a:tailEnd type="none" w="sm" len="sm"/>
                </a:ln>
                <a:solidFill>
                  <a:srgbClr val="000000"/>
                </a:solidFill>
                <a:latin typeface="Impact"/>
              </a:rPr>
              <a:t>他如何结束？</a:t>
            </a:r>
            <a:endParaRPr lang="en-US" sz="3600" kern="10">
              <a:ln w="9525" cap="sq">
                <a:noFill/>
                <a:round/>
                <a:headEnd type="none" w="sm" len="sm"/>
                <a:tailEnd type="none" w="sm" len="sm"/>
              </a:ln>
              <a:solidFill>
                <a:srgbClr val="000000"/>
              </a:solidFill>
              <a:latin typeface="Impact"/>
            </a:endParaRPr>
          </a:p>
        </p:txBody>
      </p:sp>
      <p:sp>
        <p:nvSpPr>
          <p:cNvPr id="98309" name="Text Box 5"/>
          <p:cNvSpPr txBox="1">
            <a:spLocks noChangeArrowheads="1"/>
          </p:cNvSpPr>
          <p:nvPr/>
        </p:nvSpPr>
        <p:spPr bwMode="auto">
          <a:xfrm>
            <a:off x="482600" y="2514600"/>
            <a:ext cx="4546600" cy="137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u="sng">
                <a:ea typeface="新細明體" charset="0"/>
              </a:rPr>
              <a:t>事件</a:t>
            </a:r>
            <a:r>
              <a:rPr lang="zh-TW" altLang="en-US" u="sng">
                <a:ea typeface="新細明體" charset="0"/>
              </a:rPr>
              <a:t> </a:t>
            </a:r>
            <a:r>
              <a:rPr lang="en-US" altLang="zh-TW" u="sng">
                <a:ea typeface="Times New Roman" charset="0"/>
                <a:cs typeface="Times New Roman" charset="0"/>
              </a:rPr>
              <a:t>1:</a:t>
            </a:r>
          </a:p>
          <a:p>
            <a:pPr algn="l" eaLnBrk="1" hangingPunct="1"/>
            <a:r>
              <a:rPr lang="zh-CN" altLang="en-US">
                <a:ea typeface="新細明體" charset="0"/>
              </a:rPr>
              <a:t>他没有等到撒母耳来到，就擅自献祭给神</a:t>
            </a:r>
            <a:r>
              <a:rPr lang="en-US" altLang="zh-TW">
                <a:ea typeface="Times New Roman" charset="0"/>
                <a:cs typeface="Times New Roman" charset="0"/>
              </a:rPr>
              <a:t> </a:t>
            </a:r>
            <a:endParaRPr lang="en-US" altLang="zh-TW" sz="3200">
              <a:ea typeface="Times New Roman" charset="0"/>
              <a:cs typeface="Times New Roman" charset="0"/>
            </a:endParaRPr>
          </a:p>
        </p:txBody>
      </p:sp>
      <p:pic>
        <p:nvPicPr>
          <p:cNvPr id="98313" name="Picture 9" descr="thumbsdown">
            <a:hlinkClick r:id="rId5"/>
          </p:cNvPr>
          <p:cNvPicPr>
            <a:picLocks noChangeAspect="1" noChangeArrowheads="1"/>
          </p:cNvPicPr>
          <p:nvPr/>
        </p:nvPicPr>
        <p:blipFill>
          <a:blip r:embed="rId6">
            <a:clrChange>
              <a:clrFrom>
                <a:srgbClr val="FEF6FF"/>
              </a:clrFrom>
              <a:clrTo>
                <a:srgbClr val="FEF6FF">
                  <a:alpha val="0"/>
                </a:srgbClr>
              </a:clrTo>
            </a:clrChange>
            <a:extLst>
              <a:ext uri="{28A0092B-C50C-407E-A947-70E740481C1C}">
                <a14:useLocalDpi xmlns:a14="http://schemas.microsoft.com/office/drawing/2010/main" val="0"/>
              </a:ext>
            </a:extLst>
          </a:blip>
          <a:srcRect/>
          <a:stretch>
            <a:fillRect/>
          </a:stretch>
        </p:blipFill>
        <p:spPr bwMode="auto">
          <a:xfrm>
            <a:off x="3657600" y="5668963"/>
            <a:ext cx="1027113" cy="1265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15" name="Text Box 11"/>
          <p:cNvSpPr txBox="1">
            <a:spLocks noChangeArrowheads="1"/>
          </p:cNvSpPr>
          <p:nvPr/>
        </p:nvSpPr>
        <p:spPr bwMode="auto">
          <a:xfrm>
            <a:off x="1676400" y="4800600"/>
            <a:ext cx="1682750" cy="45720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sz="2400">
                <a:ea typeface="新細明體" charset="0"/>
                <a:cs typeface="新細明體" charset="0"/>
              </a:rPr>
              <a:t>请读</a:t>
            </a:r>
            <a:r>
              <a:rPr lang="en-US" altLang="zh-TW" sz="2400">
                <a:ea typeface="新細明體" charset="0"/>
                <a:cs typeface="新細明體" charset="0"/>
              </a:rPr>
              <a:t>: </a:t>
            </a:r>
            <a:r>
              <a:rPr lang="en-US" altLang="zh-TW" sz="2400">
                <a:solidFill>
                  <a:srgbClr val="CC3300"/>
                </a:solidFill>
                <a:ea typeface="新細明體" charset="0"/>
                <a:cs typeface="新細明體" charset="0"/>
              </a:rPr>
              <a:t>13:12</a:t>
            </a:r>
          </a:p>
        </p:txBody>
      </p:sp>
      <p:sp>
        <p:nvSpPr>
          <p:cNvPr id="98316" name="Text Box 12"/>
          <p:cNvSpPr txBox="1">
            <a:spLocks noChangeArrowheads="1"/>
          </p:cNvSpPr>
          <p:nvPr/>
        </p:nvSpPr>
        <p:spPr bwMode="auto">
          <a:xfrm>
            <a:off x="533400" y="5562600"/>
            <a:ext cx="30480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buFont typeface="Wingdings" charset="0"/>
              <a:buChar char="Ø"/>
            </a:pPr>
            <a:r>
              <a:rPr lang="zh-TW" altLang="en-US" sz="2400">
                <a:solidFill>
                  <a:srgbClr val="FF3300"/>
                </a:solidFill>
                <a:ea typeface="新細明體" charset="0"/>
                <a:cs typeface="新細明體" charset="0"/>
              </a:rPr>
              <a:t> </a:t>
            </a:r>
            <a:r>
              <a:rPr lang="zh-CN" altLang="en-US" sz="2400">
                <a:solidFill>
                  <a:srgbClr val="FF3300"/>
                </a:solidFill>
                <a:ea typeface="新細明體" charset="0"/>
                <a:cs typeface="新細明體" charset="0"/>
              </a:rPr>
              <a:t>不屑神</a:t>
            </a:r>
            <a:r>
              <a:rPr lang="zh-TW" altLang="en-US" sz="2400">
                <a:solidFill>
                  <a:srgbClr val="FF3300"/>
                </a:solidFill>
                <a:ea typeface="新細明體" charset="0"/>
                <a:cs typeface="新細明體" charset="0"/>
              </a:rPr>
              <a:t> </a:t>
            </a:r>
          </a:p>
          <a:p>
            <a:pPr algn="l" eaLnBrk="1" hangingPunct="1">
              <a:buFont typeface="Wingdings" charset="0"/>
              <a:buChar char="Ø"/>
            </a:pPr>
            <a:r>
              <a:rPr lang="en-US" altLang="zh-TW" sz="2400">
                <a:solidFill>
                  <a:srgbClr val="FF3300"/>
                </a:solidFill>
                <a:ea typeface="新細明體" charset="0"/>
                <a:cs typeface="新細明體" charset="0"/>
              </a:rPr>
              <a:t> </a:t>
            </a:r>
            <a:r>
              <a:rPr lang="zh-CN" altLang="en-US" sz="2400">
                <a:solidFill>
                  <a:srgbClr val="FF3300"/>
                </a:solidFill>
                <a:ea typeface="新細明體" charset="0"/>
                <a:cs typeface="新細明體" charset="0"/>
              </a:rPr>
              <a:t>惧怕人</a:t>
            </a:r>
          </a:p>
        </p:txBody>
      </p:sp>
      <p:sp>
        <p:nvSpPr>
          <p:cNvPr id="98317" name="Text Box 13"/>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208</a:t>
            </a:r>
          </a:p>
        </p:txBody>
      </p:sp>
      <p:pic>
        <p:nvPicPr>
          <p:cNvPr id="10" name="Picture 1">
            <a:extLst>
              <a:ext uri="{FF2B5EF4-FFF2-40B4-BE49-F238E27FC236}">
                <a16:creationId xmlns:a16="http://schemas.microsoft.com/office/drawing/2014/main" id="{47A33B07-6EB6-4D9F-B834-6AB9D085A64D}"/>
              </a:ext>
            </a:extLst>
          </p:cNvPr>
          <p:cNvPicPr>
            <a:picLocks noChangeAspect="1"/>
          </p:cNvPicPr>
          <p:nvPr/>
        </p:nvPicPr>
        <p:blipFill rotWithShape="1">
          <a:blip r:embed="rId7">
            <a:extLst>
              <a:ext uri="{28A0092B-C50C-407E-A947-70E740481C1C}">
                <a14:useLocalDpi xmlns:a14="http://schemas.microsoft.com/office/drawing/2010/main"/>
              </a:ext>
            </a:extLst>
          </a:blip>
          <a:srcRect l="57776" r="1847"/>
          <a:stretch/>
        </p:blipFill>
        <p:spPr bwMode="auto">
          <a:xfrm>
            <a:off x="5724128" y="1700808"/>
            <a:ext cx="2915816" cy="3746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8309"/>
                                        </p:tgtEl>
                                        <p:attrNameLst>
                                          <p:attrName>style.visibility</p:attrName>
                                        </p:attrNameLst>
                                      </p:cBhvr>
                                      <p:to>
                                        <p:strVal val="visible"/>
                                      </p:to>
                                    </p:set>
                                    <p:anim calcmode="lin" valueType="num">
                                      <p:cBhvr additive="base">
                                        <p:cTn id="7" dur="500" fill="hold"/>
                                        <p:tgtEl>
                                          <p:spTgt spid="98309"/>
                                        </p:tgtEl>
                                        <p:attrNameLst>
                                          <p:attrName>ppt_x</p:attrName>
                                        </p:attrNameLst>
                                      </p:cBhvr>
                                      <p:tavLst>
                                        <p:tav tm="0">
                                          <p:val>
                                            <p:strVal val="0-#ppt_w/2"/>
                                          </p:val>
                                        </p:tav>
                                        <p:tav tm="100000">
                                          <p:val>
                                            <p:strVal val="#ppt_x"/>
                                          </p:val>
                                        </p:tav>
                                      </p:tavLst>
                                    </p:anim>
                                    <p:anim calcmode="lin" valueType="num">
                                      <p:cBhvr additive="base">
                                        <p:cTn id="8" dur="500" fill="hold"/>
                                        <p:tgtEl>
                                          <p:spTgt spid="983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98315"/>
                                        </p:tgtEl>
                                        <p:attrNameLst>
                                          <p:attrName>style.visibility</p:attrName>
                                        </p:attrNameLst>
                                      </p:cBhvr>
                                      <p:to>
                                        <p:strVal val="visible"/>
                                      </p:to>
                                    </p:set>
                                    <p:anim calcmode="lin" valueType="num">
                                      <p:cBhvr>
                                        <p:cTn id="13" dur="1000" fill="hold"/>
                                        <p:tgtEl>
                                          <p:spTgt spid="98315"/>
                                        </p:tgtEl>
                                        <p:attrNameLst>
                                          <p:attrName>ppt_w</p:attrName>
                                        </p:attrNameLst>
                                      </p:cBhvr>
                                      <p:tavLst>
                                        <p:tav tm="0">
                                          <p:val>
                                            <p:fltVal val="0"/>
                                          </p:val>
                                        </p:tav>
                                        <p:tav tm="100000">
                                          <p:val>
                                            <p:strVal val="#ppt_w"/>
                                          </p:val>
                                        </p:tav>
                                      </p:tavLst>
                                    </p:anim>
                                    <p:anim calcmode="lin" valueType="num">
                                      <p:cBhvr>
                                        <p:cTn id="14" dur="1000" fill="hold"/>
                                        <p:tgtEl>
                                          <p:spTgt spid="98315"/>
                                        </p:tgtEl>
                                        <p:attrNameLst>
                                          <p:attrName>ppt_h</p:attrName>
                                        </p:attrNameLst>
                                      </p:cBhvr>
                                      <p:tavLst>
                                        <p:tav tm="0">
                                          <p:val>
                                            <p:fltVal val="0"/>
                                          </p:val>
                                        </p:tav>
                                        <p:tav tm="100000">
                                          <p:val>
                                            <p:strVal val="#ppt_h"/>
                                          </p:val>
                                        </p:tav>
                                      </p:tavLst>
                                    </p:anim>
                                    <p:anim calcmode="lin" valueType="num">
                                      <p:cBhvr>
                                        <p:cTn id="15" dur="1000" fill="hold"/>
                                        <p:tgtEl>
                                          <p:spTgt spid="9831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831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drumroll.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98316"/>
                                        </p:tgtEl>
                                        <p:attrNameLst>
                                          <p:attrName>style.visibility</p:attrName>
                                        </p:attrNameLst>
                                      </p:cBhvr>
                                      <p:to>
                                        <p:strVal val="visible"/>
                                      </p:to>
                                    </p:set>
                                    <p:anim calcmode="lin" valueType="num">
                                      <p:cBhvr>
                                        <p:cTn id="21" dur="1000" fill="hold"/>
                                        <p:tgtEl>
                                          <p:spTgt spid="98316"/>
                                        </p:tgtEl>
                                        <p:attrNameLst>
                                          <p:attrName>ppt_w</p:attrName>
                                        </p:attrNameLst>
                                      </p:cBhvr>
                                      <p:tavLst>
                                        <p:tav tm="0">
                                          <p:val>
                                            <p:fltVal val="0"/>
                                          </p:val>
                                        </p:tav>
                                        <p:tav tm="100000">
                                          <p:val>
                                            <p:strVal val="#ppt_w"/>
                                          </p:val>
                                        </p:tav>
                                      </p:tavLst>
                                    </p:anim>
                                    <p:anim calcmode="lin" valueType="num">
                                      <p:cBhvr>
                                        <p:cTn id="22" dur="1000" fill="hold"/>
                                        <p:tgtEl>
                                          <p:spTgt spid="98316"/>
                                        </p:tgtEl>
                                        <p:attrNameLst>
                                          <p:attrName>ppt_h</p:attrName>
                                        </p:attrNameLst>
                                      </p:cBhvr>
                                      <p:tavLst>
                                        <p:tav tm="0">
                                          <p:val>
                                            <p:fltVal val="0"/>
                                          </p:val>
                                        </p:tav>
                                        <p:tav tm="100000">
                                          <p:val>
                                            <p:strVal val="#ppt_h"/>
                                          </p:val>
                                        </p:tav>
                                      </p:tavLst>
                                    </p:anim>
                                    <p:anim calcmode="lin" valueType="num">
                                      <p:cBhvr>
                                        <p:cTn id="23" dur="1000" fill="hold"/>
                                        <p:tgtEl>
                                          <p:spTgt spid="9831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9831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9"/>
                                            </p:cond>
                                          </p:stCondLst>
                                          <p:endCondLst>
                                            <p:cond evt="onStopAudio" delay="0">
                                              <p:tgtEl>
                                                <p:sldTgt/>
                                              </p:tgtEl>
                                            </p:cond>
                                          </p:endCondLst>
                                        </p:cTn>
                                        <p:tgtEl>
                                          <p:sndTgt r:embed="rId4" name="whoosh.wav"/>
                                        </p:tgtEl>
                                      </p:cMediaNode>
                                    </p:audio>
                                  </p:subTnLst>
                                </p:cTn>
                              </p:par>
                            </p:childTnLst>
                          </p:cTn>
                        </p:par>
                        <p:par>
                          <p:cTn id="25" fill="hold" nodeType="afterGroup">
                            <p:stCondLst>
                              <p:cond delay="1000"/>
                            </p:stCondLst>
                            <p:childTnLst>
                              <p:par>
                                <p:cTn id="26" presetID="2" presetClass="entr" presetSubtype="3" fill="hold" nodeType="afterEffect">
                                  <p:stCondLst>
                                    <p:cond delay="0"/>
                                  </p:stCondLst>
                                  <p:childTnLst>
                                    <p:set>
                                      <p:cBhvr>
                                        <p:cTn id="27" dur="1" fill="hold">
                                          <p:stCondLst>
                                            <p:cond delay="0"/>
                                          </p:stCondLst>
                                        </p:cTn>
                                        <p:tgtEl>
                                          <p:spTgt spid="98313"/>
                                        </p:tgtEl>
                                        <p:attrNameLst>
                                          <p:attrName>style.visibility</p:attrName>
                                        </p:attrNameLst>
                                      </p:cBhvr>
                                      <p:to>
                                        <p:strVal val="visible"/>
                                      </p:to>
                                    </p:set>
                                    <p:anim calcmode="lin" valueType="num">
                                      <p:cBhvr additive="base">
                                        <p:cTn id="28" dur="500" fill="hold"/>
                                        <p:tgtEl>
                                          <p:spTgt spid="98313"/>
                                        </p:tgtEl>
                                        <p:attrNameLst>
                                          <p:attrName>ppt_x</p:attrName>
                                        </p:attrNameLst>
                                      </p:cBhvr>
                                      <p:tavLst>
                                        <p:tav tm="0">
                                          <p:val>
                                            <p:strVal val="1+#ppt_w/2"/>
                                          </p:val>
                                        </p:tav>
                                        <p:tav tm="100000">
                                          <p:val>
                                            <p:strVal val="#ppt_x"/>
                                          </p:val>
                                        </p:tav>
                                      </p:tavLst>
                                    </p:anim>
                                    <p:anim calcmode="lin" valueType="num">
                                      <p:cBhvr additive="base">
                                        <p:cTn id="29" dur="500" fill="hold"/>
                                        <p:tgtEl>
                                          <p:spTgt spid="983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9" grpId="0" autoUpdateAnimBg="0"/>
      <p:bldP spid="98315" grpId="0" animBg="1" autoUpdateAnimBg="0"/>
      <p:bldP spid="98316" grpId="0"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WordArt 3"/>
          <p:cNvSpPr>
            <a:spLocks noChangeArrowheads="1" noChangeShapeType="1" noTextEdit="1"/>
          </p:cNvSpPr>
          <p:nvPr/>
        </p:nvSpPr>
        <p:spPr bwMode="auto">
          <a:xfrm>
            <a:off x="6400800" y="609600"/>
            <a:ext cx="1371600" cy="571500"/>
          </a:xfrm>
          <a:prstGeom prst="rect">
            <a:avLst/>
          </a:prstGeom>
        </p:spPr>
        <p:txBody>
          <a:bodyPr wrap="none" fromWordArt="1">
            <a:prstTxWarp prst="textPlain">
              <a:avLst>
                <a:gd name="adj" fmla="val 50000"/>
              </a:avLst>
            </a:prstTxWarp>
          </a:bodyPr>
          <a:lstStyle/>
          <a:p>
            <a:r>
              <a:rPr lang="zh-TW" alt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扫罗</a:t>
            </a:r>
            <a:endPar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102404" name="WordArt 4"/>
          <p:cNvSpPr>
            <a:spLocks noChangeArrowheads="1" noChangeShapeType="1" noTextEdit="1"/>
          </p:cNvSpPr>
          <p:nvPr/>
        </p:nvSpPr>
        <p:spPr bwMode="auto">
          <a:xfrm>
            <a:off x="457200" y="381000"/>
            <a:ext cx="3048000" cy="1828800"/>
          </a:xfrm>
          <a:prstGeom prst="rect">
            <a:avLst/>
          </a:prstGeom>
        </p:spPr>
        <p:txBody>
          <a:bodyPr wrap="none" numCol="1" fromWordArt="1">
            <a:prstTxWarp prst="textSlantUp">
              <a:avLst>
                <a:gd name="adj" fmla="val 32056"/>
              </a:avLst>
            </a:prstTxWarp>
          </a:bodyPr>
          <a:lstStyle/>
          <a:p>
            <a:r>
              <a:rPr lang="zh-TW" altLang="en-US" sz="3600" kern="10">
                <a:ln w="9525" cap="sq">
                  <a:noFill/>
                  <a:round/>
                  <a:headEnd type="none" w="sm" len="sm"/>
                  <a:tailEnd type="none" w="sm" len="sm"/>
                </a:ln>
                <a:solidFill>
                  <a:srgbClr val="000000"/>
                </a:solidFill>
                <a:latin typeface="Impact"/>
              </a:rPr>
              <a:t>他如何结束？</a:t>
            </a:r>
            <a:endParaRPr lang="en-US" sz="3600" kern="10">
              <a:ln w="9525" cap="sq">
                <a:noFill/>
                <a:round/>
                <a:headEnd type="none" w="sm" len="sm"/>
                <a:tailEnd type="none" w="sm" len="sm"/>
              </a:ln>
              <a:solidFill>
                <a:srgbClr val="000000"/>
              </a:solidFill>
              <a:latin typeface="Impact"/>
            </a:endParaRPr>
          </a:p>
        </p:txBody>
      </p:sp>
      <p:sp>
        <p:nvSpPr>
          <p:cNvPr id="102405" name="Text Box 5"/>
          <p:cNvSpPr txBox="1">
            <a:spLocks noChangeArrowheads="1"/>
          </p:cNvSpPr>
          <p:nvPr/>
        </p:nvSpPr>
        <p:spPr bwMode="auto">
          <a:xfrm>
            <a:off x="482600" y="2514600"/>
            <a:ext cx="4546600"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sz="2400" u="sng">
                <a:ea typeface="新細明體" charset="0"/>
              </a:rPr>
              <a:t>事件</a:t>
            </a:r>
            <a:r>
              <a:rPr lang="zh-TW" altLang="en-US" sz="2400" u="sng">
                <a:ea typeface="新細明體" charset="0"/>
              </a:rPr>
              <a:t> </a:t>
            </a:r>
            <a:r>
              <a:rPr lang="en-US" altLang="zh-TW" sz="2400" u="sng">
                <a:ea typeface="Times New Roman" charset="0"/>
                <a:cs typeface="Times New Roman" charset="0"/>
              </a:rPr>
              <a:t>2:</a:t>
            </a:r>
          </a:p>
          <a:p>
            <a:pPr algn="l" eaLnBrk="1" hangingPunct="1"/>
            <a:r>
              <a:rPr lang="zh-CN" altLang="en-US" sz="2400">
                <a:ea typeface="新細明體" charset="0"/>
              </a:rPr>
              <a:t>神应许扫罗胜利，但战争结束后，扫罗却擅自取了战利品</a:t>
            </a:r>
            <a:endParaRPr lang="en-US" altLang="zh-TW">
              <a:ea typeface="Times New Roman" charset="0"/>
              <a:cs typeface="Times New Roman" charset="0"/>
            </a:endParaRPr>
          </a:p>
        </p:txBody>
      </p:sp>
      <p:sp>
        <p:nvSpPr>
          <p:cNvPr id="102409" name="Text Box 9"/>
          <p:cNvSpPr txBox="1">
            <a:spLocks noChangeArrowheads="1"/>
          </p:cNvSpPr>
          <p:nvPr/>
        </p:nvSpPr>
        <p:spPr bwMode="auto">
          <a:xfrm>
            <a:off x="76200" y="5060950"/>
            <a:ext cx="7162800"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buFont typeface="Wingdings" charset="0"/>
              <a:buChar char="Ø"/>
            </a:pPr>
            <a:r>
              <a:rPr lang="zh-TW" altLang="en-US" sz="2400">
                <a:solidFill>
                  <a:srgbClr val="FF3300"/>
                </a:solidFill>
                <a:ea typeface="新細明體" charset="0"/>
                <a:cs typeface="新細明體" charset="0"/>
              </a:rPr>
              <a:t>  </a:t>
            </a:r>
            <a:r>
              <a:rPr lang="zh-CN" altLang="en-US" sz="2400">
                <a:solidFill>
                  <a:srgbClr val="FF3300"/>
                </a:solidFill>
                <a:ea typeface="新細明體" charset="0"/>
                <a:cs typeface="新細明體" charset="0"/>
              </a:rPr>
              <a:t>将责任推给军队</a:t>
            </a:r>
          </a:p>
          <a:p>
            <a:pPr algn="l" eaLnBrk="1" hangingPunct="1">
              <a:buFont typeface="Wingdings" charset="0"/>
              <a:buChar char="Ø"/>
            </a:pPr>
            <a:r>
              <a:rPr lang="en-US" altLang="zh-TW" sz="2400">
                <a:solidFill>
                  <a:srgbClr val="FF3300"/>
                </a:solidFill>
                <a:ea typeface="新細明體" charset="0"/>
                <a:cs typeface="新細明體" charset="0"/>
              </a:rPr>
              <a:t>  </a:t>
            </a:r>
            <a:r>
              <a:rPr lang="zh-CN" altLang="en-US" sz="2400">
                <a:solidFill>
                  <a:srgbClr val="FF3300"/>
                </a:solidFill>
                <a:ea typeface="新細明體" charset="0"/>
                <a:cs typeface="新細明體" charset="0"/>
              </a:rPr>
              <a:t>再次不遵从</a:t>
            </a:r>
            <a:r>
              <a:rPr lang="zh-TW" altLang="en-US" sz="2400">
                <a:solidFill>
                  <a:srgbClr val="FF3300"/>
                </a:solidFill>
                <a:ea typeface="新細明體" charset="0"/>
                <a:cs typeface="新細明體" charset="0"/>
              </a:rPr>
              <a:t> </a:t>
            </a:r>
            <a:r>
              <a:rPr lang="en-US" altLang="zh-TW" sz="2400">
                <a:solidFill>
                  <a:srgbClr val="FF3300"/>
                </a:solidFill>
                <a:ea typeface="新細明體" charset="0"/>
                <a:cs typeface="新細明體" charset="0"/>
              </a:rPr>
              <a:t>(15:20)</a:t>
            </a:r>
          </a:p>
          <a:p>
            <a:pPr algn="l" eaLnBrk="1" hangingPunct="1">
              <a:buFont typeface="Wingdings" charset="0"/>
              <a:buChar char="Ø"/>
            </a:pPr>
            <a:r>
              <a:rPr lang="en-US" altLang="zh-TW" sz="2400">
                <a:solidFill>
                  <a:srgbClr val="FF3300"/>
                </a:solidFill>
                <a:ea typeface="新細明體" charset="0"/>
                <a:cs typeface="新細明體" charset="0"/>
              </a:rPr>
              <a:t>  </a:t>
            </a:r>
            <a:r>
              <a:rPr lang="zh-CN" altLang="en-US" sz="2400">
                <a:solidFill>
                  <a:srgbClr val="FF3300"/>
                </a:solidFill>
                <a:ea typeface="新細明體" charset="0"/>
                <a:cs typeface="新細明體" charset="0"/>
              </a:rPr>
              <a:t>向人寻求尊荣</a:t>
            </a:r>
            <a:r>
              <a:rPr lang="zh-TW" altLang="en-US" sz="2400">
                <a:solidFill>
                  <a:srgbClr val="FF3300"/>
                </a:solidFill>
                <a:ea typeface="新細明體" charset="0"/>
                <a:cs typeface="新細明體" charset="0"/>
              </a:rPr>
              <a:t> </a:t>
            </a:r>
            <a:r>
              <a:rPr lang="en-US" altLang="zh-TW" sz="2400">
                <a:solidFill>
                  <a:srgbClr val="FF3300"/>
                </a:solidFill>
                <a:ea typeface="新細明體" charset="0"/>
                <a:cs typeface="新細明體" charset="0"/>
              </a:rPr>
              <a:t>(15:24, 25, 30)</a:t>
            </a:r>
          </a:p>
        </p:txBody>
      </p:sp>
      <p:sp>
        <p:nvSpPr>
          <p:cNvPr id="102410" name="Text Box 10"/>
          <p:cNvSpPr txBox="1">
            <a:spLocks noChangeArrowheads="1"/>
          </p:cNvSpPr>
          <p:nvPr/>
        </p:nvSpPr>
        <p:spPr bwMode="auto">
          <a:xfrm>
            <a:off x="2514600" y="4267200"/>
            <a:ext cx="2089150" cy="45720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sz="2400">
                <a:ea typeface="新細明體" charset="0"/>
                <a:cs typeface="新細明體" charset="0"/>
              </a:rPr>
              <a:t>请读</a:t>
            </a:r>
            <a:r>
              <a:rPr lang="en-US" altLang="zh-TW" sz="2400">
                <a:ea typeface="新細明體" charset="0"/>
                <a:cs typeface="新細明體" charset="0"/>
              </a:rPr>
              <a:t>: </a:t>
            </a:r>
            <a:r>
              <a:rPr lang="en-US" altLang="zh-TW" sz="2400">
                <a:solidFill>
                  <a:srgbClr val="CC3300"/>
                </a:solidFill>
                <a:ea typeface="新細明體" charset="0"/>
                <a:cs typeface="新細明體" charset="0"/>
              </a:rPr>
              <a:t>15:13-15</a:t>
            </a:r>
          </a:p>
        </p:txBody>
      </p:sp>
      <p:sp>
        <p:nvSpPr>
          <p:cNvPr id="102411" name="Text Box 11"/>
          <p:cNvSpPr txBox="1">
            <a:spLocks noChangeArrowheads="1"/>
          </p:cNvSpPr>
          <p:nvPr/>
        </p:nvSpPr>
        <p:spPr bwMode="auto">
          <a:xfrm>
            <a:off x="228600" y="4267200"/>
            <a:ext cx="2382838"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zh-CN" altLang="en-US">
                <a:ea typeface="新細明體" charset="0"/>
              </a:rPr>
              <a:t>他的自辩</a:t>
            </a:r>
            <a:r>
              <a:rPr lang="en-US" altLang="zh-TW">
                <a:ea typeface="Times New Roman" charset="0"/>
                <a:cs typeface="Times New Roman" charset="0"/>
              </a:rPr>
              <a:t>:</a:t>
            </a:r>
          </a:p>
        </p:txBody>
      </p:sp>
      <p:sp>
        <p:nvSpPr>
          <p:cNvPr id="102412" name="Text Box 12"/>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208</a:t>
            </a:r>
          </a:p>
        </p:txBody>
      </p:sp>
      <p:pic>
        <p:nvPicPr>
          <p:cNvPr id="10" name="Picture 1">
            <a:extLst>
              <a:ext uri="{FF2B5EF4-FFF2-40B4-BE49-F238E27FC236}">
                <a16:creationId xmlns:a16="http://schemas.microsoft.com/office/drawing/2014/main" id="{DCE3274B-213D-47E0-B3ED-B552E410E4E3}"/>
              </a:ext>
            </a:extLst>
          </p:cNvPr>
          <p:cNvPicPr>
            <a:picLocks noChangeAspect="1"/>
          </p:cNvPicPr>
          <p:nvPr/>
        </p:nvPicPr>
        <p:blipFill rotWithShape="1">
          <a:blip r:embed="rId5">
            <a:extLst>
              <a:ext uri="{28A0092B-C50C-407E-A947-70E740481C1C}">
                <a14:useLocalDpi xmlns:a14="http://schemas.microsoft.com/office/drawing/2010/main"/>
              </a:ext>
            </a:extLst>
          </a:blip>
          <a:srcRect l="57776" r="1847"/>
          <a:stretch/>
        </p:blipFill>
        <p:spPr bwMode="auto">
          <a:xfrm>
            <a:off x="5724128" y="1700808"/>
            <a:ext cx="2915816" cy="3746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2404"/>
                                        </p:tgtEl>
                                        <p:attrNameLst>
                                          <p:attrName>style.visibility</p:attrName>
                                        </p:attrNameLst>
                                      </p:cBhvr>
                                      <p:to>
                                        <p:strVal val="visible"/>
                                      </p:to>
                                    </p:set>
                                    <p:anim calcmode="lin" valueType="num">
                                      <p:cBhvr additive="base">
                                        <p:cTn id="7" dur="500" fill="hold"/>
                                        <p:tgtEl>
                                          <p:spTgt spid="102404"/>
                                        </p:tgtEl>
                                        <p:attrNameLst>
                                          <p:attrName>ppt_x</p:attrName>
                                        </p:attrNameLst>
                                      </p:cBhvr>
                                      <p:tavLst>
                                        <p:tav tm="0">
                                          <p:val>
                                            <p:strVal val="0-#ppt_w/2"/>
                                          </p:val>
                                        </p:tav>
                                        <p:tav tm="100000">
                                          <p:val>
                                            <p:strVal val="#ppt_x"/>
                                          </p:val>
                                        </p:tav>
                                      </p:tavLst>
                                    </p:anim>
                                    <p:anim calcmode="lin" valueType="num">
                                      <p:cBhvr additive="base">
                                        <p:cTn id="8" dur="500" fill="hold"/>
                                        <p:tgtEl>
                                          <p:spTgt spid="10240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2405"/>
                                        </p:tgtEl>
                                        <p:attrNameLst>
                                          <p:attrName>style.visibility</p:attrName>
                                        </p:attrNameLst>
                                      </p:cBhvr>
                                      <p:to>
                                        <p:strVal val="visible"/>
                                      </p:to>
                                    </p:set>
                                    <p:anim calcmode="lin" valueType="num">
                                      <p:cBhvr additive="base">
                                        <p:cTn id="13" dur="500" fill="hold"/>
                                        <p:tgtEl>
                                          <p:spTgt spid="102405"/>
                                        </p:tgtEl>
                                        <p:attrNameLst>
                                          <p:attrName>ppt_x</p:attrName>
                                        </p:attrNameLst>
                                      </p:cBhvr>
                                      <p:tavLst>
                                        <p:tav tm="0">
                                          <p:val>
                                            <p:strVal val="0-#ppt_w/2"/>
                                          </p:val>
                                        </p:tav>
                                        <p:tav tm="100000">
                                          <p:val>
                                            <p:strVal val="#ppt_x"/>
                                          </p:val>
                                        </p:tav>
                                      </p:tavLst>
                                    </p:anim>
                                    <p:anim calcmode="lin" valueType="num">
                                      <p:cBhvr additive="base">
                                        <p:cTn id="14" dur="500" fill="hold"/>
                                        <p:tgtEl>
                                          <p:spTgt spid="10240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2411"/>
                                        </p:tgtEl>
                                        <p:attrNameLst>
                                          <p:attrName>style.visibility</p:attrName>
                                        </p:attrNameLst>
                                      </p:cBhvr>
                                      <p:to>
                                        <p:strVal val="visible"/>
                                      </p:to>
                                    </p:set>
                                    <p:anim calcmode="lin" valueType="num">
                                      <p:cBhvr additive="base">
                                        <p:cTn id="19" dur="500" fill="hold"/>
                                        <p:tgtEl>
                                          <p:spTgt spid="102411"/>
                                        </p:tgtEl>
                                        <p:attrNameLst>
                                          <p:attrName>ppt_x</p:attrName>
                                        </p:attrNameLst>
                                      </p:cBhvr>
                                      <p:tavLst>
                                        <p:tav tm="0">
                                          <p:val>
                                            <p:strVal val="0-#ppt_w/2"/>
                                          </p:val>
                                        </p:tav>
                                        <p:tav tm="100000">
                                          <p:val>
                                            <p:strVal val="#ppt_x"/>
                                          </p:val>
                                        </p:tav>
                                      </p:tavLst>
                                    </p:anim>
                                    <p:anim calcmode="lin" valueType="num">
                                      <p:cBhvr additive="base">
                                        <p:cTn id="20" dur="500" fill="hold"/>
                                        <p:tgtEl>
                                          <p:spTgt spid="10241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102410"/>
                                        </p:tgtEl>
                                        <p:attrNameLst>
                                          <p:attrName>style.visibility</p:attrName>
                                        </p:attrNameLst>
                                      </p:cBhvr>
                                      <p:to>
                                        <p:strVal val="visible"/>
                                      </p:to>
                                    </p:set>
                                    <p:anim calcmode="lin" valueType="num">
                                      <p:cBhvr>
                                        <p:cTn id="25" dur="1000" fill="hold"/>
                                        <p:tgtEl>
                                          <p:spTgt spid="102410"/>
                                        </p:tgtEl>
                                        <p:attrNameLst>
                                          <p:attrName>ppt_w</p:attrName>
                                        </p:attrNameLst>
                                      </p:cBhvr>
                                      <p:tavLst>
                                        <p:tav tm="0">
                                          <p:val>
                                            <p:fltVal val="0"/>
                                          </p:val>
                                        </p:tav>
                                        <p:tav tm="100000">
                                          <p:val>
                                            <p:strVal val="#ppt_w"/>
                                          </p:val>
                                        </p:tav>
                                      </p:tavLst>
                                    </p:anim>
                                    <p:anim calcmode="lin" valueType="num">
                                      <p:cBhvr>
                                        <p:cTn id="26" dur="1000" fill="hold"/>
                                        <p:tgtEl>
                                          <p:spTgt spid="102410"/>
                                        </p:tgtEl>
                                        <p:attrNameLst>
                                          <p:attrName>ppt_h</p:attrName>
                                        </p:attrNameLst>
                                      </p:cBhvr>
                                      <p:tavLst>
                                        <p:tav tm="0">
                                          <p:val>
                                            <p:fltVal val="0"/>
                                          </p:val>
                                        </p:tav>
                                        <p:tav tm="100000">
                                          <p:val>
                                            <p:strVal val="#ppt_h"/>
                                          </p:val>
                                        </p:tav>
                                      </p:tavLst>
                                    </p:anim>
                                    <p:anim calcmode="lin" valueType="num">
                                      <p:cBhvr>
                                        <p:cTn id="27" dur="1000" fill="hold"/>
                                        <p:tgtEl>
                                          <p:spTgt spid="102410"/>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0241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3"/>
                                            </p:cond>
                                          </p:stCondLst>
                                          <p:endCondLst>
                                            <p:cond evt="onStopAudio" delay="0">
                                              <p:tgtEl>
                                                <p:sldTgt/>
                                              </p:tgtEl>
                                            </p:cond>
                                          </p:endCondLst>
                                        </p:cTn>
                                        <p:tgtEl>
                                          <p:sndTgt r:embed="rId3" name="drumroll.wav"/>
                                        </p:tgtEl>
                                      </p:cMediaNode>
                                    </p:audio>
                                  </p:subTnLst>
                                </p:cTn>
                              </p:par>
                            </p:childTnLst>
                          </p:cTn>
                        </p:par>
                      </p:childTnLst>
                    </p:cTn>
                  </p:par>
                  <p:par>
                    <p:cTn id="29" fill="hold" nodeType="clickPar">
                      <p:stCondLst>
                        <p:cond delay="indefinite"/>
                      </p:stCondLst>
                      <p:childTnLst>
                        <p:par>
                          <p:cTn id="30" fill="hold" nodeType="withGroup">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102409"/>
                                        </p:tgtEl>
                                        <p:attrNameLst>
                                          <p:attrName>style.visibility</p:attrName>
                                        </p:attrNameLst>
                                      </p:cBhvr>
                                      <p:to>
                                        <p:strVal val="visible"/>
                                      </p:to>
                                    </p:set>
                                    <p:anim calcmode="lin" valueType="num">
                                      <p:cBhvr>
                                        <p:cTn id="33" dur="1000" fill="hold"/>
                                        <p:tgtEl>
                                          <p:spTgt spid="102409"/>
                                        </p:tgtEl>
                                        <p:attrNameLst>
                                          <p:attrName>ppt_w</p:attrName>
                                        </p:attrNameLst>
                                      </p:cBhvr>
                                      <p:tavLst>
                                        <p:tav tm="0">
                                          <p:val>
                                            <p:fltVal val="0"/>
                                          </p:val>
                                        </p:tav>
                                        <p:tav tm="100000">
                                          <p:val>
                                            <p:strVal val="#ppt_w"/>
                                          </p:val>
                                        </p:tav>
                                      </p:tavLst>
                                    </p:anim>
                                    <p:anim calcmode="lin" valueType="num">
                                      <p:cBhvr>
                                        <p:cTn id="34" dur="1000" fill="hold"/>
                                        <p:tgtEl>
                                          <p:spTgt spid="102409"/>
                                        </p:tgtEl>
                                        <p:attrNameLst>
                                          <p:attrName>ppt_h</p:attrName>
                                        </p:attrNameLst>
                                      </p:cBhvr>
                                      <p:tavLst>
                                        <p:tav tm="0">
                                          <p:val>
                                            <p:fltVal val="0"/>
                                          </p:val>
                                        </p:tav>
                                        <p:tav tm="100000">
                                          <p:val>
                                            <p:strVal val="#ppt_h"/>
                                          </p:val>
                                        </p:tav>
                                      </p:tavLst>
                                    </p:anim>
                                    <p:anim calcmode="lin" valueType="num">
                                      <p:cBhvr>
                                        <p:cTn id="35" dur="1000" fill="hold"/>
                                        <p:tgtEl>
                                          <p:spTgt spid="102409"/>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02409"/>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31"/>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4" grpId="0" animBg="1"/>
      <p:bldP spid="102405" grpId="0" autoUpdateAnimBg="0"/>
      <p:bldP spid="102409" grpId="0" autoUpdateAnimBg="0"/>
      <p:bldP spid="102410" grpId="0" animBg="1" autoUpdateAnimBg="0"/>
      <p:bldP spid="102411" grpId="0"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WordArt 3"/>
          <p:cNvSpPr>
            <a:spLocks noChangeArrowheads="1" noChangeShapeType="1" noTextEdit="1"/>
          </p:cNvSpPr>
          <p:nvPr/>
        </p:nvSpPr>
        <p:spPr bwMode="auto">
          <a:xfrm>
            <a:off x="6400800" y="533400"/>
            <a:ext cx="1371600" cy="571500"/>
          </a:xfrm>
          <a:prstGeom prst="rect">
            <a:avLst/>
          </a:prstGeom>
        </p:spPr>
        <p:txBody>
          <a:bodyPr wrap="none" fromWordArt="1">
            <a:prstTxWarp prst="textPlain">
              <a:avLst>
                <a:gd name="adj" fmla="val 50000"/>
              </a:avLst>
            </a:prstTxWarp>
          </a:bodyPr>
          <a:lstStyle/>
          <a:p>
            <a:r>
              <a:rPr lang="zh-TW" alt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扫罗</a:t>
            </a:r>
            <a:endPar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103428" name="WordArt 4"/>
          <p:cNvSpPr>
            <a:spLocks noChangeArrowheads="1" noChangeShapeType="1" noTextEdit="1"/>
          </p:cNvSpPr>
          <p:nvPr/>
        </p:nvSpPr>
        <p:spPr bwMode="auto">
          <a:xfrm>
            <a:off x="838200" y="304800"/>
            <a:ext cx="4191000" cy="1828800"/>
          </a:xfrm>
          <a:prstGeom prst="rect">
            <a:avLst/>
          </a:prstGeom>
        </p:spPr>
        <p:txBody>
          <a:bodyPr wrap="none" numCol="1" fromWordArt="1">
            <a:prstTxWarp prst="textSlantUp">
              <a:avLst>
                <a:gd name="adj" fmla="val 32056"/>
              </a:avLst>
            </a:prstTxWarp>
          </a:bodyPr>
          <a:lstStyle/>
          <a:p>
            <a:r>
              <a:rPr lang="zh-TW" altLang="en-US" sz="3600" kern="10">
                <a:ln w="9525" cap="sq">
                  <a:noFill/>
                  <a:round/>
                  <a:headEnd type="none" w="sm" len="sm"/>
                  <a:tailEnd type="none" w="sm" len="sm"/>
                </a:ln>
                <a:solidFill>
                  <a:srgbClr val="000000"/>
                </a:solidFill>
                <a:latin typeface="Impact"/>
              </a:rPr>
              <a:t>人格上持续的缺陷</a:t>
            </a:r>
            <a:endParaRPr lang="en-US" sz="3600" kern="10">
              <a:ln w="9525" cap="sq">
                <a:noFill/>
                <a:round/>
                <a:headEnd type="none" w="sm" len="sm"/>
                <a:tailEnd type="none" w="sm" len="sm"/>
              </a:ln>
              <a:solidFill>
                <a:srgbClr val="000000"/>
              </a:solidFill>
              <a:latin typeface="Impact"/>
            </a:endParaRPr>
          </a:p>
        </p:txBody>
      </p:sp>
      <p:sp>
        <p:nvSpPr>
          <p:cNvPr id="103434" name="Text Box 10"/>
          <p:cNvSpPr txBox="1">
            <a:spLocks noChangeArrowheads="1"/>
          </p:cNvSpPr>
          <p:nvPr/>
        </p:nvSpPr>
        <p:spPr bwMode="auto">
          <a:xfrm>
            <a:off x="1066800" y="2743200"/>
            <a:ext cx="3429000"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57200" indent="-457200"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buFontTx/>
              <a:buAutoNum type="arabicPeriod"/>
            </a:pPr>
            <a:r>
              <a:rPr lang="zh-CN" altLang="en-US" sz="2400">
                <a:ea typeface="新細明體" charset="0"/>
              </a:rPr>
              <a:t>没有遵守神的命令</a:t>
            </a:r>
          </a:p>
          <a:p>
            <a:pPr algn="l" eaLnBrk="1" hangingPunct="1"/>
            <a:endParaRPr lang="en-US" altLang="zh-TW" sz="2400">
              <a:ea typeface="Times New Roman" charset="0"/>
              <a:cs typeface="Times New Roman" charset="0"/>
            </a:endParaRPr>
          </a:p>
          <a:p>
            <a:pPr algn="l" eaLnBrk="1" hangingPunct="1"/>
            <a:r>
              <a:rPr lang="en-US" altLang="zh-TW" sz="2400">
                <a:ea typeface="Times New Roman" charset="0"/>
                <a:cs typeface="Times New Roman" charset="0"/>
              </a:rPr>
              <a:t>2.   </a:t>
            </a:r>
            <a:r>
              <a:rPr lang="zh-CN" altLang="en-US" sz="2400">
                <a:ea typeface="新細明體" charset="0"/>
              </a:rPr>
              <a:t>过于关注人的要求</a:t>
            </a:r>
            <a:endParaRPr lang="en-US" altLang="zh-TW" sz="2400">
              <a:ea typeface="Times New Roman" charset="0"/>
              <a:cs typeface="Times New Roman" charset="0"/>
            </a:endParaRPr>
          </a:p>
        </p:txBody>
      </p:sp>
      <p:pic>
        <p:nvPicPr>
          <p:cNvPr id="103435" name="Picture 11" descr="thumbsdown">
            <a:hlinkClick r:id="rId4"/>
          </p:cNvPr>
          <p:cNvPicPr>
            <a:picLocks noChangeAspect="1" noChangeArrowheads="1"/>
          </p:cNvPicPr>
          <p:nvPr/>
        </p:nvPicPr>
        <p:blipFill>
          <a:blip r:embed="rId5">
            <a:clrChange>
              <a:clrFrom>
                <a:srgbClr val="FEF6FF"/>
              </a:clrFrom>
              <a:clrTo>
                <a:srgbClr val="FEF6FF">
                  <a:alpha val="0"/>
                </a:srgbClr>
              </a:clrTo>
            </a:clrChange>
            <a:extLst>
              <a:ext uri="{28A0092B-C50C-407E-A947-70E740481C1C}">
                <a14:useLocalDpi xmlns:a14="http://schemas.microsoft.com/office/drawing/2010/main" val="0"/>
              </a:ext>
            </a:extLst>
          </a:blip>
          <a:srcRect/>
          <a:stretch>
            <a:fillRect/>
          </a:stretch>
        </p:blipFill>
        <p:spPr bwMode="auto">
          <a:xfrm>
            <a:off x="4343400" y="3810000"/>
            <a:ext cx="117475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36" name="Text Box 12"/>
          <p:cNvSpPr txBox="1">
            <a:spLocks noChangeArrowheads="1"/>
          </p:cNvSpPr>
          <p:nvPr/>
        </p:nvSpPr>
        <p:spPr bwMode="auto">
          <a:xfrm>
            <a:off x="1371600" y="5821363"/>
            <a:ext cx="64770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sz="3200">
                <a:ea typeface="新細明體" charset="0"/>
                <a:cs typeface="新細明體" charset="0"/>
              </a:rPr>
              <a:t>让神拒绝</a:t>
            </a:r>
            <a:r>
              <a:rPr lang="zh-TW" altLang="en-US" sz="3200">
                <a:ea typeface="新細明體" charset="0"/>
                <a:cs typeface="新細明體" charset="0"/>
              </a:rPr>
              <a:t> </a:t>
            </a:r>
            <a:r>
              <a:rPr lang="en-US" altLang="zh-TW" sz="3200" b="0">
                <a:ea typeface="新細明體" charset="0"/>
                <a:cs typeface="新細明體" charset="0"/>
              </a:rPr>
              <a:t>(</a:t>
            </a:r>
            <a:r>
              <a:rPr lang="zh-CN" altLang="en-US" sz="3200" b="0">
                <a:ea typeface="新細明體" charset="0"/>
                <a:cs typeface="新細明體" charset="0"/>
              </a:rPr>
              <a:t>撒上</a:t>
            </a:r>
            <a:r>
              <a:rPr lang="zh-TW" altLang="en-US" sz="3200" b="0">
                <a:ea typeface="新細明體" charset="0"/>
                <a:cs typeface="新細明體" charset="0"/>
              </a:rPr>
              <a:t> </a:t>
            </a:r>
            <a:r>
              <a:rPr lang="en-US" altLang="zh-TW" sz="3200" b="0">
                <a:ea typeface="新細明體" charset="0"/>
                <a:cs typeface="新細明體" charset="0"/>
              </a:rPr>
              <a:t>15:23)</a:t>
            </a:r>
          </a:p>
        </p:txBody>
      </p:sp>
      <p:sp>
        <p:nvSpPr>
          <p:cNvPr id="103437" name="Text Box 13"/>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208</a:t>
            </a:r>
          </a:p>
        </p:txBody>
      </p:sp>
      <p:pic>
        <p:nvPicPr>
          <p:cNvPr id="9" name="Picture 1">
            <a:extLst>
              <a:ext uri="{FF2B5EF4-FFF2-40B4-BE49-F238E27FC236}">
                <a16:creationId xmlns:a16="http://schemas.microsoft.com/office/drawing/2014/main" id="{673A7F0C-D200-4083-9516-815318160714}"/>
              </a:ext>
            </a:extLst>
          </p:cNvPr>
          <p:cNvPicPr>
            <a:picLocks noChangeAspect="1"/>
          </p:cNvPicPr>
          <p:nvPr/>
        </p:nvPicPr>
        <p:blipFill rotWithShape="1">
          <a:blip r:embed="rId6">
            <a:extLst>
              <a:ext uri="{28A0092B-C50C-407E-A947-70E740481C1C}">
                <a14:useLocalDpi xmlns:a14="http://schemas.microsoft.com/office/drawing/2010/main"/>
              </a:ext>
            </a:extLst>
          </a:blip>
          <a:srcRect l="57776" r="1847"/>
          <a:stretch/>
        </p:blipFill>
        <p:spPr bwMode="auto">
          <a:xfrm>
            <a:off x="5724128" y="1700808"/>
            <a:ext cx="2915816" cy="3746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428"/>
                                        </p:tgtEl>
                                        <p:attrNameLst>
                                          <p:attrName>style.visibility</p:attrName>
                                        </p:attrNameLst>
                                      </p:cBhvr>
                                      <p:to>
                                        <p:strVal val="visible"/>
                                      </p:to>
                                    </p:set>
                                    <p:anim calcmode="lin" valueType="num">
                                      <p:cBhvr additive="base">
                                        <p:cTn id="7" dur="500" fill="hold"/>
                                        <p:tgtEl>
                                          <p:spTgt spid="103428"/>
                                        </p:tgtEl>
                                        <p:attrNameLst>
                                          <p:attrName>ppt_x</p:attrName>
                                        </p:attrNameLst>
                                      </p:cBhvr>
                                      <p:tavLst>
                                        <p:tav tm="0">
                                          <p:val>
                                            <p:strVal val="0-#ppt_w/2"/>
                                          </p:val>
                                        </p:tav>
                                        <p:tav tm="100000">
                                          <p:val>
                                            <p:strVal val="#ppt_x"/>
                                          </p:val>
                                        </p:tav>
                                      </p:tavLst>
                                    </p:anim>
                                    <p:anim calcmode="lin" valueType="num">
                                      <p:cBhvr additive="base">
                                        <p:cTn id="8" dur="500" fill="hold"/>
                                        <p:tgtEl>
                                          <p:spTgt spid="10342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3434"/>
                                        </p:tgtEl>
                                        <p:attrNameLst>
                                          <p:attrName>style.visibility</p:attrName>
                                        </p:attrNameLst>
                                      </p:cBhvr>
                                      <p:to>
                                        <p:strVal val="visible"/>
                                      </p:to>
                                    </p:set>
                                    <p:anim calcmode="lin" valueType="num">
                                      <p:cBhvr additive="base">
                                        <p:cTn id="13" dur="500" fill="hold"/>
                                        <p:tgtEl>
                                          <p:spTgt spid="103434"/>
                                        </p:tgtEl>
                                        <p:attrNameLst>
                                          <p:attrName>ppt_x</p:attrName>
                                        </p:attrNameLst>
                                      </p:cBhvr>
                                      <p:tavLst>
                                        <p:tav tm="0">
                                          <p:val>
                                            <p:strVal val="0-#ppt_w/2"/>
                                          </p:val>
                                        </p:tav>
                                        <p:tav tm="100000">
                                          <p:val>
                                            <p:strVal val="#ppt_x"/>
                                          </p:val>
                                        </p:tav>
                                      </p:tavLst>
                                    </p:anim>
                                    <p:anim calcmode="lin" valueType="num">
                                      <p:cBhvr additive="base">
                                        <p:cTn id="14" dur="500" fill="hold"/>
                                        <p:tgtEl>
                                          <p:spTgt spid="10343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03435"/>
                                        </p:tgtEl>
                                        <p:attrNameLst>
                                          <p:attrName>style.visibility</p:attrName>
                                        </p:attrNameLst>
                                      </p:cBhvr>
                                      <p:to>
                                        <p:strVal val="visible"/>
                                      </p:to>
                                    </p:set>
                                    <p:anim calcmode="lin" valueType="num">
                                      <p:cBhvr additive="base">
                                        <p:cTn id="17" dur="500" fill="hold"/>
                                        <p:tgtEl>
                                          <p:spTgt spid="103435"/>
                                        </p:tgtEl>
                                        <p:attrNameLst>
                                          <p:attrName>ppt_x</p:attrName>
                                        </p:attrNameLst>
                                      </p:cBhvr>
                                      <p:tavLst>
                                        <p:tav tm="0">
                                          <p:val>
                                            <p:strVal val="0-#ppt_w/2"/>
                                          </p:val>
                                        </p:tav>
                                        <p:tav tm="100000">
                                          <p:val>
                                            <p:strVal val="#ppt_x"/>
                                          </p:val>
                                        </p:tav>
                                      </p:tavLst>
                                    </p:anim>
                                    <p:anim calcmode="lin" valueType="num">
                                      <p:cBhvr additive="base">
                                        <p:cTn id="18" dur="500" fill="hold"/>
                                        <p:tgtEl>
                                          <p:spTgt spid="103435"/>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03436"/>
                                        </p:tgtEl>
                                        <p:attrNameLst>
                                          <p:attrName>style.visibility</p:attrName>
                                        </p:attrNameLst>
                                      </p:cBhvr>
                                      <p:to>
                                        <p:strVal val="visible"/>
                                      </p:to>
                                    </p:set>
                                    <p:anim calcmode="lin" valueType="num">
                                      <p:cBhvr>
                                        <p:cTn id="23" dur="1000" fill="hold"/>
                                        <p:tgtEl>
                                          <p:spTgt spid="103436"/>
                                        </p:tgtEl>
                                        <p:attrNameLst>
                                          <p:attrName>ppt_w</p:attrName>
                                        </p:attrNameLst>
                                      </p:cBhvr>
                                      <p:tavLst>
                                        <p:tav tm="0">
                                          <p:val>
                                            <p:fltVal val="0"/>
                                          </p:val>
                                        </p:tav>
                                        <p:tav tm="100000">
                                          <p:val>
                                            <p:strVal val="#ppt_w"/>
                                          </p:val>
                                        </p:tav>
                                      </p:tavLst>
                                    </p:anim>
                                    <p:anim calcmode="lin" valueType="num">
                                      <p:cBhvr>
                                        <p:cTn id="24" dur="1000" fill="hold"/>
                                        <p:tgtEl>
                                          <p:spTgt spid="103436"/>
                                        </p:tgtEl>
                                        <p:attrNameLst>
                                          <p:attrName>ppt_h</p:attrName>
                                        </p:attrNameLst>
                                      </p:cBhvr>
                                      <p:tavLst>
                                        <p:tav tm="0">
                                          <p:val>
                                            <p:fltVal val="0"/>
                                          </p:val>
                                        </p:tav>
                                        <p:tav tm="100000">
                                          <p:val>
                                            <p:strVal val="#ppt_h"/>
                                          </p:val>
                                        </p:tav>
                                      </p:tavLst>
                                    </p:anim>
                                    <p:anim calcmode="lin" valueType="num">
                                      <p:cBhvr>
                                        <p:cTn id="25" dur="1000" fill="hold"/>
                                        <p:tgtEl>
                                          <p:spTgt spid="10343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0343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1"/>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8" grpId="0" animBg="1"/>
      <p:bldP spid="103434" grpId="0" autoUpdateAnimBg="0"/>
      <p:bldP spid="103436" grpId="0" autoUpdateAnimBg="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WordArt 4"/>
          <p:cNvSpPr>
            <a:spLocks noChangeArrowheads="1" noChangeShapeType="1" noTextEdit="1"/>
          </p:cNvSpPr>
          <p:nvPr/>
        </p:nvSpPr>
        <p:spPr bwMode="auto">
          <a:xfrm>
            <a:off x="1252538" y="381000"/>
            <a:ext cx="3048000" cy="1828800"/>
          </a:xfrm>
          <a:prstGeom prst="rect">
            <a:avLst/>
          </a:prstGeom>
        </p:spPr>
        <p:txBody>
          <a:bodyPr wrap="none" fromWordArt="1">
            <a:prstTxWarp prst="textSlantUp">
              <a:avLst>
                <a:gd name="adj" fmla="val 32056"/>
              </a:avLst>
            </a:prstTxWarp>
          </a:bodyPr>
          <a:lstStyle/>
          <a:p>
            <a:r>
              <a:rPr lang="zh-TW" alt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他如何开始？</a:t>
            </a:r>
            <a:endPar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120837" name="Text Box 5"/>
          <p:cNvSpPr txBox="1">
            <a:spLocks noChangeArrowheads="1"/>
          </p:cNvSpPr>
          <p:nvPr/>
        </p:nvSpPr>
        <p:spPr bwMode="auto">
          <a:xfrm>
            <a:off x="1277938" y="2636838"/>
            <a:ext cx="2184400" cy="2239962"/>
          </a:xfrm>
          <a:prstGeom prst="rect">
            <a:avLst/>
          </a:prstGeom>
          <a:noFill/>
          <a:ln w="12700" cap="sq">
            <a:solidFill>
              <a:srgbClr val="3366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u="sng">
                <a:ea typeface="新細明體" charset="0"/>
              </a:rPr>
              <a:t>外貌</a:t>
            </a:r>
            <a:r>
              <a:rPr lang="zh-TW" altLang="en-US" u="sng">
                <a:ea typeface="新細明體" charset="0"/>
              </a:rPr>
              <a:t> </a:t>
            </a:r>
            <a:r>
              <a:rPr lang="en-US" altLang="zh-TW" u="sng">
                <a:ea typeface="Times New Roman" charset="0"/>
                <a:cs typeface="Times New Roman" charset="0"/>
              </a:rPr>
              <a:t>(16:12):</a:t>
            </a:r>
          </a:p>
          <a:p>
            <a:pPr algn="l" eaLnBrk="1" hangingPunct="1"/>
            <a:endParaRPr lang="en-US" altLang="zh-TW">
              <a:ea typeface="Times New Roman" charset="0"/>
              <a:cs typeface="Times New Roman" charset="0"/>
            </a:endParaRPr>
          </a:p>
          <a:p>
            <a:pPr algn="l" eaLnBrk="1" hangingPunct="1">
              <a:buFontTx/>
              <a:buChar char="•"/>
            </a:pPr>
            <a:r>
              <a:rPr lang="zh-CN" altLang="en-US">
                <a:ea typeface="新細明體" charset="0"/>
              </a:rPr>
              <a:t>红润</a:t>
            </a:r>
          </a:p>
          <a:p>
            <a:pPr algn="l" eaLnBrk="1" hangingPunct="1">
              <a:buFontTx/>
              <a:buChar char="•"/>
            </a:pPr>
            <a:r>
              <a:rPr lang="zh-CN" altLang="en-US">
                <a:ea typeface="新細明體" charset="0"/>
              </a:rPr>
              <a:t>好的外表</a:t>
            </a:r>
          </a:p>
          <a:p>
            <a:pPr algn="l" eaLnBrk="1" hangingPunct="1">
              <a:buFontTx/>
              <a:buChar char="•"/>
            </a:pPr>
            <a:r>
              <a:rPr lang="zh-CN" altLang="en-US">
                <a:ea typeface="新細明體" charset="0"/>
              </a:rPr>
              <a:t>俊美</a:t>
            </a:r>
          </a:p>
        </p:txBody>
      </p:sp>
      <p:sp>
        <p:nvSpPr>
          <p:cNvPr id="120838" name="Text Box 6"/>
          <p:cNvSpPr txBox="1">
            <a:spLocks noChangeArrowheads="1"/>
          </p:cNvSpPr>
          <p:nvPr/>
        </p:nvSpPr>
        <p:spPr bwMode="auto">
          <a:xfrm>
            <a:off x="338138" y="5181600"/>
            <a:ext cx="15890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altLang="zh-TW" sz="2400">
                <a:solidFill>
                  <a:srgbClr val="CC0066"/>
                </a:solidFill>
                <a:ea typeface="新細明體" charset="0"/>
                <a:cs typeface="新細明體" charset="0"/>
              </a:rPr>
              <a:t>Q:  </a:t>
            </a:r>
            <a:r>
              <a:rPr lang="zh-CN" altLang="en-US" sz="2400">
                <a:solidFill>
                  <a:srgbClr val="CC0066"/>
                </a:solidFill>
                <a:ea typeface="新細明體" charset="0"/>
                <a:cs typeface="新細明體" charset="0"/>
              </a:rPr>
              <a:t>利或弊</a:t>
            </a:r>
          </a:p>
        </p:txBody>
      </p:sp>
      <p:pic>
        <p:nvPicPr>
          <p:cNvPr id="146437" name="Picture 8" descr="z2819">
            <a:hlinkClick r:id="rId3" tooltip="Formats: WMF, JPG"/>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554788" y="1028700"/>
            <a:ext cx="1543050" cy="125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6438" name="WordArt 9"/>
          <p:cNvSpPr>
            <a:spLocks noChangeArrowheads="1" noChangeShapeType="1" noTextEdit="1"/>
          </p:cNvSpPr>
          <p:nvPr/>
        </p:nvSpPr>
        <p:spPr bwMode="auto">
          <a:xfrm>
            <a:off x="6629400" y="304800"/>
            <a:ext cx="1371600" cy="571500"/>
          </a:xfrm>
          <a:prstGeom prst="rect">
            <a:avLst/>
          </a:prstGeom>
        </p:spPr>
        <p:txBody>
          <a:bodyPr wrap="none" numCol="1"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TW" altLang="en-US" sz="3600" kern="10"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rPr>
              <a:t>大卫</a:t>
            </a:r>
            <a:endParaRPr lang="en-US" sz="3600" kern="10"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endParaRPr>
          </a:p>
        </p:txBody>
      </p:sp>
      <p:sp>
        <p:nvSpPr>
          <p:cNvPr id="120846" name="Text Box 14"/>
          <p:cNvSpPr txBox="1">
            <a:spLocks noChangeArrowheads="1"/>
          </p:cNvSpPr>
          <p:nvPr/>
        </p:nvSpPr>
        <p:spPr bwMode="auto">
          <a:xfrm>
            <a:off x="338138" y="5562600"/>
            <a:ext cx="12684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altLang="zh-TW" sz="2400">
                <a:solidFill>
                  <a:srgbClr val="CC0066"/>
                </a:solidFill>
                <a:ea typeface="新細明體" charset="0"/>
                <a:cs typeface="新細明體" charset="0"/>
              </a:rPr>
              <a:t>A:  </a:t>
            </a:r>
            <a:r>
              <a:rPr lang="zh-CN" altLang="en-US" sz="2400">
                <a:solidFill>
                  <a:srgbClr val="CC0066"/>
                </a:solidFill>
                <a:ea typeface="新細明體" charset="0"/>
                <a:cs typeface="新細明體" charset="0"/>
              </a:rPr>
              <a:t>有利</a:t>
            </a:r>
          </a:p>
        </p:txBody>
      </p:sp>
      <p:sp>
        <p:nvSpPr>
          <p:cNvPr id="120847" name="Text Box 15"/>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208</a:t>
            </a:r>
          </a:p>
        </p:txBody>
      </p:sp>
      <p:pic>
        <p:nvPicPr>
          <p:cNvPr id="11" name="Picture 1">
            <a:extLst>
              <a:ext uri="{FF2B5EF4-FFF2-40B4-BE49-F238E27FC236}">
                <a16:creationId xmlns:a16="http://schemas.microsoft.com/office/drawing/2014/main" id="{45EF08C3-B257-4974-A441-9E41A4ABB8FC}"/>
              </a:ext>
            </a:extLst>
          </p:cNvPr>
          <p:cNvPicPr>
            <a:picLocks noChangeAspect="1"/>
          </p:cNvPicPr>
          <p:nvPr/>
        </p:nvPicPr>
        <p:blipFill rotWithShape="1">
          <a:blip r:embed="rId5">
            <a:extLst>
              <a:ext uri="{28A0092B-C50C-407E-A947-70E740481C1C}">
                <a14:useLocalDpi xmlns:a14="http://schemas.microsoft.com/office/drawing/2010/main"/>
              </a:ext>
            </a:extLst>
          </a:blip>
          <a:srcRect l="13765" r="46420"/>
          <a:stretch/>
        </p:blipFill>
        <p:spPr bwMode="auto">
          <a:xfrm>
            <a:off x="6145861" y="2996952"/>
            <a:ext cx="2818627" cy="3672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0836"/>
                                        </p:tgtEl>
                                        <p:attrNameLst>
                                          <p:attrName>style.visibility</p:attrName>
                                        </p:attrNameLst>
                                      </p:cBhvr>
                                      <p:to>
                                        <p:strVal val="visible"/>
                                      </p:to>
                                    </p:set>
                                    <p:anim calcmode="lin" valueType="num">
                                      <p:cBhvr additive="base">
                                        <p:cTn id="7" dur="500" fill="hold"/>
                                        <p:tgtEl>
                                          <p:spTgt spid="120836"/>
                                        </p:tgtEl>
                                        <p:attrNameLst>
                                          <p:attrName>ppt_x</p:attrName>
                                        </p:attrNameLst>
                                      </p:cBhvr>
                                      <p:tavLst>
                                        <p:tav tm="0">
                                          <p:val>
                                            <p:strVal val="0-#ppt_w/2"/>
                                          </p:val>
                                        </p:tav>
                                        <p:tav tm="100000">
                                          <p:val>
                                            <p:strVal val="#ppt_x"/>
                                          </p:val>
                                        </p:tav>
                                      </p:tavLst>
                                    </p:anim>
                                    <p:anim calcmode="lin" valueType="num">
                                      <p:cBhvr additive="base">
                                        <p:cTn id="8" dur="500" fill="hold"/>
                                        <p:tgtEl>
                                          <p:spTgt spid="12083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0837"/>
                                        </p:tgtEl>
                                        <p:attrNameLst>
                                          <p:attrName>style.visibility</p:attrName>
                                        </p:attrNameLst>
                                      </p:cBhvr>
                                      <p:to>
                                        <p:strVal val="visible"/>
                                      </p:to>
                                    </p:set>
                                    <p:anim calcmode="lin" valueType="num">
                                      <p:cBhvr additive="base">
                                        <p:cTn id="13" dur="500" fill="hold"/>
                                        <p:tgtEl>
                                          <p:spTgt spid="120837"/>
                                        </p:tgtEl>
                                        <p:attrNameLst>
                                          <p:attrName>ppt_x</p:attrName>
                                        </p:attrNameLst>
                                      </p:cBhvr>
                                      <p:tavLst>
                                        <p:tav tm="0">
                                          <p:val>
                                            <p:strVal val="0-#ppt_w/2"/>
                                          </p:val>
                                        </p:tav>
                                        <p:tav tm="100000">
                                          <p:val>
                                            <p:strVal val="#ppt_x"/>
                                          </p:val>
                                        </p:tav>
                                      </p:tavLst>
                                    </p:anim>
                                    <p:anim calcmode="lin" valueType="num">
                                      <p:cBhvr additive="base">
                                        <p:cTn id="14" dur="500" fill="hold"/>
                                        <p:tgtEl>
                                          <p:spTgt spid="12083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083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208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animBg="1"/>
      <p:bldP spid="120837" grpId="0" animBg="1" autoUpdateAnimBg="0"/>
      <p:bldP spid="120838" grpId="0" autoUpdateAnimBg="0"/>
      <p:bldP spid="120846"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zh-CN" altLang="en-US" sz="7200">
                <a:solidFill>
                  <a:srgbClr val="FFFFFF"/>
                </a:solidFill>
                <a:effectLst>
                  <a:glow rad="127000">
                    <a:srgbClr val="000000"/>
                  </a:glow>
                </a:effectLst>
                <a:latin typeface="Arial" charset="0"/>
                <a:ea typeface="ＭＳ Ｐゴシック" charset="0"/>
                <a:cs typeface="ＭＳ Ｐゴシック" charset="0"/>
              </a:rPr>
              <a:t>过渡期</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266438"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194</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Tree>
    <p:extLst>
      <p:ext uri="{BB962C8B-B14F-4D97-AF65-F5344CB8AC3E}">
        <p14:creationId xmlns:p14="http://schemas.microsoft.com/office/powerpoint/2010/main" val="8561351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581577378"/>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WordArt 2"/>
          <p:cNvSpPr>
            <a:spLocks noChangeArrowheads="1" noChangeShapeType="1" noTextEdit="1"/>
          </p:cNvSpPr>
          <p:nvPr/>
        </p:nvSpPr>
        <p:spPr bwMode="auto">
          <a:xfrm>
            <a:off x="685800" y="381000"/>
            <a:ext cx="3048000" cy="1828800"/>
          </a:xfrm>
          <a:prstGeom prst="rect">
            <a:avLst/>
          </a:prstGeom>
        </p:spPr>
        <p:txBody>
          <a:bodyPr wrap="none" fromWordArt="1">
            <a:prstTxWarp prst="textSlantUp">
              <a:avLst>
                <a:gd name="adj" fmla="val 32056"/>
              </a:avLst>
            </a:prstTxWarp>
          </a:bodyPr>
          <a:lstStyle/>
          <a:p>
            <a:r>
              <a:rPr lang="zh-TW" alt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他如何开始？</a:t>
            </a:r>
            <a:endPar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149507" name="Text Box 3"/>
          <p:cNvSpPr txBox="1">
            <a:spLocks noChangeArrowheads="1"/>
          </p:cNvSpPr>
          <p:nvPr/>
        </p:nvSpPr>
        <p:spPr bwMode="auto">
          <a:xfrm>
            <a:off x="762000" y="6019800"/>
            <a:ext cx="39624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sz="3200">
                <a:solidFill>
                  <a:srgbClr val="FF3300"/>
                </a:solidFill>
                <a:ea typeface="新細明體" charset="0"/>
                <a:cs typeface="新細明體" charset="0"/>
              </a:rPr>
              <a:t>被神膏立</a:t>
            </a:r>
          </a:p>
        </p:txBody>
      </p:sp>
      <p:pic>
        <p:nvPicPr>
          <p:cNvPr id="149508" name="Picture 4" descr="thumbsup">
            <a:hlinkClick r:id="rId6"/>
          </p:cNvPr>
          <p:cNvPicPr>
            <a:picLocks noChangeAspect="1" noChangeArrowheads="1"/>
          </p:cNvPicPr>
          <p:nvPr/>
        </p:nvPicPr>
        <p:blipFill>
          <a:blip r:embed="rId7">
            <a:clrChange>
              <a:clrFrom>
                <a:srgbClr val="FEF6FF"/>
              </a:clrFrom>
              <a:clrTo>
                <a:srgbClr val="FEF6FF">
                  <a:alpha val="0"/>
                </a:srgbClr>
              </a:clrTo>
            </a:clrChange>
            <a:extLst>
              <a:ext uri="{28A0092B-C50C-407E-A947-70E740481C1C}">
                <a14:useLocalDpi xmlns:a14="http://schemas.microsoft.com/office/drawing/2010/main" val="0"/>
              </a:ext>
            </a:extLst>
          </a:blip>
          <a:srcRect/>
          <a:stretch>
            <a:fillRect/>
          </a:stretch>
        </p:blipFill>
        <p:spPr bwMode="auto">
          <a:xfrm>
            <a:off x="4806950" y="5211763"/>
            <a:ext cx="1212850" cy="149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5"/>
          <p:cNvGrpSpPr>
            <a:grpSpLocks/>
          </p:cNvGrpSpPr>
          <p:nvPr/>
        </p:nvGrpSpPr>
        <p:grpSpPr bwMode="auto">
          <a:xfrm>
            <a:off x="609600" y="2438400"/>
            <a:ext cx="5257800" cy="3048000"/>
            <a:chOff x="384" y="1536"/>
            <a:chExt cx="3312" cy="1920"/>
          </a:xfrm>
        </p:grpSpPr>
        <p:sp>
          <p:nvSpPr>
            <p:cNvPr id="150540" name="Text Box 6"/>
            <p:cNvSpPr txBox="1">
              <a:spLocks noChangeArrowheads="1"/>
            </p:cNvSpPr>
            <p:nvPr/>
          </p:nvSpPr>
          <p:spPr bwMode="auto">
            <a:xfrm>
              <a:off x="720" y="2112"/>
              <a:ext cx="1519" cy="288"/>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sz="2400">
                  <a:ea typeface="新細明體" charset="0"/>
                  <a:cs typeface="新細明體" charset="0"/>
                </a:rPr>
                <a:t>请读</a:t>
              </a:r>
              <a:r>
                <a:rPr lang="en-US" altLang="zh-TW" sz="2400">
                  <a:ea typeface="新細明體" charset="0"/>
                  <a:cs typeface="新細明體" charset="0"/>
                </a:rPr>
                <a:t>: </a:t>
              </a:r>
              <a:r>
                <a:rPr lang="en-US" altLang="zh-TW" sz="2400">
                  <a:solidFill>
                    <a:srgbClr val="CC3300"/>
                  </a:solidFill>
                  <a:ea typeface="新細明體" charset="0"/>
                  <a:cs typeface="新細明體" charset="0"/>
                </a:rPr>
                <a:t>16:12b - 13</a:t>
              </a:r>
            </a:p>
          </p:txBody>
        </p:sp>
        <p:sp>
          <p:nvSpPr>
            <p:cNvPr id="150541" name="Text Box 7"/>
            <p:cNvSpPr txBox="1">
              <a:spLocks noChangeArrowheads="1"/>
            </p:cNvSpPr>
            <p:nvPr/>
          </p:nvSpPr>
          <p:spPr bwMode="auto">
            <a:xfrm>
              <a:off x="432" y="1633"/>
              <a:ext cx="1124"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u="sng">
                  <a:ea typeface="新細明體" charset="0"/>
                </a:rPr>
                <a:t>属灵方面</a:t>
              </a:r>
              <a:r>
                <a:rPr lang="en-US" altLang="zh-TW" u="sng">
                  <a:ea typeface="Times New Roman" charset="0"/>
                  <a:cs typeface="Times New Roman" charset="0"/>
                </a:rPr>
                <a:t>?</a:t>
              </a:r>
              <a:endParaRPr lang="en-US" altLang="zh-TW">
                <a:ea typeface="Times New Roman" charset="0"/>
                <a:cs typeface="Times New Roman" charset="0"/>
              </a:endParaRPr>
            </a:p>
          </p:txBody>
        </p:sp>
        <p:sp>
          <p:nvSpPr>
            <p:cNvPr id="150542" name="Rectangle 8"/>
            <p:cNvSpPr>
              <a:spLocks noChangeArrowheads="1"/>
            </p:cNvSpPr>
            <p:nvPr/>
          </p:nvSpPr>
          <p:spPr bwMode="auto">
            <a:xfrm>
              <a:off x="672" y="2544"/>
              <a:ext cx="3024" cy="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algn="l">
                <a:buFontTx/>
                <a:buBlip>
                  <a:blip r:embed="rId8"/>
                </a:buBlip>
              </a:pPr>
              <a:r>
                <a:rPr lang="zh-TW" altLang="en-US" sz="2400">
                  <a:ea typeface="新細明體" charset="0"/>
                </a:rPr>
                <a:t>  </a:t>
              </a:r>
              <a:r>
                <a:rPr lang="zh-CN" altLang="en-US">
                  <a:ea typeface="新細明體" charset="0"/>
                </a:rPr>
                <a:t>被神所选</a:t>
              </a:r>
            </a:p>
            <a:p>
              <a:pPr algn="l">
                <a:buFontTx/>
                <a:buBlip>
                  <a:blip r:embed="rId8"/>
                </a:buBlip>
              </a:pPr>
              <a:r>
                <a:rPr lang="en-US" altLang="zh-TW">
                  <a:ea typeface="Times New Roman" charset="0"/>
                  <a:cs typeface="Times New Roman" charset="0"/>
                </a:rPr>
                <a:t>  </a:t>
              </a:r>
              <a:r>
                <a:rPr lang="zh-CN" altLang="en-US">
                  <a:ea typeface="新細明體" charset="0"/>
                </a:rPr>
                <a:t>神的灵大大感动大卫</a:t>
              </a:r>
              <a:endParaRPr lang="en-US" altLang="zh-TW">
                <a:ea typeface="Times New Roman" charset="0"/>
                <a:cs typeface="Times New Roman" charset="0"/>
              </a:endParaRPr>
            </a:p>
          </p:txBody>
        </p:sp>
        <p:sp>
          <p:nvSpPr>
            <p:cNvPr id="150543" name="Rectangle 9"/>
            <p:cNvSpPr>
              <a:spLocks noChangeArrowheads="1"/>
            </p:cNvSpPr>
            <p:nvPr/>
          </p:nvSpPr>
          <p:spPr bwMode="auto">
            <a:xfrm>
              <a:off x="384" y="1536"/>
              <a:ext cx="2928" cy="1920"/>
            </a:xfrm>
            <a:prstGeom prst="rect">
              <a:avLst/>
            </a:prstGeom>
            <a:noFill/>
            <a:ln w="12700" cap="sq">
              <a:solidFill>
                <a:schemeClr val="accent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pic>
        <p:nvPicPr>
          <p:cNvPr id="150534" name="Picture 11" descr="z2819">
            <a:hlinkClick r:id="rId9" tooltip="Formats: WMF, JPG"/>
          </p:cNvPr>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554788" y="1028700"/>
            <a:ext cx="1543050" cy="125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0535" name="WordArt 12"/>
          <p:cNvSpPr>
            <a:spLocks noChangeArrowheads="1" noChangeShapeType="1" noTextEdit="1"/>
          </p:cNvSpPr>
          <p:nvPr/>
        </p:nvSpPr>
        <p:spPr bwMode="auto">
          <a:xfrm>
            <a:off x="6629400" y="304800"/>
            <a:ext cx="1371600" cy="571500"/>
          </a:xfrm>
          <a:prstGeom prst="rect">
            <a:avLst/>
          </a:prstGeom>
        </p:spPr>
        <p:txBody>
          <a:bodyPr wrap="none" numCol="1"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TW" altLang="en-US" sz="3600" kern="10"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rPr>
              <a:t>大卫</a:t>
            </a:r>
            <a:endParaRPr lang="en-US" sz="3600" kern="10"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endParaRPr>
          </a:p>
        </p:txBody>
      </p:sp>
      <p:sp>
        <p:nvSpPr>
          <p:cNvPr id="149517" name="WordArt 13"/>
          <p:cNvSpPr>
            <a:spLocks noChangeArrowheads="1" noChangeShapeType="1" noTextEdit="1"/>
          </p:cNvSpPr>
          <p:nvPr/>
        </p:nvSpPr>
        <p:spPr bwMode="auto">
          <a:xfrm rot="-1235662">
            <a:off x="1085850" y="1752600"/>
            <a:ext cx="6610350" cy="2914650"/>
          </a:xfrm>
          <a:prstGeom prst="rect">
            <a:avLst/>
          </a:prstGeom>
        </p:spPr>
        <p:txBody>
          <a:bodyPr wrap="none" fromWordArt="1">
            <a:prstTxWarp prst="textSlantUp">
              <a:avLst>
                <a:gd name="adj" fmla="val 55556"/>
              </a:avLst>
            </a:prstTxWarp>
          </a:bodyPr>
          <a:lstStyle/>
          <a:p>
            <a:r>
              <a:rPr lang="zh-TW" altLang="en-US" sz="3600" kern="10">
                <a:ln w="9525" cap="sq">
                  <a:solidFill>
                    <a:srgbClr val="0000FF"/>
                  </a:solidFill>
                  <a:round/>
                  <a:headEnd type="none" w="sm" len="sm"/>
                  <a:tailEnd type="none" w="sm" len="sm"/>
                </a:ln>
                <a:solidFill>
                  <a:srgbClr val="FF3300"/>
                </a:solidFill>
                <a:latin typeface="Arial Black"/>
                <a:ea typeface="Arial Black"/>
                <a:cs typeface="Arial Black"/>
              </a:rPr>
              <a:t>辉煌的色彩，辉煌的开始</a:t>
            </a:r>
            <a:endParaRPr lang="en-US" sz="3600" kern="10">
              <a:ln w="9525" cap="sq">
                <a:solidFill>
                  <a:srgbClr val="0000FF"/>
                </a:solidFill>
                <a:round/>
                <a:headEnd type="none" w="sm" len="sm"/>
                <a:tailEnd type="none" w="sm" len="sm"/>
              </a:ln>
              <a:solidFill>
                <a:srgbClr val="FF3300"/>
              </a:solidFill>
              <a:latin typeface="Arial Black"/>
              <a:ea typeface="Arial Black"/>
              <a:cs typeface="Arial Black"/>
            </a:endParaRPr>
          </a:p>
        </p:txBody>
      </p:sp>
      <p:pic>
        <p:nvPicPr>
          <p:cNvPr id="149519"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0250" y="3857625"/>
            <a:ext cx="560388" cy="56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20" name="Text Box 16"/>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208</a:t>
            </a:r>
          </a:p>
        </p:txBody>
      </p:sp>
      <p:pic>
        <p:nvPicPr>
          <p:cNvPr id="16" name="Picture 1">
            <a:extLst>
              <a:ext uri="{FF2B5EF4-FFF2-40B4-BE49-F238E27FC236}">
                <a16:creationId xmlns:a16="http://schemas.microsoft.com/office/drawing/2014/main" id="{5870535D-3286-4007-875D-40C41269EA56}"/>
              </a:ext>
            </a:extLst>
          </p:cNvPr>
          <p:cNvPicPr>
            <a:picLocks noChangeAspect="1"/>
          </p:cNvPicPr>
          <p:nvPr/>
        </p:nvPicPr>
        <p:blipFill rotWithShape="1">
          <a:blip r:embed="rId12">
            <a:extLst>
              <a:ext uri="{28A0092B-C50C-407E-A947-70E740481C1C}">
                <a14:useLocalDpi xmlns:a14="http://schemas.microsoft.com/office/drawing/2010/main"/>
              </a:ext>
            </a:extLst>
          </a:blip>
          <a:srcRect l="13765" r="46420"/>
          <a:stretch/>
        </p:blipFill>
        <p:spPr bwMode="auto">
          <a:xfrm>
            <a:off x="6145861" y="2996952"/>
            <a:ext cx="2818627" cy="3672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149507"/>
                                        </p:tgtEl>
                                        <p:attrNameLst>
                                          <p:attrName>style.visibility</p:attrName>
                                        </p:attrNameLst>
                                      </p:cBhvr>
                                      <p:to>
                                        <p:strVal val="visible"/>
                                      </p:to>
                                    </p:set>
                                    <p:anim calcmode="lin" valueType="num">
                                      <p:cBhvr>
                                        <p:cTn id="13" dur="1000" fill="hold"/>
                                        <p:tgtEl>
                                          <p:spTgt spid="149507"/>
                                        </p:tgtEl>
                                        <p:attrNameLst>
                                          <p:attrName>ppt_w</p:attrName>
                                        </p:attrNameLst>
                                      </p:cBhvr>
                                      <p:tavLst>
                                        <p:tav tm="0">
                                          <p:val>
                                            <p:fltVal val="0"/>
                                          </p:val>
                                        </p:tav>
                                        <p:tav tm="100000">
                                          <p:val>
                                            <p:strVal val="#ppt_w"/>
                                          </p:val>
                                        </p:tav>
                                      </p:tavLst>
                                    </p:anim>
                                    <p:anim calcmode="lin" valueType="num">
                                      <p:cBhvr>
                                        <p:cTn id="14" dur="1000" fill="hold"/>
                                        <p:tgtEl>
                                          <p:spTgt spid="149507"/>
                                        </p:tgtEl>
                                        <p:attrNameLst>
                                          <p:attrName>ppt_h</p:attrName>
                                        </p:attrNameLst>
                                      </p:cBhvr>
                                      <p:tavLst>
                                        <p:tav tm="0">
                                          <p:val>
                                            <p:fltVal val="0"/>
                                          </p:val>
                                        </p:tav>
                                        <p:tav tm="100000">
                                          <p:val>
                                            <p:strVal val="#ppt_h"/>
                                          </p:val>
                                        </p:tav>
                                      </p:tavLst>
                                    </p:anim>
                                    <p:anim calcmode="lin" valueType="num">
                                      <p:cBhvr>
                                        <p:cTn id="15" dur="1000" fill="hold"/>
                                        <p:tgtEl>
                                          <p:spTgt spid="149507"/>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4950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9" fill="hold" grpId="0" nodeType="clickEffect">
                                  <p:stCondLst>
                                    <p:cond delay="0"/>
                                  </p:stCondLst>
                                  <p:childTnLst>
                                    <p:set>
                                      <p:cBhvr>
                                        <p:cTn id="20" dur="1" fill="hold">
                                          <p:stCondLst>
                                            <p:cond delay="0"/>
                                          </p:stCondLst>
                                        </p:cTn>
                                        <p:tgtEl>
                                          <p:spTgt spid="149517"/>
                                        </p:tgtEl>
                                        <p:attrNameLst>
                                          <p:attrName>style.visibility</p:attrName>
                                        </p:attrNameLst>
                                      </p:cBhvr>
                                      <p:to>
                                        <p:strVal val="visible"/>
                                      </p:to>
                                    </p:set>
                                    <p:anim calcmode="lin" valueType="num">
                                      <p:cBhvr additive="base">
                                        <p:cTn id="21" dur="500" fill="hold"/>
                                        <p:tgtEl>
                                          <p:spTgt spid="149517"/>
                                        </p:tgtEl>
                                        <p:attrNameLst>
                                          <p:attrName>ppt_x</p:attrName>
                                        </p:attrNameLst>
                                      </p:cBhvr>
                                      <p:tavLst>
                                        <p:tav tm="0">
                                          <p:val>
                                            <p:strVal val="0-#ppt_w/2"/>
                                          </p:val>
                                        </p:tav>
                                        <p:tav tm="100000">
                                          <p:val>
                                            <p:strVal val="#ppt_x"/>
                                          </p:val>
                                        </p:tav>
                                      </p:tavLst>
                                    </p:anim>
                                    <p:anim calcmode="lin" valueType="num">
                                      <p:cBhvr additive="base">
                                        <p:cTn id="22" dur="500" fill="hold"/>
                                        <p:tgtEl>
                                          <p:spTgt spid="14951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49508"/>
                                        </p:tgtEl>
                                        <p:attrNameLst>
                                          <p:attrName>style.visibility</p:attrName>
                                        </p:attrNameLst>
                                      </p:cBhvr>
                                      <p:to>
                                        <p:strVal val="visible"/>
                                      </p:to>
                                    </p:set>
                                    <p:animEffect transition="in" filter="blinds(horizontal)">
                                      <p:cBhvr>
                                        <p:cTn id="27" dur="500"/>
                                        <p:tgtEl>
                                          <p:spTgt spid="149508"/>
                                        </p:tgtEl>
                                      </p:cBhvr>
                                    </p:animEffect>
                                  </p:childTnLst>
                                  <p:subTnLst>
                                    <p:audio>
                                      <p:cMediaNode>
                                        <p:cTn display="0" masterRel="sameClick">
                                          <p:stCondLst>
                                            <p:cond evt="begin" delay="0">
                                              <p:tn val="25"/>
                                            </p:cond>
                                          </p:stCondLst>
                                          <p:endCondLst>
                                            <p:cond evt="onStopAudio" delay="0">
                                              <p:tgtEl>
                                                <p:sldTgt/>
                                              </p:tgtEl>
                                            </p:cond>
                                          </p:endCondLst>
                                        </p:cTn>
                                        <p:tgtEl>
                                          <p:sndTgt r:embed="rId5" name="clap.wav"/>
                                        </p:tgtEl>
                                      </p:cMediaNode>
                                    </p:audio>
                                  </p:subTnLst>
                                </p:cTn>
                              </p:par>
                            </p:childTnLst>
                          </p:cTn>
                        </p:par>
                        <p:par>
                          <p:cTn id="28" fill="hold" nodeType="afterGroup">
                            <p:stCondLst>
                              <p:cond delay="500"/>
                            </p:stCondLst>
                            <p:childTnLst>
                              <p:par>
                                <p:cTn id="29" presetID="15" presetClass="entr" presetSubtype="0" fill="hold" nodeType="afterEffect">
                                  <p:stCondLst>
                                    <p:cond delay="0"/>
                                  </p:stCondLst>
                                  <p:childTnLst>
                                    <p:set>
                                      <p:cBhvr>
                                        <p:cTn id="30" dur="1" fill="hold">
                                          <p:stCondLst>
                                            <p:cond delay="0"/>
                                          </p:stCondLst>
                                        </p:cTn>
                                        <p:tgtEl>
                                          <p:spTgt spid="149519"/>
                                        </p:tgtEl>
                                        <p:attrNameLst>
                                          <p:attrName>style.visibility</p:attrName>
                                        </p:attrNameLst>
                                      </p:cBhvr>
                                      <p:to>
                                        <p:strVal val="visible"/>
                                      </p:to>
                                    </p:set>
                                    <p:anim calcmode="lin" valueType="num">
                                      <p:cBhvr>
                                        <p:cTn id="31" dur="1000" fill="hold"/>
                                        <p:tgtEl>
                                          <p:spTgt spid="149519"/>
                                        </p:tgtEl>
                                        <p:attrNameLst>
                                          <p:attrName>ppt_w</p:attrName>
                                        </p:attrNameLst>
                                      </p:cBhvr>
                                      <p:tavLst>
                                        <p:tav tm="0">
                                          <p:val>
                                            <p:fltVal val="0"/>
                                          </p:val>
                                        </p:tav>
                                        <p:tav tm="100000">
                                          <p:val>
                                            <p:strVal val="#ppt_w"/>
                                          </p:val>
                                        </p:tav>
                                      </p:tavLst>
                                    </p:anim>
                                    <p:anim calcmode="lin" valueType="num">
                                      <p:cBhvr>
                                        <p:cTn id="32" dur="1000" fill="hold"/>
                                        <p:tgtEl>
                                          <p:spTgt spid="149519"/>
                                        </p:tgtEl>
                                        <p:attrNameLst>
                                          <p:attrName>ppt_h</p:attrName>
                                        </p:attrNameLst>
                                      </p:cBhvr>
                                      <p:tavLst>
                                        <p:tav tm="0">
                                          <p:val>
                                            <p:fltVal val="0"/>
                                          </p:val>
                                        </p:tav>
                                        <p:tav tm="100000">
                                          <p:val>
                                            <p:strVal val="#ppt_h"/>
                                          </p:val>
                                        </p:tav>
                                      </p:tavLst>
                                    </p:anim>
                                    <p:anim calcmode="lin" valueType="num">
                                      <p:cBhvr>
                                        <p:cTn id="33" dur="1000" fill="hold"/>
                                        <p:tgtEl>
                                          <p:spTgt spid="14951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495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autoUpdateAnimBg="0"/>
      <p:bldP spid="149517"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WordArt 4"/>
          <p:cNvSpPr>
            <a:spLocks noChangeArrowheads="1" noChangeShapeType="1" noTextEdit="1"/>
          </p:cNvSpPr>
          <p:nvPr/>
        </p:nvSpPr>
        <p:spPr bwMode="auto">
          <a:xfrm>
            <a:off x="1066800" y="381000"/>
            <a:ext cx="3048000" cy="1828800"/>
          </a:xfrm>
          <a:prstGeom prst="rect">
            <a:avLst/>
          </a:prstGeom>
        </p:spPr>
        <p:txBody>
          <a:bodyPr wrap="none" numCol="1" fromWordArt="1">
            <a:prstTxWarp prst="textSlantUp">
              <a:avLst>
                <a:gd name="adj" fmla="val 32056"/>
              </a:avLst>
            </a:prstTxWarp>
          </a:bodyPr>
          <a:lstStyle/>
          <a:p>
            <a:r>
              <a:rPr lang="zh-TW" altLang="en-US" sz="3600" kern="10">
                <a:ln w="9525" cap="sq">
                  <a:noFill/>
                  <a:round/>
                  <a:headEnd type="none" w="sm" len="sm"/>
                  <a:tailEnd type="none" w="sm" len="sm"/>
                </a:ln>
                <a:solidFill>
                  <a:srgbClr val="000000"/>
                </a:solidFill>
                <a:latin typeface="Impact"/>
              </a:rPr>
              <a:t>他如何继续？</a:t>
            </a:r>
            <a:endParaRPr lang="en-US" sz="3600" kern="10">
              <a:ln w="9525" cap="sq">
                <a:noFill/>
                <a:round/>
                <a:headEnd type="none" w="sm" len="sm"/>
                <a:tailEnd type="none" w="sm" len="sm"/>
              </a:ln>
              <a:solidFill>
                <a:srgbClr val="000000"/>
              </a:solidFill>
              <a:latin typeface="Impact"/>
            </a:endParaRPr>
          </a:p>
        </p:txBody>
      </p:sp>
      <p:sp>
        <p:nvSpPr>
          <p:cNvPr id="129029" name="Text Box 5"/>
          <p:cNvSpPr txBox="1">
            <a:spLocks noChangeArrowheads="1"/>
          </p:cNvSpPr>
          <p:nvPr/>
        </p:nvSpPr>
        <p:spPr bwMode="auto">
          <a:xfrm>
            <a:off x="482600" y="2514600"/>
            <a:ext cx="4546600" cy="277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sz="2400" u="sng">
                <a:ea typeface="新細明體" charset="0"/>
              </a:rPr>
              <a:t>寻求主</a:t>
            </a:r>
            <a:endParaRPr lang="en-US" altLang="zh-TW" sz="2400" u="sng">
              <a:ea typeface="Times New Roman" charset="0"/>
              <a:cs typeface="Times New Roman" charset="0"/>
            </a:endParaRPr>
          </a:p>
          <a:p>
            <a:pPr algn="l" eaLnBrk="1" hangingPunct="1"/>
            <a:endParaRPr lang="en-US" altLang="zh-TW" sz="2400" u="sng">
              <a:ea typeface="Times New Roman" charset="0"/>
              <a:cs typeface="Times New Roman" charset="0"/>
            </a:endParaRPr>
          </a:p>
          <a:p>
            <a:pPr algn="l" eaLnBrk="1" hangingPunct="1"/>
            <a:r>
              <a:rPr lang="zh-CN" altLang="en-US" sz="2400">
                <a:ea typeface="新細明體" charset="0"/>
              </a:rPr>
              <a:t>撒上</a:t>
            </a:r>
            <a:r>
              <a:rPr lang="zh-TW" altLang="en-US" sz="2400">
                <a:ea typeface="新細明體" charset="0"/>
              </a:rPr>
              <a:t> </a:t>
            </a:r>
            <a:r>
              <a:rPr lang="en-US" altLang="zh-TW" sz="2400">
                <a:ea typeface="Times New Roman" charset="0"/>
                <a:cs typeface="Times New Roman" charset="0"/>
              </a:rPr>
              <a:t>23:2</a:t>
            </a:r>
          </a:p>
          <a:p>
            <a:pPr algn="l" eaLnBrk="1" hangingPunct="1"/>
            <a:endParaRPr lang="en-US" altLang="zh-TW" sz="2400">
              <a:ea typeface="Times New Roman" charset="0"/>
              <a:cs typeface="Times New Roman" charset="0"/>
            </a:endParaRPr>
          </a:p>
          <a:p>
            <a:pPr algn="l" eaLnBrk="1" hangingPunct="1"/>
            <a:r>
              <a:rPr lang="zh-CN" altLang="en-US">
                <a:ea typeface="宋体" charset="0"/>
                <a:cs typeface="宋体" charset="0"/>
              </a:rPr>
              <a:t>撒上</a:t>
            </a:r>
            <a:r>
              <a:rPr lang="zh-TW" altLang="en-US">
                <a:ea typeface="宋体" charset="0"/>
                <a:cs typeface="宋体" charset="0"/>
              </a:rPr>
              <a:t> </a:t>
            </a:r>
            <a:r>
              <a:rPr lang="en-US" altLang="zh-TW" sz="2400">
                <a:cs typeface="Times New Roman" charset="0"/>
              </a:rPr>
              <a:t>23:4</a:t>
            </a:r>
          </a:p>
          <a:p>
            <a:pPr algn="l" eaLnBrk="1" hangingPunct="1"/>
            <a:endParaRPr lang="en-US" altLang="zh-TW" sz="2400">
              <a:cs typeface="Times New Roman" charset="0"/>
            </a:endParaRPr>
          </a:p>
          <a:p>
            <a:pPr algn="l" eaLnBrk="1" hangingPunct="1"/>
            <a:r>
              <a:rPr lang="zh-CN" altLang="en-US">
                <a:ea typeface="宋体" charset="0"/>
                <a:cs typeface="宋体" charset="0"/>
              </a:rPr>
              <a:t>撒上</a:t>
            </a:r>
            <a:r>
              <a:rPr lang="zh-TW" altLang="en-US">
                <a:ea typeface="新細明體" charset="0"/>
                <a:cs typeface="新細明體" charset="0"/>
              </a:rPr>
              <a:t> </a:t>
            </a:r>
            <a:r>
              <a:rPr lang="en-US" altLang="zh-TW" sz="2400">
                <a:ea typeface="新細明體" charset="0"/>
                <a:cs typeface="新細明體" charset="0"/>
              </a:rPr>
              <a:t>30:8</a:t>
            </a:r>
          </a:p>
        </p:txBody>
      </p:sp>
      <p:sp>
        <p:nvSpPr>
          <p:cNvPr id="129031" name="Text Box 7"/>
          <p:cNvSpPr txBox="1">
            <a:spLocks noChangeArrowheads="1"/>
          </p:cNvSpPr>
          <p:nvPr/>
        </p:nvSpPr>
        <p:spPr bwMode="auto">
          <a:xfrm>
            <a:off x="1576388" y="5181600"/>
            <a:ext cx="1428750" cy="45720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sz="2400">
                <a:ea typeface="新細明體" charset="0"/>
                <a:cs typeface="新細明體" charset="0"/>
              </a:rPr>
              <a:t>请读</a:t>
            </a:r>
            <a:r>
              <a:rPr lang="zh-TW" altLang="en-US" sz="2400">
                <a:ea typeface="新細明體" charset="0"/>
                <a:cs typeface="新細明體" charset="0"/>
              </a:rPr>
              <a:t> </a:t>
            </a:r>
            <a:r>
              <a:rPr lang="en-US" altLang="zh-TW" sz="2400">
                <a:solidFill>
                  <a:srgbClr val="FF3300"/>
                </a:solidFill>
                <a:ea typeface="新細明體" charset="0"/>
                <a:cs typeface="新細明體" charset="0"/>
              </a:rPr>
              <a:t>30:8</a:t>
            </a:r>
          </a:p>
        </p:txBody>
      </p:sp>
      <p:sp>
        <p:nvSpPr>
          <p:cNvPr id="129032" name="Text Box 8"/>
          <p:cNvSpPr txBox="1">
            <a:spLocks noChangeArrowheads="1"/>
          </p:cNvSpPr>
          <p:nvPr/>
        </p:nvSpPr>
        <p:spPr bwMode="auto">
          <a:xfrm>
            <a:off x="609600" y="5791200"/>
            <a:ext cx="502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buFont typeface="Wingdings" charset="0"/>
              <a:buChar char="Ø"/>
            </a:pPr>
            <a:r>
              <a:rPr lang="zh-TW" altLang="en-US" sz="2400">
                <a:solidFill>
                  <a:srgbClr val="FF3300"/>
                </a:solidFill>
                <a:ea typeface="新細明體" charset="0"/>
                <a:cs typeface="新細明體" charset="0"/>
              </a:rPr>
              <a:t> </a:t>
            </a:r>
            <a:r>
              <a:rPr lang="zh-CN" altLang="en-US" sz="2400">
                <a:solidFill>
                  <a:srgbClr val="FF3300"/>
                </a:solidFill>
                <a:ea typeface="新細明體" charset="0"/>
                <a:cs typeface="新細明體" charset="0"/>
              </a:rPr>
              <a:t>神回应大卫的寻求，大卫顺从神</a:t>
            </a:r>
            <a:endParaRPr lang="en-US" altLang="zh-TW" sz="2400">
              <a:solidFill>
                <a:srgbClr val="FF3300"/>
              </a:solidFill>
              <a:ea typeface="新細明體" charset="0"/>
              <a:cs typeface="新細明體" charset="0"/>
            </a:endParaRPr>
          </a:p>
        </p:txBody>
      </p:sp>
      <p:pic>
        <p:nvPicPr>
          <p:cNvPr id="152582" name="Picture 12" descr="z2819">
            <a:hlinkClick r:id="rId6" tooltip="Formats: WMF, JPG"/>
          </p:cNvPr>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554788" y="1028700"/>
            <a:ext cx="1543050" cy="125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
            <a:extLst>
              <a:ext uri="{FF2B5EF4-FFF2-40B4-BE49-F238E27FC236}">
                <a16:creationId xmlns:a16="http://schemas.microsoft.com/office/drawing/2014/main" id="{E00016F6-6879-473C-A1DD-47AFC047AB79}"/>
              </a:ext>
            </a:extLst>
          </p:cNvPr>
          <p:cNvPicPr>
            <a:picLocks noChangeAspect="1"/>
          </p:cNvPicPr>
          <p:nvPr/>
        </p:nvPicPr>
        <p:blipFill rotWithShape="1">
          <a:blip r:embed="rId8">
            <a:extLst>
              <a:ext uri="{28A0092B-C50C-407E-A947-70E740481C1C}">
                <a14:useLocalDpi xmlns:a14="http://schemas.microsoft.com/office/drawing/2010/main"/>
              </a:ext>
            </a:extLst>
          </a:blip>
          <a:srcRect l="13765" r="46420"/>
          <a:stretch/>
        </p:blipFill>
        <p:spPr bwMode="auto">
          <a:xfrm>
            <a:off x="6145861" y="2996952"/>
            <a:ext cx="2818627" cy="3672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583" name="WordArt 13"/>
          <p:cNvSpPr>
            <a:spLocks noChangeArrowheads="1" noChangeShapeType="1" noTextEdit="1"/>
          </p:cNvSpPr>
          <p:nvPr/>
        </p:nvSpPr>
        <p:spPr bwMode="auto">
          <a:xfrm>
            <a:off x="6629400" y="304800"/>
            <a:ext cx="1371600" cy="571500"/>
          </a:xfrm>
          <a:prstGeom prst="rect">
            <a:avLst/>
          </a:prstGeom>
        </p:spPr>
        <p:txBody>
          <a:bodyPr wrap="none" numCol="1"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TW" altLang="en-US" sz="3600" kern="10"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rPr>
              <a:t>大卫</a:t>
            </a:r>
            <a:endParaRPr lang="en-US" sz="3600" kern="10"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endParaRPr>
          </a:p>
        </p:txBody>
      </p:sp>
      <p:pic>
        <p:nvPicPr>
          <p:cNvPr id="129038" name="Picture 14" descr="thumbsup">
            <a:hlinkClick r:id="rId9"/>
          </p:cNvPr>
          <p:cNvPicPr>
            <a:picLocks noChangeAspect="1" noChangeArrowheads="1"/>
          </p:cNvPicPr>
          <p:nvPr/>
        </p:nvPicPr>
        <p:blipFill>
          <a:blip r:embed="rId10">
            <a:clrChange>
              <a:clrFrom>
                <a:srgbClr val="FEF6FF"/>
              </a:clrFrom>
              <a:clrTo>
                <a:srgbClr val="FEF6FF">
                  <a:alpha val="0"/>
                </a:srgbClr>
              </a:clrTo>
            </a:clrChange>
            <a:extLst>
              <a:ext uri="{28A0092B-C50C-407E-A947-70E740481C1C}">
                <a14:useLocalDpi xmlns:a14="http://schemas.microsoft.com/office/drawing/2010/main" val="0"/>
              </a:ext>
            </a:extLst>
          </a:blip>
          <a:srcRect/>
          <a:stretch>
            <a:fillRect/>
          </a:stretch>
        </p:blipFill>
        <p:spPr bwMode="auto">
          <a:xfrm>
            <a:off x="5334000" y="5364163"/>
            <a:ext cx="1212850" cy="149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41" name="Text Box 17"/>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208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9029">
                                            <p:txEl>
                                              <p:pRg st="0" end="0"/>
                                            </p:txEl>
                                          </p:spTgt>
                                        </p:tgtEl>
                                        <p:attrNameLst>
                                          <p:attrName>style.visibility</p:attrName>
                                        </p:attrNameLst>
                                      </p:cBhvr>
                                      <p:to>
                                        <p:strVal val="visible"/>
                                      </p:to>
                                    </p:set>
                                    <p:anim calcmode="lin" valueType="num">
                                      <p:cBhvr additive="base">
                                        <p:cTn id="7" dur="500" fill="hold"/>
                                        <p:tgtEl>
                                          <p:spTgt spid="12902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2902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9029">
                                            <p:txEl>
                                              <p:pRg st="2" end="2"/>
                                            </p:txEl>
                                          </p:spTgt>
                                        </p:tgtEl>
                                        <p:attrNameLst>
                                          <p:attrName>style.visibility</p:attrName>
                                        </p:attrNameLst>
                                      </p:cBhvr>
                                      <p:to>
                                        <p:strVal val="visible"/>
                                      </p:to>
                                    </p:set>
                                    <p:anim calcmode="lin" valueType="num">
                                      <p:cBhvr additive="base">
                                        <p:cTn id="13" dur="500" fill="hold"/>
                                        <p:tgtEl>
                                          <p:spTgt spid="129029">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2902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29029">
                                            <p:txEl>
                                              <p:pRg st="4" end="4"/>
                                            </p:txEl>
                                          </p:spTgt>
                                        </p:tgtEl>
                                        <p:attrNameLst>
                                          <p:attrName>style.visibility</p:attrName>
                                        </p:attrNameLst>
                                      </p:cBhvr>
                                      <p:to>
                                        <p:strVal val="visible"/>
                                      </p:to>
                                    </p:set>
                                    <p:anim calcmode="lin" valueType="num">
                                      <p:cBhvr additive="base">
                                        <p:cTn id="19" dur="500" fill="hold"/>
                                        <p:tgtEl>
                                          <p:spTgt spid="129029">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2902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29029">
                                            <p:txEl>
                                              <p:pRg st="6" end="6"/>
                                            </p:txEl>
                                          </p:spTgt>
                                        </p:tgtEl>
                                        <p:attrNameLst>
                                          <p:attrName>style.visibility</p:attrName>
                                        </p:attrNameLst>
                                      </p:cBhvr>
                                      <p:to>
                                        <p:strVal val="visible"/>
                                      </p:to>
                                    </p:set>
                                    <p:anim calcmode="lin" valueType="num">
                                      <p:cBhvr additive="base">
                                        <p:cTn id="25" dur="500" fill="hold"/>
                                        <p:tgtEl>
                                          <p:spTgt spid="129029">
                                            <p:txEl>
                                              <p:pRg st="6" end="6"/>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2902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9031"/>
                                        </p:tgtEl>
                                        <p:attrNameLst>
                                          <p:attrName>style.visibility</p:attrName>
                                        </p:attrNameLst>
                                      </p:cBhvr>
                                      <p:to>
                                        <p:strVal val="visible"/>
                                      </p:to>
                                    </p:set>
                                    <p:anim calcmode="lin" valueType="num">
                                      <p:cBhvr>
                                        <p:cTn id="31" dur="1000" fill="hold"/>
                                        <p:tgtEl>
                                          <p:spTgt spid="129031"/>
                                        </p:tgtEl>
                                        <p:attrNameLst>
                                          <p:attrName>ppt_w</p:attrName>
                                        </p:attrNameLst>
                                      </p:cBhvr>
                                      <p:tavLst>
                                        <p:tav tm="0">
                                          <p:val>
                                            <p:fltVal val="0"/>
                                          </p:val>
                                        </p:tav>
                                        <p:tav tm="100000">
                                          <p:val>
                                            <p:strVal val="#ppt_w"/>
                                          </p:val>
                                        </p:tav>
                                      </p:tavLst>
                                    </p:anim>
                                    <p:anim calcmode="lin" valueType="num">
                                      <p:cBhvr>
                                        <p:cTn id="32" dur="1000" fill="hold"/>
                                        <p:tgtEl>
                                          <p:spTgt spid="129031"/>
                                        </p:tgtEl>
                                        <p:attrNameLst>
                                          <p:attrName>ppt_h</p:attrName>
                                        </p:attrNameLst>
                                      </p:cBhvr>
                                      <p:tavLst>
                                        <p:tav tm="0">
                                          <p:val>
                                            <p:fltVal val="0"/>
                                          </p:val>
                                        </p:tav>
                                        <p:tav tm="100000">
                                          <p:val>
                                            <p:strVal val="#ppt_h"/>
                                          </p:val>
                                        </p:tav>
                                      </p:tavLst>
                                    </p:anim>
                                    <p:anim calcmode="lin" valueType="num">
                                      <p:cBhvr>
                                        <p:cTn id="33" dur="1000" fill="hold"/>
                                        <p:tgtEl>
                                          <p:spTgt spid="12903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903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9"/>
                                            </p:cond>
                                          </p:stCondLst>
                                          <p:endCondLst>
                                            <p:cond evt="onStopAudio" delay="0">
                                              <p:tgtEl>
                                                <p:sldTgt/>
                                              </p:tgtEl>
                                            </p:cond>
                                          </p:endCondLst>
                                        </p:cTn>
                                        <p:tgtEl>
                                          <p:sndTgt r:embed="rId3" name="drumroll.wav"/>
                                        </p:tgtEl>
                                      </p:cMediaNode>
                                    </p:audio>
                                  </p:sub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9032"/>
                                        </p:tgtEl>
                                        <p:attrNameLst>
                                          <p:attrName>style.visibility</p:attrName>
                                        </p:attrNameLst>
                                      </p:cBhvr>
                                      <p:to>
                                        <p:strVal val="visible"/>
                                      </p:to>
                                    </p:set>
                                    <p:anim calcmode="lin" valueType="num">
                                      <p:cBhvr>
                                        <p:cTn id="39" dur="1000" fill="hold"/>
                                        <p:tgtEl>
                                          <p:spTgt spid="129032"/>
                                        </p:tgtEl>
                                        <p:attrNameLst>
                                          <p:attrName>ppt_w</p:attrName>
                                        </p:attrNameLst>
                                      </p:cBhvr>
                                      <p:tavLst>
                                        <p:tav tm="0">
                                          <p:val>
                                            <p:fltVal val="0"/>
                                          </p:val>
                                        </p:tav>
                                        <p:tav tm="100000">
                                          <p:val>
                                            <p:strVal val="#ppt_w"/>
                                          </p:val>
                                        </p:tav>
                                      </p:tavLst>
                                    </p:anim>
                                    <p:anim calcmode="lin" valueType="num">
                                      <p:cBhvr>
                                        <p:cTn id="40" dur="1000" fill="hold"/>
                                        <p:tgtEl>
                                          <p:spTgt spid="129032"/>
                                        </p:tgtEl>
                                        <p:attrNameLst>
                                          <p:attrName>ppt_h</p:attrName>
                                        </p:attrNameLst>
                                      </p:cBhvr>
                                      <p:tavLst>
                                        <p:tav tm="0">
                                          <p:val>
                                            <p:fltVal val="0"/>
                                          </p:val>
                                        </p:tav>
                                        <p:tav tm="100000">
                                          <p:val>
                                            <p:strVal val="#ppt_h"/>
                                          </p:val>
                                        </p:tav>
                                      </p:tavLst>
                                    </p:anim>
                                    <p:anim calcmode="lin" valueType="num">
                                      <p:cBhvr>
                                        <p:cTn id="41" dur="1000" fill="hold"/>
                                        <p:tgtEl>
                                          <p:spTgt spid="129032"/>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903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37"/>
                                            </p:cond>
                                          </p:stCondLst>
                                          <p:endCondLst>
                                            <p:cond evt="onStopAudio" delay="0">
                                              <p:tgtEl>
                                                <p:sldTgt/>
                                              </p:tgtEl>
                                            </p:cond>
                                          </p:endCondLst>
                                        </p:cTn>
                                        <p:tgtEl>
                                          <p:sndTgt r:embed="rId4" name="whoosh.wav"/>
                                        </p:tgtEl>
                                      </p:cMediaNode>
                                    </p:audio>
                                  </p:subTnLst>
                                </p:cTn>
                              </p:par>
                              <p:par>
                                <p:cTn id="43" presetID="3" presetClass="entr" presetSubtype="10" fill="hold" nodeType="withEffect">
                                  <p:stCondLst>
                                    <p:cond delay="0"/>
                                  </p:stCondLst>
                                  <p:childTnLst>
                                    <p:set>
                                      <p:cBhvr>
                                        <p:cTn id="44" dur="1" fill="hold">
                                          <p:stCondLst>
                                            <p:cond delay="0"/>
                                          </p:stCondLst>
                                        </p:cTn>
                                        <p:tgtEl>
                                          <p:spTgt spid="129038"/>
                                        </p:tgtEl>
                                        <p:attrNameLst>
                                          <p:attrName>style.visibility</p:attrName>
                                        </p:attrNameLst>
                                      </p:cBhvr>
                                      <p:to>
                                        <p:strVal val="visible"/>
                                      </p:to>
                                    </p:set>
                                    <p:animEffect transition="in" filter="blinds(horizontal)">
                                      <p:cBhvr>
                                        <p:cTn id="45" dur="500"/>
                                        <p:tgtEl>
                                          <p:spTgt spid="129038"/>
                                        </p:tgtEl>
                                      </p:cBhvr>
                                    </p:animEffect>
                                  </p:childTnLst>
                                  <p:subTnLst>
                                    <p:audio>
                                      <p:cMediaNode>
                                        <p:cTn display="0" masterRel="sameClick">
                                          <p:stCondLst>
                                            <p:cond evt="begin" delay="0">
                                              <p:tn val="43"/>
                                            </p:cond>
                                          </p:stCondLst>
                                          <p:endCondLst>
                                            <p:cond evt="onStopAudio" delay="0">
                                              <p:tgtEl>
                                                <p:sldTgt/>
                                              </p:tgtEl>
                                            </p:cond>
                                          </p:endCondLst>
                                        </p:cTn>
                                        <p:tgtEl>
                                          <p:sndTgt r:embed="rId5" name="clap.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9" grpId="0" build="p" autoUpdateAnimBg="0"/>
      <p:bldP spid="129031" grpId="0" animBg="1" autoUpdateAnimBg="0"/>
      <p:bldP spid="129032" grpId="0" autoUpdateAnimBg="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WordArt 2"/>
          <p:cNvSpPr>
            <a:spLocks noChangeArrowheads="1" noChangeShapeType="1" noTextEdit="1"/>
          </p:cNvSpPr>
          <p:nvPr/>
        </p:nvSpPr>
        <p:spPr bwMode="auto">
          <a:xfrm>
            <a:off x="1066800" y="381000"/>
            <a:ext cx="3048000" cy="1828800"/>
          </a:xfrm>
          <a:prstGeom prst="rect">
            <a:avLst/>
          </a:prstGeom>
        </p:spPr>
        <p:txBody>
          <a:bodyPr wrap="none" numCol="1" fromWordArt="1">
            <a:prstTxWarp prst="textSlantUp">
              <a:avLst>
                <a:gd name="adj" fmla="val 32056"/>
              </a:avLst>
            </a:prstTxWarp>
          </a:bodyPr>
          <a:lstStyle/>
          <a:p>
            <a:r>
              <a:rPr lang="zh-TW" altLang="en-US" sz="3600" kern="10">
                <a:ln w="9525" cap="sq">
                  <a:noFill/>
                  <a:round/>
                  <a:headEnd type="none" w="sm" len="sm"/>
                  <a:tailEnd type="none" w="sm" len="sm"/>
                </a:ln>
                <a:solidFill>
                  <a:srgbClr val="000000"/>
                </a:solidFill>
                <a:latin typeface="Impact"/>
              </a:rPr>
              <a:t>他如何继续？</a:t>
            </a:r>
            <a:endParaRPr lang="en-US" sz="3600" kern="10">
              <a:ln w="9525" cap="sq">
                <a:noFill/>
                <a:round/>
                <a:headEnd type="none" w="sm" len="sm"/>
                <a:tailEnd type="none" w="sm" len="sm"/>
              </a:ln>
              <a:solidFill>
                <a:srgbClr val="000000"/>
              </a:solidFill>
              <a:latin typeface="Impact"/>
            </a:endParaRPr>
          </a:p>
        </p:txBody>
      </p:sp>
      <p:sp>
        <p:nvSpPr>
          <p:cNvPr id="136197" name="Text Box 5"/>
          <p:cNvSpPr txBox="1">
            <a:spLocks noChangeArrowheads="1"/>
          </p:cNvSpPr>
          <p:nvPr/>
        </p:nvSpPr>
        <p:spPr bwMode="auto">
          <a:xfrm>
            <a:off x="457200" y="4953000"/>
            <a:ext cx="5334000" cy="12618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buFont typeface="Wingdings" charset="0"/>
              <a:buChar char="Ø"/>
            </a:pPr>
            <a:r>
              <a:rPr lang="zh-CN" altLang="en-US" sz="2400">
                <a:ea typeface="新細明體" charset="0"/>
                <a:cs typeface="新細明體" charset="0"/>
              </a:rPr>
              <a:t>大卫尊扫罗为神的受膏者</a:t>
            </a:r>
          </a:p>
          <a:p>
            <a:pPr algn="l" eaLnBrk="1" hangingPunct="1">
              <a:buFont typeface="Wingdings" charset="0"/>
              <a:buChar char="Ø"/>
            </a:pPr>
            <a:r>
              <a:rPr lang="zh-CN" altLang="en-US">
                <a:ea typeface="宋体" charset="0"/>
                <a:cs typeface="宋体" charset="0"/>
              </a:rPr>
              <a:t>大卫顺从神的命令</a:t>
            </a:r>
            <a:r>
              <a:rPr lang="en-US" altLang="zh-TW" sz="2400">
                <a:ea typeface="新細明體" charset="0"/>
                <a:cs typeface="新細明體" charset="0"/>
              </a:rPr>
              <a:t>(</a:t>
            </a:r>
            <a:r>
              <a:rPr lang="zh-CN" altLang="en-US" sz="2400">
                <a:ea typeface="新細明體" charset="0"/>
                <a:cs typeface="新細明體" charset="0"/>
              </a:rPr>
              <a:t>申</a:t>
            </a:r>
            <a:r>
              <a:rPr lang="zh-TW" altLang="en-US" sz="2400">
                <a:ea typeface="新細明體" charset="0"/>
                <a:cs typeface="新細明體" charset="0"/>
              </a:rPr>
              <a:t> </a:t>
            </a:r>
            <a:r>
              <a:rPr lang="en-US" altLang="zh-TW" sz="2400">
                <a:ea typeface="新細明體" charset="0"/>
                <a:cs typeface="新細明體" charset="0"/>
              </a:rPr>
              <a:t>1:17) </a:t>
            </a:r>
            <a:r>
              <a:rPr lang="zh-CN" altLang="en-US" sz="2400">
                <a:ea typeface="新細明體" charset="0"/>
                <a:cs typeface="新細明體" charset="0"/>
              </a:rPr>
              <a:t>，将扫罗的判决交托给神</a:t>
            </a:r>
            <a:endParaRPr lang="en-US" altLang="zh-TW" sz="2400">
              <a:ea typeface="新細明體" charset="0"/>
              <a:cs typeface="新細明體" charset="0"/>
            </a:endParaRPr>
          </a:p>
        </p:txBody>
      </p:sp>
      <p:sp>
        <p:nvSpPr>
          <p:cNvPr id="154628" name="Text Box 9"/>
          <p:cNvSpPr txBox="1">
            <a:spLocks noChangeArrowheads="1"/>
          </p:cNvSpPr>
          <p:nvPr/>
        </p:nvSpPr>
        <p:spPr bwMode="auto">
          <a:xfrm>
            <a:off x="482600" y="2514600"/>
            <a:ext cx="4546600" cy="204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sz="2400" u="sng">
                <a:ea typeface="新細明體" charset="0"/>
              </a:rPr>
              <a:t>没有索取敌人的命</a:t>
            </a:r>
          </a:p>
          <a:p>
            <a:pPr algn="l" eaLnBrk="1" hangingPunct="1"/>
            <a:endParaRPr lang="en-US" altLang="zh-TW" sz="2400" u="sng">
              <a:ea typeface="Times New Roman" charset="0"/>
              <a:cs typeface="Times New Roman" charset="0"/>
            </a:endParaRPr>
          </a:p>
          <a:p>
            <a:pPr algn="l" eaLnBrk="1" hangingPunct="1"/>
            <a:r>
              <a:rPr lang="zh-CN" altLang="en-US">
                <a:ea typeface="宋体" charset="0"/>
                <a:cs typeface="宋体" charset="0"/>
              </a:rPr>
              <a:t>撒上</a:t>
            </a:r>
            <a:r>
              <a:rPr lang="zh-TW" altLang="en-US">
                <a:ea typeface="宋体" charset="0"/>
                <a:cs typeface="宋体" charset="0"/>
              </a:rPr>
              <a:t> </a:t>
            </a:r>
            <a:r>
              <a:rPr lang="en-US" altLang="zh-TW" sz="2400">
                <a:cs typeface="Times New Roman" charset="0"/>
              </a:rPr>
              <a:t>24:7 – 8</a:t>
            </a:r>
          </a:p>
          <a:p>
            <a:pPr algn="l" eaLnBrk="1" hangingPunct="1"/>
            <a:endParaRPr lang="en-US" altLang="zh-TW" sz="2400">
              <a:cs typeface="Times New Roman" charset="0"/>
            </a:endParaRPr>
          </a:p>
          <a:p>
            <a:pPr algn="l" eaLnBrk="1" hangingPunct="1"/>
            <a:r>
              <a:rPr lang="zh-CN" altLang="en-US">
                <a:ea typeface="宋体" charset="0"/>
                <a:cs typeface="宋体" charset="0"/>
              </a:rPr>
              <a:t>撒上</a:t>
            </a:r>
            <a:r>
              <a:rPr lang="zh-TW" altLang="en-US">
                <a:ea typeface="新細明體" charset="0"/>
                <a:cs typeface="新細明體" charset="0"/>
              </a:rPr>
              <a:t> </a:t>
            </a:r>
            <a:r>
              <a:rPr lang="en-US" altLang="zh-TW" sz="2400">
                <a:ea typeface="新細明體" charset="0"/>
                <a:cs typeface="新細明體" charset="0"/>
              </a:rPr>
              <a:t>26:9 – 10</a:t>
            </a:r>
          </a:p>
        </p:txBody>
      </p:sp>
      <p:pic>
        <p:nvPicPr>
          <p:cNvPr id="154629" name="Picture 11" descr="z2819">
            <a:hlinkClick r:id="rId4" tooltip="Formats: WMF, JPG"/>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554788" y="1028700"/>
            <a:ext cx="1543050" cy="125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30" name="WordArt 12"/>
          <p:cNvSpPr>
            <a:spLocks noChangeArrowheads="1" noChangeShapeType="1" noTextEdit="1"/>
          </p:cNvSpPr>
          <p:nvPr/>
        </p:nvSpPr>
        <p:spPr bwMode="auto">
          <a:xfrm>
            <a:off x="6629400" y="304800"/>
            <a:ext cx="1371600" cy="571500"/>
          </a:xfrm>
          <a:prstGeom prst="rect">
            <a:avLst/>
          </a:prstGeom>
        </p:spPr>
        <p:txBody>
          <a:bodyPr wrap="none" numCol="1"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TW" altLang="en-US" sz="3600" kern="10"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rPr>
              <a:t>大卫</a:t>
            </a:r>
            <a:endParaRPr lang="en-US" sz="3600" kern="10"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endParaRPr>
          </a:p>
        </p:txBody>
      </p:sp>
      <p:pic>
        <p:nvPicPr>
          <p:cNvPr id="136206"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0250" y="3781425"/>
            <a:ext cx="560388" cy="56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207" name="Text Box 15"/>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208</a:t>
            </a:r>
          </a:p>
        </p:txBody>
      </p:sp>
      <p:pic>
        <p:nvPicPr>
          <p:cNvPr id="10" name="Picture 1">
            <a:extLst>
              <a:ext uri="{FF2B5EF4-FFF2-40B4-BE49-F238E27FC236}">
                <a16:creationId xmlns:a16="http://schemas.microsoft.com/office/drawing/2014/main" id="{6D754711-0D01-416D-B78D-FE78696A218F}"/>
              </a:ext>
            </a:extLst>
          </p:cNvPr>
          <p:cNvPicPr>
            <a:picLocks noChangeAspect="1"/>
          </p:cNvPicPr>
          <p:nvPr/>
        </p:nvPicPr>
        <p:blipFill rotWithShape="1">
          <a:blip r:embed="rId7">
            <a:extLst>
              <a:ext uri="{28A0092B-C50C-407E-A947-70E740481C1C}">
                <a14:useLocalDpi xmlns:a14="http://schemas.microsoft.com/office/drawing/2010/main"/>
              </a:ext>
            </a:extLst>
          </a:blip>
          <a:srcRect l="13765" r="46420"/>
          <a:stretch/>
        </p:blipFill>
        <p:spPr bwMode="auto">
          <a:xfrm>
            <a:off x="6145861" y="2996952"/>
            <a:ext cx="2818627" cy="3672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36197"/>
                                        </p:tgtEl>
                                        <p:attrNameLst>
                                          <p:attrName>style.visibility</p:attrName>
                                        </p:attrNameLst>
                                      </p:cBhvr>
                                      <p:to>
                                        <p:strVal val="visible"/>
                                      </p:to>
                                    </p:set>
                                    <p:anim calcmode="lin" valueType="num">
                                      <p:cBhvr>
                                        <p:cTn id="7" dur="1000" fill="hold"/>
                                        <p:tgtEl>
                                          <p:spTgt spid="136197"/>
                                        </p:tgtEl>
                                        <p:attrNameLst>
                                          <p:attrName>ppt_w</p:attrName>
                                        </p:attrNameLst>
                                      </p:cBhvr>
                                      <p:tavLst>
                                        <p:tav tm="0">
                                          <p:val>
                                            <p:fltVal val="0"/>
                                          </p:val>
                                        </p:tav>
                                        <p:tav tm="100000">
                                          <p:val>
                                            <p:strVal val="#ppt_w"/>
                                          </p:val>
                                        </p:tav>
                                      </p:tavLst>
                                    </p:anim>
                                    <p:anim calcmode="lin" valueType="num">
                                      <p:cBhvr>
                                        <p:cTn id="8" dur="1000" fill="hold"/>
                                        <p:tgtEl>
                                          <p:spTgt spid="136197"/>
                                        </p:tgtEl>
                                        <p:attrNameLst>
                                          <p:attrName>ppt_h</p:attrName>
                                        </p:attrNameLst>
                                      </p:cBhvr>
                                      <p:tavLst>
                                        <p:tav tm="0">
                                          <p:val>
                                            <p:fltVal val="0"/>
                                          </p:val>
                                        </p:tav>
                                        <p:tav tm="100000">
                                          <p:val>
                                            <p:strVal val="#ppt_h"/>
                                          </p:val>
                                        </p:tav>
                                      </p:tavLst>
                                    </p:anim>
                                    <p:anim calcmode="lin" valueType="num">
                                      <p:cBhvr>
                                        <p:cTn id="9" dur="1000" fill="hold"/>
                                        <p:tgtEl>
                                          <p:spTgt spid="136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61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11" presetID="15" presetClass="entr" presetSubtype="0" fill="hold" nodeType="withEffect">
                                  <p:stCondLst>
                                    <p:cond delay="0"/>
                                  </p:stCondLst>
                                  <p:childTnLst>
                                    <p:set>
                                      <p:cBhvr>
                                        <p:cTn id="12" dur="1" fill="hold">
                                          <p:stCondLst>
                                            <p:cond delay="0"/>
                                          </p:stCondLst>
                                        </p:cTn>
                                        <p:tgtEl>
                                          <p:spTgt spid="136206"/>
                                        </p:tgtEl>
                                        <p:attrNameLst>
                                          <p:attrName>style.visibility</p:attrName>
                                        </p:attrNameLst>
                                      </p:cBhvr>
                                      <p:to>
                                        <p:strVal val="visible"/>
                                      </p:to>
                                    </p:set>
                                    <p:anim calcmode="lin" valueType="num">
                                      <p:cBhvr>
                                        <p:cTn id="13" dur="1000" fill="hold"/>
                                        <p:tgtEl>
                                          <p:spTgt spid="136206"/>
                                        </p:tgtEl>
                                        <p:attrNameLst>
                                          <p:attrName>ppt_w</p:attrName>
                                        </p:attrNameLst>
                                      </p:cBhvr>
                                      <p:tavLst>
                                        <p:tav tm="0">
                                          <p:val>
                                            <p:fltVal val="0"/>
                                          </p:val>
                                        </p:tav>
                                        <p:tav tm="100000">
                                          <p:val>
                                            <p:strVal val="#ppt_w"/>
                                          </p:val>
                                        </p:tav>
                                      </p:tavLst>
                                    </p:anim>
                                    <p:anim calcmode="lin" valueType="num">
                                      <p:cBhvr>
                                        <p:cTn id="14" dur="1000" fill="hold"/>
                                        <p:tgtEl>
                                          <p:spTgt spid="136206"/>
                                        </p:tgtEl>
                                        <p:attrNameLst>
                                          <p:attrName>ppt_h</p:attrName>
                                        </p:attrNameLst>
                                      </p:cBhvr>
                                      <p:tavLst>
                                        <p:tav tm="0">
                                          <p:val>
                                            <p:fltVal val="0"/>
                                          </p:val>
                                        </p:tav>
                                        <p:tav tm="100000">
                                          <p:val>
                                            <p:strVal val="#ppt_h"/>
                                          </p:val>
                                        </p:tav>
                                      </p:tavLst>
                                    </p:anim>
                                    <p:anim calcmode="lin" valueType="num">
                                      <p:cBhvr>
                                        <p:cTn id="15" dur="1000" fill="hold"/>
                                        <p:tgtEl>
                                          <p:spTgt spid="136206"/>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3620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7" grpId="0" autoUpdateAnimBg="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ED3073-DFCC-48B3-8DD1-F5905EB78439}"/>
              </a:ext>
            </a:extLst>
          </p:cNvPr>
          <p:cNvPicPr>
            <a:picLocks noChangeAspect="1"/>
          </p:cNvPicPr>
          <p:nvPr/>
        </p:nvPicPr>
        <p:blipFill>
          <a:blip r:embed="rId3"/>
          <a:stretch>
            <a:fillRect/>
          </a:stretch>
        </p:blipFill>
        <p:spPr>
          <a:xfrm>
            <a:off x="0" y="2286000"/>
            <a:ext cx="9144000" cy="4572000"/>
          </a:xfrm>
          <a:prstGeom prst="rect">
            <a:avLst/>
          </a:prstGeom>
        </p:spPr>
      </p:pic>
      <p:sp>
        <p:nvSpPr>
          <p:cNvPr id="156674" name="Rectangle 2"/>
          <p:cNvSpPr>
            <a:spLocks noChangeArrowheads="1"/>
          </p:cNvSpPr>
          <p:nvPr/>
        </p:nvSpPr>
        <p:spPr bwMode="auto">
          <a:xfrm>
            <a:off x="0" y="-19050"/>
            <a:ext cx="5486400" cy="584775"/>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horz" wrap="square" lIns="91440" tIns="45720" rIns="91440" bIns="45720" numCol="1" anchor="ctr" anchorCtr="0" compatLnSpc="1">
            <a:prstTxWarp prst="textNoShape">
              <a:avLst/>
            </a:prstTxWarp>
          </a:bodyPr>
          <a:lstStyle/>
          <a:p>
            <a:pPr eaLnBrk="0" hangingPunct="0"/>
            <a:r>
              <a:rPr lang="zh-CN" altLang="en-US" sz="3200" i="1">
                <a:solidFill>
                  <a:schemeClr val="bg1"/>
                </a:solidFill>
                <a:latin typeface="Arial"/>
                <a:ea typeface="ＭＳ Ｐゴシック"/>
                <a:cs typeface="Arial"/>
              </a:rPr>
              <a:t>神对献祭的原则</a:t>
            </a:r>
            <a:r>
              <a:rPr lang="en-US" altLang="zh-TW" sz="3200" i="1">
                <a:solidFill>
                  <a:schemeClr val="bg1"/>
                </a:solidFill>
                <a:latin typeface="Arial"/>
                <a:ea typeface="ＭＳ Ｐゴシック"/>
                <a:cs typeface="Arial"/>
              </a:rPr>
              <a:t>:</a:t>
            </a:r>
          </a:p>
        </p:txBody>
      </p:sp>
      <p:sp>
        <p:nvSpPr>
          <p:cNvPr id="133123" name="WordArt 3"/>
          <p:cNvSpPr>
            <a:spLocks noChangeArrowheads="1" noChangeShapeType="1" noTextEdit="1"/>
          </p:cNvSpPr>
          <p:nvPr/>
        </p:nvSpPr>
        <p:spPr bwMode="auto">
          <a:xfrm>
            <a:off x="842962" y="670500"/>
            <a:ext cx="7458075" cy="1724025"/>
          </a:xfrm>
          <a:prstGeom prst="rect">
            <a:avLst/>
          </a:prstGeom>
        </p:spPr>
        <p:txBody>
          <a:bodyPr wrap="none" fromWordArt="1">
            <a:prstTxWarp prst="textDoubleWave1">
              <a:avLst>
                <a:gd name="adj1" fmla="val 6500"/>
                <a:gd name="adj2" fmla="val 0"/>
              </a:avLst>
            </a:prstTxWarp>
          </a:bodyPr>
          <a:lstStyle/>
          <a:p>
            <a:r>
              <a:rPr lang="zh-TW" altLang="en-US" sz="3600" kern="10" spc="-36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latin typeface="Gill Sans Ultra Bold Condensed"/>
                <a:ea typeface="Gill Sans Ultra Bold Condensed"/>
                <a:cs typeface="Gill Sans Ultra Bold Condensed"/>
              </a:rPr>
              <a:t>听命胜过献祭</a:t>
            </a:r>
            <a:endParaRPr lang="en-US" sz="3600" kern="10" spc="-36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latin typeface="Gill Sans Ultra Bold Condensed"/>
              <a:ea typeface="Gill Sans Ultra Bold Condensed"/>
              <a:cs typeface="Gill Sans Ultra Bold Condensed"/>
            </a:endParaRPr>
          </a:p>
        </p:txBody>
      </p:sp>
      <p:sp>
        <p:nvSpPr>
          <p:cNvPr id="156677" name="Text Box 5"/>
          <p:cNvSpPr txBox="1">
            <a:spLocks noChangeArrowheads="1"/>
          </p:cNvSpPr>
          <p:nvPr/>
        </p:nvSpPr>
        <p:spPr bwMode="auto">
          <a:xfrm>
            <a:off x="5867400" y="5925890"/>
            <a:ext cx="2819400" cy="523220"/>
          </a:xfrm>
          <a:prstGeom prst="rect">
            <a:avLst/>
          </a:prstGeom>
          <a:solidFill>
            <a:srgbClr val="000000"/>
          </a:solidFill>
          <a:ln w="9525">
            <a:noFill/>
            <a:miter lim="800000"/>
            <a:headEnd/>
            <a:tailEnd/>
          </a:ln>
        </p:spPr>
        <p:txBody>
          <a:bodyPr wrap="square">
            <a:spAutoFit/>
          </a:bodyPr>
          <a:lstStyle>
            <a:defPPr>
              <a:defRPr lang="en-US"/>
            </a:defPPr>
            <a:lvl1pPr eaLnBrk="1" hangingPunct="1">
              <a:defRPr>
                <a:solidFill>
                  <a:srgbClr val="FFFFFF"/>
                </a:solidFill>
                <a:latin typeface="Arial"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zh-CN" altLang="en-US"/>
              <a:t>撒上</a:t>
            </a:r>
            <a:r>
              <a:rPr lang="en-US" altLang="zh-TW"/>
              <a:t>15:22</a:t>
            </a:r>
          </a:p>
        </p:txBody>
      </p:sp>
      <p:sp>
        <p:nvSpPr>
          <p:cNvPr id="133126" name="Text Box 6"/>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194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123"/>
                                        </p:tgtEl>
                                        <p:attrNameLst>
                                          <p:attrName>style.visibility</p:attrName>
                                        </p:attrNameLst>
                                      </p:cBhvr>
                                      <p:to>
                                        <p:strVal val="visible"/>
                                      </p:to>
                                    </p:set>
                                    <p:anim calcmode="lin" valueType="num">
                                      <p:cBhvr additive="base">
                                        <p:cTn id="7" dur="500" fill="hold"/>
                                        <p:tgtEl>
                                          <p:spTgt spid="133123"/>
                                        </p:tgtEl>
                                        <p:attrNameLst>
                                          <p:attrName>ppt_x</p:attrName>
                                        </p:attrNameLst>
                                      </p:cBhvr>
                                      <p:tavLst>
                                        <p:tav tm="0">
                                          <p:val>
                                            <p:strVal val="0-#ppt_w/2"/>
                                          </p:val>
                                        </p:tav>
                                        <p:tav tm="100000">
                                          <p:val>
                                            <p:strVal val="#ppt_x"/>
                                          </p:val>
                                        </p:tav>
                                      </p:tavLst>
                                    </p:anim>
                                    <p:anim calcmode="lin" valueType="num">
                                      <p:cBhvr additive="base">
                                        <p:cTn id="8" dur="500" fill="hold"/>
                                        <p:tgtEl>
                                          <p:spTgt spid="1331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WordArt 3"/>
          <p:cNvSpPr>
            <a:spLocks noChangeArrowheads="1" noChangeShapeType="1" noTextEdit="1"/>
          </p:cNvSpPr>
          <p:nvPr/>
        </p:nvSpPr>
        <p:spPr bwMode="auto">
          <a:xfrm>
            <a:off x="2286000" y="152400"/>
            <a:ext cx="4724400" cy="16002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r>
              <a:rPr lang="zh-TW" altLang="en-US" sz="3600" kern="10">
                <a:ln w="9525">
                  <a:round/>
                  <a:headEnd/>
                  <a:tailEnd/>
                </a:ln>
                <a:gradFill rotWithShape="1">
                  <a:gsLst>
                    <a:gs pos="0">
                      <a:srgbClr val="FFFFCC"/>
                    </a:gs>
                    <a:gs pos="100000">
                      <a:srgbClr val="FF9999"/>
                    </a:gs>
                  </a:gsLst>
                  <a:lin ang="5400000" scaled="1"/>
                </a:gradFill>
                <a:latin typeface="Times New Roman"/>
                <a:ea typeface="Times New Roman"/>
                <a:cs typeface="Times New Roman"/>
              </a:rPr>
              <a:t>今日的应用</a:t>
            </a:r>
            <a:endParaRPr lang="en-US" sz="3600" kern="10">
              <a:ln w="9525">
                <a:round/>
                <a:headEnd/>
                <a:tailEnd/>
              </a:ln>
              <a:gradFill rotWithShape="1">
                <a:gsLst>
                  <a:gs pos="0">
                    <a:srgbClr val="FFFFCC"/>
                  </a:gs>
                  <a:gs pos="100000">
                    <a:srgbClr val="FF9999"/>
                  </a:gs>
                </a:gsLst>
                <a:lin ang="5400000" scaled="1"/>
              </a:gradFill>
              <a:latin typeface="Times New Roman"/>
              <a:ea typeface="Times New Roman"/>
              <a:cs typeface="Times New Roman"/>
            </a:endParaRPr>
          </a:p>
        </p:txBody>
      </p:sp>
      <p:sp>
        <p:nvSpPr>
          <p:cNvPr id="104450" name="Rectangle 2"/>
          <p:cNvSpPr>
            <a:spLocks noChangeArrowheads="1"/>
          </p:cNvSpPr>
          <p:nvPr/>
        </p:nvSpPr>
        <p:spPr bwMode="auto">
          <a:xfrm>
            <a:off x="228600" y="1676400"/>
            <a:ext cx="8686800" cy="3508375"/>
          </a:xfrm>
          <a:prstGeom prst="rect">
            <a:avLst/>
          </a:prstGeom>
          <a:gradFill rotWithShape="0">
            <a:gsLst>
              <a:gs pos="0">
                <a:srgbClr val="FFFFFF"/>
              </a:gs>
              <a:gs pos="100000">
                <a:srgbClr val="FF99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algn="l"/>
            <a:r>
              <a:rPr lang="zh-CN" altLang="en-US">
                <a:ea typeface="新細明體" charset="0"/>
              </a:rPr>
              <a:t>如果我们不遵从神的命令，神不会悦纳我们的献祭</a:t>
            </a:r>
          </a:p>
          <a:p>
            <a:pPr algn="l"/>
            <a:r>
              <a:rPr lang="zh-CN" altLang="en-US">
                <a:ea typeface="新細明體" charset="0"/>
              </a:rPr>
              <a:t>例子：</a:t>
            </a:r>
          </a:p>
          <a:p>
            <a:pPr algn="l">
              <a:buFontTx/>
              <a:buChar char="•"/>
            </a:pPr>
            <a:r>
              <a:rPr lang="zh-CN" altLang="en-US">
                <a:ea typeface="新細明體" charset="0"/>
              </a:rPr>
              <a:t>一个忙于数个教会侍奉</a:t>
            </a:r>
            <a:r>
              <a:rPr lang="zh-TW" altLang="en-US">
                <a:ea typeface="新細明體" charset="0"/>
              </a:rPr>
              <a:t> </a:t>
            </a:r>
            <a:r>
              <a:rPr lang="zh-CN" altLang="en-US">
                <a:ea typeface="新細明體" charset="0"/>
              </a:rPr>
              <a:t>的领袖，忽略了爱妻子和孩子</a:t>
            </a:r>
            <a:r>
              <a:rPr lang="en-US" altLang="zh-TW">
                <a:ea typeface="Times New Roman" charset="0"/>
                <a:cs typeface="Times New Roman" charset="0"/>
              </a:rPr>
              <a:t> </a:t>
            </a:r>
          </a:p>
          <a:p>
            <a:pPr algn="l"/>
            <a:br>
              <a:rPr lang="en-US" altLang="zh-TW">
                <a:ea typeface="Times New Roman" charset="0"/>
                <a:cs typeface="Times New Roman" charset="0"/>
              </a:rPr>
            </a:br>
            <a:endParaRPr lang="en-US" altLang="zh-TW">
              <a:ea typeface="Times New Roman" charset="0"/>
              <a:cs typeface="Times New Roman" charset="0"/>
            </a:endParaRPr>
          </a:p>
          <a:p>
            <a:pPr algn="l">
              <a:buFontTx/>
              <a:buChar char="•"/>
            </a:pPr>
            <a:endParaRPr lang="en-US" altLang="zh-TW">
              <a:ea typeface="Times New Roman" charset="0"/>
              <a:cs typeface="Times New Roman" charset="0"/>
            </a:endParaRPr>
          </a:p>
          <a:p>
            <a:pPr algn="l">
              <a:buFontTx/>
              <a:buChar char="•"/>
            </a:pPr>
            <a:r>
              <a:rPr lang="zh-CN" altLang="en-US">
                <a:ea typeface="新細明體" charset="0"/>
              </a:rPr>
              <a:t>一个每周教导门徒训练课程的传道人，无法原谅曾经伤害过他的人</a:t>
            </a:r>
            <a:endParaRPr lang="en-US" altLang="zh-TW">
              <a:ea typeface="Times New Roman" charset="0"/>
              <a:cs typeface="Times New Roman" charset="0"/>
            </a:endParaRPr>
          </a:p>
        </p:txBody>
      </p:sp>
      <p:pic>
        <p:nvPicPr>
          <p:cNvPr id="104454" name="Picture 6" descr="family"/>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t="25453" b="18811"/>
          <a:stretch>
            <a:fillRect/>
          </a:stretch>
        </p:blipFill>
        <p:spPr bwMode="auto">
          <a:xfrm>
            <a:off x="4114800" y="2933700"/>
            <a:ext cx="3321050" cy="147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59" name="Text Box 11"/>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194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4450">
                                            <p:bg/>
                                          </p:spTgt>
                                        </p:tgtEl>
                                        <p:attrNameLst>
                                          <p:attrName>style.visibility</p:attrName>
                                        </p:attrNameLst>
                                      </p:cBhvr>
                                      <p:to>
                                        <p:strVal val="visible"/>
                                      </p:to>
                                    </p:set>
                                    <p:animEffect transition="in" filter="randombar(horizontal)">
                                      <p:cBhvr>
                                        <p:cTn id="7" dur="500"/>
                                        <p:tgtEl>
                                          <p:spTgt spid="104450">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4450">
                                            <p:txEl>
                                              <p:pRg st="0" end="0"/>
                                            </p:txEl>
                                          </p:spTgt>
                                        </p:tgtEl>
                                        <p:attrNameLst>
                                          <p:attrName>style.visibility</p:attrName>
                                        </p:attrNameLst>
                                      </p:cBhvr>
                                      <p:to>
                                        <p:strVal val="visible"/>
                                      </p:to>
                                    </p:set>
                                    <p:animEffect transition="in" filter="randombar(horizontal)">
                                      <p:cBhvr>
                                        <p:cTn id="12" dur="500"/>
                                        <p:tgtEl>
                                          <p:spTgt spid="10445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4450">
                                            <p:txEl>
                                              <p:pRg st="1" end="1"/>
                                            </p:txEl>
                                          </p:spTgt>
                                        </p:tgtEl>
                                        <p:attrNameLst>
                                          <p:attrName>style.visibility</p:attrName>
                                        </p:attrNameLst>
                                      </p:cBhvr>
                                      <p:to>
                                        <p:strVal val="visible"/>
                                      </p:to>
                                    </p:set>
                                    <p:animEffect transition="in" filter="randombar(horizontal)">
                                      <p:cBhvr>
                                        <p:cTn id="17" dur="500"/>
                                        <p:tgtEl>
                                          <p:spTgt spid="104450">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4450">
                                            <p:txEl>
                                              <p:pRg st="2" end="2"/>
                                            </p:txEl>
                                          </p:spTgt>
                                        </p:tgtEl>
                                        <p:attrNameLst>
                                          <p:attrName>style.visibility</p:attrName>
                                        </p:attrNameLst>
                                      </p:cBhvr>
                                      <p:to>
                                        <p:strVal val="visible"/>
                                      </p:to>
                                    </p:set>
                                    <p:animEffect transition="in" filter="randombar(horizontal)">
                                      <p:cBhvr>
                                        <p:cTn id="22" dur="500"/>
                                        <p:tgtEl>
                                          <p:spTgt spid="10445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4450">
                                            <p:txEl>
                                              <p:pRg st="3" end="3"/>
                                            </p:txEl>
                                          </p:spTgt>
                                        </p:tgtEl>
                                        <p:attrNameLst>
                                          <p:attrName>style.visibility</p:attrName>
                                        </p:attrNameLst>
                                      </p:cBhvr>
                                      <p:to>
                                        <p:strVal val="visible"/>
                                      </p:to>
                                    </p:set>
                                    <p:animEffect transition="in" filter="randombar(horizontal)">
                                      <p:cBhvr>
                                        <p:cTn id="27" dur="500"/>
                                        <p:tgtEl>
                                          <p:spTgt spid="104450">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04450">
                                            <p:txEl>
                                              <p:pRg st="5" end="5"/>
                                            </p:txEl>
                                          </p:spTgt>
                                        </p:tgtEl>
                                        <p:attrNameLst>
                                          <p:attrName>style.visibility</p:attrName>
                                        </p:attrNameLst>
                                      </p:cBhvr>
                                      <p:to>
                                        <p:strVal val="visible"/>
                                      </p:to>
                                    </p:set>
                                    <p:animEffect transition="in" filter="randombar(horizontal)">
                                      <p:cBhvr>
                                        <p:cTn id="32" dur="500"/>
                                        <p:tgtEl>
                                          <p:spTgt spid="104450">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104454"/>
                                        </p:tgtEl>
                                        <p:attrNameLst>
                                          <p:attrName>style.visibility</p:attrName>
                                        </p:attrNameLst>
                                      </p:cBhvr>
                                      <p:to>
                                        <p:strVal val="visible"/>
                                      </p:to>
                                    </p:set>
                                    <p:anim calcmode="lin" valueType="num">
                                      <p:cBhvr additive="base">
                                        <p:cTn id="37" dur="500" fill="hold"/>
                                        <p:tgtEl>
                                          <p:spTgt spid="104454"/>
                                        </p:tgtEl>
                                        <p:attrNameLst>
                                          <p:attrName>ppt_x</p:attrName>
                                        </p:attrNameLst>
                                      </p:cBhvr>
                                      <p:tavLst>
                                        <p:tav tm="0">
                                          <p:val>
                                            <p:strVal val="0-#ppt_w/2"/>
                                          </p:val>
                                        </p:tav>
                                        <p:tav tm="100000">
                                          <p:val>
                                            <p:strVal val="#ppt_x"/>
                                          </p:val>
                                        </p:tav>
                                      </p:tavLst>
                                    </p:anim>
                                    <p:anim calcmode="lin" valueType="num">
                                      <p:cBhvr additive="base">
                                        <p:cTn id="38" dur="500" fill="hold"/>
                                        <p:tgtEl>
                                          <p:spTgt spid="1044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build="p" animBg="1" autoUpdateAnimBg="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5486400" y="1981200"/>
            <a:ext cx="3581400" cy="320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algn="l"/>
            <a:endParaRPr lang="zh-TW" altLang="en-US" sz="3600">
              <a:ea typeface="新細明體" charset="0"/>
            </a:endParaRPr>
          </a:p>
          <a:p>
            <a:pPr algn="l"/>
            <a:r>
              <a:rPr lang="zh-CN" altLang="en-US">
                <a:solidFill>
                  <a:srgbClr val="0033CC"/>
                </a:solidFill>
                <a:ea typeface="新細明體" charset="0"/>
              </a:rPr>
              <a:t>神看重我们与他的关系比任何事还要重要</a:t>
            </a:r>
            <a:r>
              <a:rPr lang="en-US" altLang="zh-TW">
                <a:ea typeface="Times New Roman" charset="0"/>
                <a:cs typeface="Times New Roman" charset="0"/>
              </a:rPr>
              <a:t>. </a:t>
            </a:r>
          </a:p>
          <a:p>
            <a:pPr algn="l"/>
            <a:endParaRPr lang="en-US" altLang="zh-TW">
              <a:ea typeface="Times New Roman" charset="0"/>
              <a:cs typeface="Times New Roman" charset="0"/>
            </a:endParaRPr>
          </a:p>
          <a:p>
            <a:pPr algn="l"/>
            <a:r>
              <a:rPr lang="zh-CN" altLang="en-US">
                <a:ea typeface="新細明體" charset="0"/>
              </a:rPr>
              <a:t>他不要我们与他的关系不好时，继续忙于做事</a:t>
            </a:r>
            <a:endParaRPr lang="zh-TW" altLang="en-US">
              <a:ea typeface="新細明體" charset="0"/>
            </a:endParaRPr>
          </a:p>
        </p:txBody>
      </p:sp>
      <p:pic>
        <p:nvPicPr>
          <p:cNvPr id="160771" name="Picture 4" descr="obedienc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4038600"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0772" name="WordArt 5"/>
          <p:cNvSpPr>
            <a:spLocks noChangeArrowheads="1" noChangeShapeType="1" noTextEdit="1"/>
          </p:cNvSpPr>
          <p:nvPr/>
        </p:nvSpPr>
        <p:spPr bwMode="auto">
          <a:xfrm>
            <a:off x="4800600" y="609600"/>
            <a:ext cx="4038600" cy="1600200"/>
          </a:xfrm>
          <a:prstGeom prst="rect">
            <a:avLst/>
          </a:prstGeom>
        </p:spPr>
        <p:txBody>
          <a:bodyPr spcFirstLastPara="1" wrap="none" fromWordArt="1">
            <a:prstTxWarp prst="textArchUp">
              <a:avLst>
                <a:gd name="adj" fmla="val 10800000"/>
              </a:avLst>
            </a:prstTxWarp>
          </a:bodyPr>
          <a:lstStyle/>
          <a:p>
            <a:r>
              <a:rPr lang="zh-TW" altLang="en-US" sz="3600" kern="10">
                <a:ln w="9525" cap="sq">
                  <a:solidFill>
                    <a:srgbClr val="000000"/>
                  </a:solidFill>
                  <a:round/>
                  <a:headEnd type="none" w="sm" len="sm"/>
                  <a:tailEnd type="none" w="sm" len="sm"/>
                </a:ln>
                <a:solidFill>
                  <a:srgbClr val="808000"/>
                </a:solidFill>
                <a:latin typeface="Arial Black"/>
                <a:ea typeface="Arial Black"/>
                <a:cs typeface="Arial Black"/>
              </a:rPr>
              <a:t>为何我们的顺服</a:t>
            </a:r>
            <a:endParaRPr lang="en-US" sz="3600" kern="10">
              <a:ln w="9525" cap="sq">
                <a:solidFill>
                  <a:srgbClr val="000000"/>
                </a:solidFill>
                <a:round/>
                <a:headEnd type="none" w="sm" len="sm"/>
                <a:tailEnd type="none" w="sm" len="sm"/>
              </a:ln>
              <a:solidFill>
                <a:srgbClr val="808000"/>
              </a:solidFill>
              <a:latin typeface="Arial Black"/>
              <a:ea typeface="Arial Black"/>
              <a:cs typeface="Arial Black"/>
            </a:endParaRPr>
          </a:p>
        </p:txBody>
      </p:sp>
      <p:sp>
        <p:nvSpPr>
          <p:cNvPr id="160773" name="WordArt 6"/>
          <p:cNvSpPr>
            <a:spLocks noChangeArrowheads="1" noChangeShapeType="1" noTextEdit="1"/>
          </p:cNvSpPr>
          <p:nvPr/>
        </p:nvSpPr>
        <p:spPr bwMode="auto">
          <a:xfrm>
            <a:off x="4876800" y="1447800"/>
            <a:ext cx="4038600" cy="1524000"/>
          </a:xfrm>
          <a:prstGeom prst="rect">
            <a:avLst/>
          </a:prstGeom>
        </p:spPr>
        <p:txBody>
          <a:bodyPr spcFirstLastPara="1" wrap="none" fromWordArt="1">
            <a:prstTxWarp prst="textArchUp">
              <a:avLst>
                <a:gd name="adj" fmla="val 10800000"/>
              </a:avLst>
            </a:prstTxWarp>
          </a:bodyPr>
          <a:lstStyle/>
          <a:p>
            <a:r>
              <a:rPr lang="zh-TW" altLang="en-US" sz="3600" kern="10">
                <a:ln w="9525" cap="sq">
                  <a:solidFill>
                    <a:srgbClr val="000000"/>
                  </a:solidFill>
                  <a:round/>
                  <a:headEnd type="none" w="sm" len="sm"/>
                  <a:tailEnd type="none" w="sm" len="sm"/>
                </a:ln>
                <a:solidFill>
                  <a:srgbClr val="808000"/>
                </a:solidFill>
                <a:latin typeface="Arial Black"/>
                <a:ea typeface="Arial Black"/>
                <a:cs typeface="Arial Black"/>
              </a:rPr>
              <a:t>对神是那么的重要？</a:t>
            </a:r>
            <a:endParaRPr lang="en-US" sz="3600" kern="10">
              <a:ln w="9525" cap="sq">
                <a:solidFill>
                  <a:srgbClr val="000000"/>
                </a:solidFill>
                <a:round/>
                <a:headEnd type="none" w="sm" len="sm"/>
                <a:tailEnd type="none" w="sm" len="sm"/>
              </a:ln>
              <a:solidFill>
                <a:srgbClr val="808000"/>
              </a:solidFill>
              <a:latin typeface="Arial Black"/>
              <a:ea typeface="Arial Black"/>
              <a:cs typeface="Arial Black"/>
            </a:endParaRPr>
          </a:p>
        </p:txBody>
      </p:sp>
      <p:sp>
        <p:nvSpPr>
          <p:cNvPr id="105480" name="Text Box 8"/>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194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5474">
                                            <p:txEl>
                                              <p:pRg st="1" end="1"/>
                                            </p:txEl>
                                          </p:spTgt>
                                        </p:tgtEl>
                                        <p:attrNameLst>
                                          <p:attrName>style.visibility</p:attrName>
                                        </p:attrNameLst>
                                      </p:cBhvr>
                                      <p:to>
                                        <p:strVal val="visible"/>
                                      </p:to>
                                    </p:set>
                                    <p:animEffect transition="in" filter="slide(fromBottom)">
                                      <p:cBhvr>
                                        <p:cTn id="7" dur="500"/>
                                        <p:tgtEl>
                                          <p:spTgt spid="105474">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05474">
                                            <p:txEl>
                                              <p:pRg st="3" end="3"/>
                                            </p:txEl>
                                          </p:spTgt>
                                        </p:tgtEl>
                                        <p:attrNameLst>
                                          <p:attrName>style.visibility</p:attrName>
                                        </p:attrNameLst>
                                      </p:cBhvr>
                                      <p:to>
                                        <p:strVal val="visible"/>
                                      </p:to>
                                    </p:set>
                                    <p:animEffect transition="in" filter="slide(fromBottom)">
                                      <p:cBhvr>
                                        <p:cTn id="12" dur="500"/>
                                        <p:tgtEl>
                                          <p:spTgt spid="10547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build="p" autoUpdateAnimBg="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
            <a:extLst>
              <a:ext uri="{FF2B5EF4-FFF2-40B4-BE49-F238E27FC236}">
                <a16:creationId xmlns:a16="http://schemas.microsoft.com/office/drawing/2014/main" id="{44670904-4913-46EC-836E-9B44436924E8}"/>
              </a:ext>
            </a:extLst>
          </p:cNvPr>
          <p:cNvPicPr>
            <a:picLocks noChangeAspect="1"/>
          </p:cNvPicPr>
          <p:nvPr/>
        </p:nvPicPr>
        <p:blipFill rotWithShape="1">
          <a:blip r:embed="rId4">
            <a:extLst>
              <a:ext uri="{28A0092B-C50C-407E-A947-70E740481C1C}">
                <a14:useLocalDpi xmlns:a14="http://schemas.microsoft.com/office/drawing/2010/main"/>
              </a:ext>
            </a:extLst>
          </a:blip>
          <a:srcRect l="57776" r="1847"/>
          <a:stretch/>
        </p:blipFill>
        <p:spPr bwMode="auto">
          <a:xfrm>
            <a:off x="5451940" y="0"/>
            <a:ext cx="3692060" cy="474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34"/>
          <p:cNvGrpSpPr>
            <a:grpSpLocks/>
          </p:cNvGrpSpPr>
          <p:nvPr/>
        </p:nvGrpSpPr>
        <p:grpSpPr bwMode="auto">
          <a:xfrm>
            <a:off x="2819400" y="609600"/>
            <a:ext cx="3276600" cy="2514600"/>
            <a:chOff x="2064" y="816"/>
            <a:chExt cx="2064" cy="1584"/>
          </a:xfrm>
        </p:grpSpPr>
        <p:sp>
          <p:nvSpPr>
            <p:cNvPr id="162831" name="AutoShape 21"/>
            <p:cNvSpPr>
              <a:spLocks noChangeArrowheads="1"/>
            </p:cNvSpPr>
            <p:nvPr/>
          </p:nvSpPr>
          <p:spPr bwMode="auto">
            <a:xfrm>
              <a:off x="2064" y="816"/>
              <a:ext cx="2064" cy="1584"/>
            </a:xfrm>
            <a:prstGeom prst="chevron">
              <a:avLst>
                <a:gd name="adj" fmla="val 32576"/>
              </a:avLst>
            </a:prstGeom>
            <a:gradFill rotWithShape="0">
              <a:gsLst>
                <a:gs pos="0">
                  <a:srgbClr val="FFCC99"/>
                </a:gs>
                <a:gs pos="100000">
                  <a:srgbClr val="FF9933"/>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ltLang="zh-CN" sz="2400">
                <a:solidFill>
                  <a:srgbClr val="FF3300"/>
                </a:solidFill>
                <a:ea typeface="宋体" charset="0"/>
                <a:cs typeface="宋体" charset="0"/>
              </a:endParaRPr>
            </a:p>
          </p:txBody>
        </p:sp>
        <p:sp>
          <p:nvSpPr>
            <p:cNvPr id="162832" name="Text Box 12"/>
            <p:cNvSpPr txBox="1">
              <a:spLocks noChangeArrowheads="1"/>
            </p:cNvSpPr>
            <p:nvPr/>
          </p:nvSpPr>
          <p:spPr bwMode="auto">
            <a:xfrm>
              <a:off x="2496" y="816"/>
              <a:ext cx="1306" cy="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zh-CN" altLang="en-US" sz="2400">
                  <a:ea typeface="新細明體" charset="0"/>
                  <a:cs typeface="新細明體" charset="0"/>
                </a:rPr>
                <a:t>骄傲</a:t>
              </a:r>
            </a:p>
            <a:p>
              <a:pPr eaLnBrk="1" hangingPunct="1"/>
              <a:r>
                <a:rPr lang="en-US" altLang="zh-TW" sz="2400">
                  <a:ea typeface="新細明體" charset="0"/>
                  <a:cs typeface="新細明體" charset="0"/>
                </a:rPr>
                <a:t>+ </a:t>
              </a:r>
            </a:p>
            <a:p>
              <a:pPr eaLnBrk="1" hangingPunct="1"/>
              <a:r>
                <a:rPr lang="zh-CN" altLang="en-US" sz="2400">
                  <a:ea typeface="新細明體" charset="0"/>
                  <a:cs typeface="新細明體" charset="0"/>
                </a:rPr>
                <a:t>在意得到尊荣</a:t>
              </a:r>
              <a:r>
                <a:rPr lang="zh-TW" altLang="en-US" sz="2400">
                  <a:ea typeface="新細明體" charset="0"/>
                  <a:cs typeface="新細明體" charset="0"/>
                </a:rPr>
                <a:t> </a:t>
              </a:r>
            </a:p>
            <a:p>
              <a:pPr eaLnBrk="1" hangingPunct="1"/>
              <a:r>
                <a:rPr lang="en-US" altLang="zh-TW" sz="2400">
                  <a:ea typeface="新細明體" charset="0"/>
                  <a:cs typeface="新細明體" charset="0"/>
                </a:rPr>
                <a:t>+</a:t>
              </a:r>
            </a:p>
            <a:p>
              <a:pPr eaLnBrk="1" hangingPunct="1"/>
              <a:r>
                <a:rPr lang="zh-CN" altLang="en-US" sz="2400">
                  <a:ea typeface="新細明體" charset="0"/>
                  <a:cs typeface="新細明體" charset="0"/>
                </a:rPr>
                <a:t>自我中心</a:t>
              </a:r>
            </a:p>
            <a:p>
              <a:pPr eaLnBrk="1" hangingPunct="1"/>
              <a:r>
                <a:rPr lang="zh-CN" altLang="en-US" sz="2400">
                  <a:ea typeface="新細明體" charset="0"/>
                  <a:cs typeface="新細明體" charset="0"/>
                </a:rPr>
                <a:t>的问题</a:t>
              </a:r>
            </a:p>
          </p:txBody>
        </p:sp>
      </p:grpSp>
      <p:grpSp>
        <p:nvGrpSpPr>
          <p:cNvPr id="3" name="Group 28"/>
          <p:cNvGrpSpPr>
            <a:grpSpLocks/>
          </p:cNvGrpSpPr>
          <p:nvPr/>
        </p:nvGrpSpPr>
        <p:grpSpPr bwMode="auto">
          <a:xfrm>
            <a:off x="381000" y="609600"/>
            <a:ext cx="3276600" cy="2514600"/>
            <a:chOff x="528" y="816"/>
            <a:chExt cx="2064" cy="1584"/>
          </a:xfrm>
        </p:grpSpPr>
        <p:sp>
          <p:nvSpPr>
            <p:cNvPr id="162829" name="AutoShape 7"/>
            <p:cNvSpPr>
              <a:spLocks noChangeArrowheads="1"/>
            </p:cNvSpPr>
            <p:nvPr/>
          </p:nvSpPr>
          <p:spPr bwMode="auto">
            <a:xfrm>
              <a:off x="528" y="816"/>
              <a:ext cx="2064" cy="1584"/>
            </a:xfrm>
            <a:prstGeom prst="homePlate">
              <a:avLst>
                <a:gd name="adj" fmla="val 32576"/>
              </a:avLst>
            </a:prstGeom>
            <a:gradFill rotWithShape="0">
              <a:gsLst>
                <a:gs pos="0">
                  <a:srgbClr val="99FF33"/>
                </a:gs>
                <a:gs pos="100000">
                  <a:srgbClr val="0099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zh-TW" altLang="en-US" sz="1800">
                <a:ea typeface="新細明體" charset="0"/>
                <a:cs typeface="新細明體" charset="0"/>
              </a:endParaRPr>
            </a:p>
            <a:p>
              <a:endParaRPr lang="zh-TW" altLang="en-US" sz="2400">
                <a:ea typeface="新細明體" charset="0"/>
                <a:cs typeface="新細明體" charset="0"/>
              </a:endParaRPr>
            </a:p>
          </p:txBody>
        </p:sp>
        <p:sp>
          <p:nvSpPr>
            <p:cNvPr id="162830" name="Rectangle 22"/>
            <p:cNvSpPr>
              <a:spLocks noChangeArrowheads="1"/>
            </p:cNvSpPr>
            <p:nvPr/>
          </p:nvSpPr>
          <p:spPr bwMode="auto">
            <a:xfrm>
              <a:off x="576" y="816"/>
              <a:ext cx="1776" cy="1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a:spcBef>
                  <a:spcPct val="50000"/>
                </a:spcBef>
              </a:pPr>
              <a:r>
                <a:rPr lang="zh-CN" altLang="en-US" sz="2000">
                  <a:ea typeface="新細明體" charset="0"/>
                  <a:cs typeface="新細明體" charset="0"/>
                </a:rPr>
                <a:t>谦卑</a:t>
              </a:r>
              <a:br>
                <a:rPr lang="zh-TW" altLang="en-US" sz="2000">
                  <a:ea typeface="新細明體" charset="0"/>
                  <a:cs typeface="新細明體" charset="0"/>
                </a:rPr>
              </a:br>
              <a:r>
                <a:rPr lang="en-US" altLang="zh-TW" sz="2000">
                  <a:ea typeface="新細明體" charset="0"/>
                  <a:cs typeface="新細明體" charset="0"/>
                </a:rPr>
                <a:t>+</a:t>
              </a:r>
            </a:p>
            <a:p>
              <a:pPr>
                <a:spcBef>
                  <a:spcPct val="50000"/>
                </a:spcBef>
              </a:pPr>
              <a:r>
                <a:rPr lang="zh-CN" altLang="en-US" sz="2000">
                  <a:ea typeface="新細明體" charset="0"/>
                  <a:cs typeface="新細明體" charset="0"/>
                </a:rPr>
                <a:t>感到不配得尊荣</a:t>
              </a:r>
            </a:p>
            <a:p>
              <a:pPr>
                <a:spcBef>
                  <a:spcPct val="50000"/>
                </a:spcBef>
              </a:pPr>
              <a:r>
                <a:rPr lang="en-US" altLang="zh-TW" sz="2000">
                  <a:ea typeface="新細明體" charset="0"/>
                  <a:cs typeface="新細明體" charset="0"/>
                </a:rPr>
                <a:t>+</a:t>
              </a:r>
              <a:br>
                <a:rPr lang="en-US" altLang="zh-TW" sz="2000">
                  <a:ea typeface="新細明體" charset="0"/>
                  <a:cs typeface="新細明體" charset="0"/>
                </a:rPr>
              </a:br>
              <a:r>
                <a:rPr lang="zh-CN" altLang="en-US" sz="2000">
                  <a:ea typeface="新細明體" charset="0"/>
                  <a:cs typeface="新細明體" charset="0"/>
                </a:rPr>
                <a:t>害怕承担君王的重任</a:t>
              </a:r>
            </a:p>
          </p:txBody>
        </p:sp>
      </p:grpSp>
      <p:grpSp>
        <p:nvGrpSpPr>
          <p:cNvPr id="4" name="Group 30"/>
          <p:cNvGrpSpPr>
            <a:grpSpLocks/>
          </p:cNvGrpSpPr>
          <p:nvPr/>
        </p:nvGrpSpPr>
        <p:grpSpPr bwMode="auto">
          <a:xfrm>
            <a:off x="2606675" y="3657600"/>
            <a:ext cx="5943600" cy="2590800"/>
            <a:chOff x="2016" y="2592"/>
            <a:chExt cx="3744" cy="1632"/>
          </a:xfrm>
        </p:grpSpPr>
        <p:sp>
          <p:nvSpPr>
            <p:cNvPr id="162827" name="AutoShape 25"/>
            <p:cNvSpPr>
              <a:spLocks noChangeArrowheads="1"/>
            </p:cNvSpPr>
            <p:nvPr/>
          </p:nvSpPr>
          <p:spPr bwMode="auto">
            <a:xfrm rot="1536918">
              <a:off x="2016" y="2592"/>
              <a:ext cx="3744" cy="1632"/>
            </a:xfrm>
            <a:prstGeom prst="irregularSeal2">
              <a:avLst/>
            </a:prstGeom>
            <a:gradFill rotWithShape="0">
              <a:gsLst>
                <a:gs pos="0">
                  <a:srgbClr val="FF6699"/>
                </a:gs>
                <a:gs pos="100000">
                  <a:srgbClr val="FF3300"/>
                </a:gs>
              </a:gsLst>
              <a:lin ang="5400000" scaled="1"/>
            </a:gradFill>
            <a:ln w="12700" cap="sq">
              <a:solidFill>
                <a:schemeClr val="tx1"/>
              </a:solidFill>
              <a:miter lim="800000"/>
              <a:headEnd type="none" w="sm" len="sm"/>
              <a:tailEnd type="none" w="sm" len="sm"/>
            </a:ln>
          </p:spPr>
          <p:txBody>
            <a:bodyPr wrap="none" anchor="ctr"/>
            <a:lstStyle/>
            <a:p>
              <a:endParaRPr lang="en-US"/>
            </a:p>
          </p:txBody>
        </p:sp>
        <p:sp>
          <p:nvSpPr>
            <p:cNvPr id="106519" name="Rectangle 23"/>
            <p:cNvSpPr>
              <a:spLocks noChangeArrowheads="1"/>
            </p:cNvSpPr>
            <p:nvPr/>
          </p:nvSpPr>
          <p:spPr bwMode="auto">
            <a:xfrm rot="2124722">
              <a:off x="3264" y="3111"/>
              <a:ext cx="1056" cy="633"/>
            </a:xfrm>
            <a:prstGeom prst="rect">
              <a:avLst/>
            </a:prstGeom>
            <a:noFill/>
            <a:ln w="12700" cap="sq">
              <a:noFill/>
              <a:miter lim="800000"/>
              <a:headEnd type="none" w="sm" len="sm"/>
              <a:tailEnd type="none" w="sm" len="sm"/>
            </a:ln>
            <a:effectLst/>
          </p:spPr>
          <p:txBody>
            <a:bodyPr>
              <a:spAutoFit/>
            </a:bodyPr>
            <a:lstStyle/>
            <a:p>
              <a:pPr algn="l">
                <a:spcBef>
                  <a:spcPct val="50000"/>
                </a:spcBef>
              </a:pPr>
              <a:r>
                <a:rPr lang="zh-CN" altLang="en-US" sz="2400">
                  <a:solidFill>
                    <a:srgbClr val="0066CC"/>
                  </a:solidFill>
                  <a:effectLst>
                    <a:outerShdw blurRad="38100" dist="38100" dir="2700000" algn="tl">
                      <a:srgbClr val="000000"/>
                    </a:outerShdw>
                  </a:effectLst>
                  <a:ea typeface="新細明體" charset="0"/>
                  <a:cs typeface="新細明體" charset="0"/>
                </a:rPr>
                <a:t>个人的</a:t>
              </a:r>
            </a:p>
            <a:p>
              <a:pPr algn="l">
                <a:spcBef>
                  <a:spcPct val="50000"/>
                </a:spcBef>
              </a:pPr>
              <a:r>
                <a:rPr lang="zh-CN" altLang="en-US" sz="2400">
                  <a:solidFill>
                    <a:srgbClr val="0066CC"/>
                  </a:solidFill>
                  <a:effectLst>
                    <a:outerShdw blurRad="38100" dist="38100" dir="2700000" algn="tl">
                      <a:srgbClr val="000000"/>
                    </a:outerShdw>
                  </a:effectLst>
                  <a:ea typeface="新細明體" charset="0"/>
                  <a:cs typeface="新細明體" charset="0"/>
                </a:rPr>
                <a:t>堕落</a:t>
              </a:r>
            </a:p>
          </p:txBody>
        </p:sp>
      </p:grpSp>
      <p:sp>
        <p:nvSpPr>
          <p:cNvPr id="106523" name="AutoShape 27"/>
          <p:cNvSpPr>
            <a:spLocks noChangeArrowheads="1"/>
          </p:cNvSpPr>
          <p:nvPr/>
        </p:nvSpPr>
        <p:spPr bwMode="auto">
          <a:xfrm>
            <a:off x="5580391" y="2109880"/>
            <a:ext cx="1219200" cy="2286000"/>
          </a:xfrm>
          <a:prstGeom prst="curvedLeftArrow">
            <a:avLst>
              <a:gd name="adj1" fmla="val 37500"/>
              <a:gd name="adj2" fmla="val 75000"/>
              <a:gd name="adj3" fmla="val 33333"/>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106527" name="Text Box 31"/>
          <p:cNvSpPr txBox="1">
            <a:spLocks noChangeArrowheads="1"/>
          </p:cNvSpPr>
          <p:nvPr/>
        </p:nvSpPr>
        <p:spPr bwMode="auto">
          <a:xfrm>
            <a:off x="533400" y="76200"/>
            <a:ext cx="26670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r>
              <a:rPr lang="zh-CN" altLang="en-US">
                <a:solidFill>
                  <a:srgbClr val="6600CC"/>
                </a:solidFill>
                <a:ea typeface="新細明體" charset="0"/>
                <a:cs typeface="新細明體" charset="0"/>
              </a:rPr>
              <a:t>对的开始</a:t>
            </a:r>
          </a:p>
        </p:txBody>
      </p:sp>
      <p:sp>
        <p:nvSpPr>
          <p:cNvPr id="106528" name="Text Box 32"/>
          <p:cNvSpPr txBox="1">
            <a:spLocks noChangeArrowheads="1"/>
          </p:cNvSpPr>
          <p:nvPr/>
        </p:nvSpPr>
        <p:spPr bwMode="auto">
          <a:xfrm>
            <a:off x="1371600" y="4191000"/>
            <a:ext cx="28194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r>
              <a:rPr lang="zh-CN" altLang="en-US">
                <a:solidFill>
                  <a:srgbClr val="6600CC"/>
                </a:solidFill>
                <a:ea typeface="新細明體" charset="0"/>
                <a:cs typeface="新細明體" charset="0"/>
              </a:rPr>
              <a:t>错的结束</a:t>
            </a:r>
          </a:p>
        </p:txBody>
      </p:sp>
      <p:sp>
        <p:nvSpPr>
          <p:cNvPr id="106529" name="Text Box 33"/>
          <p:cNvSpPr txBox="1">
            <a:spLocks noChangeArrowheads="1"/>
          </p:cNvSpPr>
          <p:nvPr/>
        </p:nvSpPr>
        <p:spPr bwMode="auto">
          <a:xfrm>
            <a:off x="1219200" y="6049963"/>
            <a:ext cx="6172200" cy="641350"/>
          </a:xfrm>
          <a:prstGeom prst="rect">
            <a:avLst/>
          </a:prstGeom>
          <a:solidFill>
            <a:schemeClr val="tx1"/>
          </a:solidFill>
          <a:ln>
            <a:noFill/>
          </a:ln>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zh-CN" altLang="en-US" sz="3600">
                <a:solidFill>
                  <a:schemeClr val="bg1"/>
                </a:solidFill>
                <a:latin typeface="Britannic Bold" charset="0"/>
                <a:ea typeface="新細明體" charset="0"/>
                <a:cs typeface="新細明體" charset="0"/>
              </a:rPr>
              <a:t>一个追求</a:t>
            </a:r>
            <a:r>
              <a:rPr lang="zh-CN" altLang="en-US" sz="3600">
                <a:solidFill>
                  <a:srgbClr val="FFFF00"/>
                </a:solidFill>
                <a:latin typeface="Britannic Bold" charset="0"/>
                <a:ea typeface="新細明體" charset="0"/>
                <a:cs typeface="新細明體" charset="0"/>
              </a:rPr>
              <a:t>人</a:t>
            </a:r>
            <a:r>
              <a:rPr lang="zh-CN" altLang="en-US" sz="3600">
                <a:solidFill>
                  <a:schemeClr val="bg1"/>
                </a:solidFill>
                <a:latin typeface="Britannic Bold" charset="0"/>
                <a:ea typeface="新細明體" charset="0"/>
                <a:cs typeface="新細明體" charset="0"/>
              </a:rPr>
              <a:t>的意愿的人</a:t>
            </a:r>
          </a:p>
        </p:txBody>
      </p:sp>
      <p:sp>
        <p:nvSpPr>
          <p:cNvPr id="162825" name="WordArt 35"/>
          <p:cNvSpPr>
            <a:spLocks noChangeArrowheads="1" noChangeShapeType="1" noTextEdit="1"/>
          </p:cNvSpPr>
          <p:nvPr/>
        </p:nvSpPr>
        <p:spPr bwMode="auto">
          <a:xfrm>
            <a:off x="7010400" y="876300"/>
            <a:ext cx="1371600" cy="571500"/>
          </a:xfrm>
          <a:prstGeom prst="rect">
            <a:avLst/>
          </a:prstGeom>
        </p:spPr>
        <p:txBody>
          <a:bodyPr wrap="none" fromWordArt="1">
            <a:prstTxWarp prst="textPlain">
              <a:avLst>
                <a:gd name="adj" fmla="val 50000"/>
              </a:avLst>
            </a:prstTxWarp>
          </a:bodyPr>
          <a:lstStyle/>
          <a:p>
            <a:r>
              <a:rPr lang="zh-TW" alt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扫罗</a:t>
            </a:r>
            <a:endPar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106532" name="Text Box 36"/>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208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6523"/>
                                        </p:tgtEl>
                                        <p:attrNameLst>
                                          <p:attrName>style.visibility</p:attrName>
                                        </p:attrNameLst>
                                      </p:cBhvr>
                                      <p:to>
                                        <p:strVal val="visible"/>
                                      </p:to>
                                    </p:set>
                                    <p:anim calcmode="lin" valueType="num">
                                      <p:cBhvr additive="base">
                                        <p:cTn id="19" dur="500" fill="hold"/>
                                        <p:tgtEl>
                                          <p:spTgt spid="106523"/>
                                        </p:tgtEl>
                                        <p:attrNameLst>
                                          <p:attrName>ppt_x</p:attrName>
                                        </p:attrNameLst>
                                      </p:cBhvr>
                                      <p:tavLst>
                                        <p:tav tm="0">
                                          <p:val>
                                            <p:strVal val="0-#ppt_w/2"/>
                                          </p:val>
                                        </p:tav>
                                        <p:tav tm="100000">
                                          <p:val>
                                            <p:strVal val="#ppt_x"/>
                                          </p:val>
                                        </p:tav>
                                      </p:tavLst>
                                    </p:anim>
                                    <p:anim calcmode="lin" valueType="num">
                                      <p:cBhvr additive="base">
                                        <p:cTn id="20" dur="500" fill="hold"/>
                                        <p:tgtEl>
                                          <p:spTgt spid="10652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explode.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6527"/>
                                        </p:tgtEl>
                                        <p:attrNameLst>
                                          <p:attrName>style.visibility</p:attrName>
                                        </p:attrNameLst>
                                      </p:cBhvr>
                                      <p:to>
                                        <p:strVal val="visible"/>
                                      </p:to>
                                    </p:set>
                                    <p:anim calcmode="lin" valueType="num">
                                      <p:cBhvr additive="base">
                                        <p:cTn id="31" dur="500" fill="hold"/>
                                        <p:tgtEl>
                                          <p:spTgt spid="106527"/>
                                        </p:tgtEl>
                                        <p:attrNameLst>
                                          <p:attrName>ppt_x</p:attrName>
                                        </p:attrNameLst>
                                      </p:cBhvr>
                                      <p:tavLst>
                                        <p:tav tm="0">
                                          <p:val>
                                            <p:strVal val="0-#ppt_w/2"/>
                                          </p:val>
                                        </p:tav>
                                        <p:tav tm="100000">
                                          <p:val>
                                            <p:strVal val="#ppt_x"/>
                                          </p:val>
                                        </p:tav>
                                      </p:tavLst>
                                    </p:anim>
                                    <p:anim calcmode="lin" valueType="num">
                                      <p:cBhvr additive="base">
                                        <p:cTn id="32" dur="500" fill="hold"/>
                                        <p:tgtEl>
                                          <p:spTgt spid="10652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6528"/>
                                        </p:tgtEl>
                                        <p:attrNameLst>
                                          <p:attrName>style.visibility</p:attrName>
                                        </p:attrNameLst>
                                      </p:cBhvr>
                                      <p:to>
                                        <p:strVal val="visible"/>
                                      </p:to>
                                    </p:set>
                                    <p:anim calcmode="lin" valueType="num">
                                      <p:cBhvr additive="base">
                                        <p:cTn id="37" dur="500" fill="hold"/>
                                        <p:tgtEl>
                                          <p:spTgt spid="106528"/>
                                        </p:tgtEl>
                                        <p:attrNameLst>
                                          <p:attrName>ppt_x</p:attrName>
                                        </p:attrNameLst>
                                      </p:cBhvr>
                                      <p:tavLst>
                                        <p:tav tm="0">
                                          <p:val>
                                            <p:strVal val="0-#ppt_w/2"/>
                                          </p:val>
                                        </p:tav>
                                        <p:tav tm="100000">
                                          <p:val>
                                            <p:strVal val="#ppt_x"/>
                                          </p:val>
                                        </p:tav>
                                      </p:tavLst>
                                    </p:anim>
                                    <p:anim calcmode="lin" valueType="num">
                                      <p:cBhvr additive="base">
                                        <p:cTn id="38" dur="500" fill="hold"/>
                                        <p:tgtEl>
                                          <p:spTgt spid="106528"/>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06529"/>
                                        </p:tgtEl>
                                        <p:attrNameLst>
                                          <p:attrName>style.visibility</p:attrName>
                                        </p:attrNameLst>
                                      </p:cBhvr>
                                      <p:to>
                                        <p:strVal val="visible"/>
                                      </p:to>
                                    </p:set>
                                    <p:anim calcmode="lin" valueType="num">
                                      <p:cBhvr additive="base">
                                        <p:cTn id="43" dur="500" fill="hold"/>
                                        <p:tgtEl>
                                          <p:spTgt spid="106529"/>
                                        </p:tgtEl>
                                        <p:attrNameLst>
                                          <p:attrName>ppt_x</p:attrName>
                                        </p:attrNameLst>
                                      </p:cBhvr>
                                      <p:tavLst>
                                        <p:tav tm="0">
                                          <p:val>
                                            <p:strVal val="0-#ppt_w/2"/>
                                          </p:val>
                                        </p:tav>
                                        <p:tav tm="100000">
                                          <p:val>
                                            <p:strVal val="#ppt_x"/>
                                          </p:val>
                                        </p:tav>
                                      </p:tavLst>
                                    </p:anim>
                                    <p:anim calcmode="lin" valueType="num">
                                      <p:cBhvr additive="base">
                                        <p:cTn id="44" dur="500" fill="hold"/>
                                        <p:tgtEl>
                                          <p:spTgt spid="1065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23" grpId="0" animBg="1"/>
      <p:bldP spid="106527" grpId="0" autoUpdateAnimBg="0"/>
      <p:bldP spid="106528" grpId="0" autoUpdateAnimBg="0"/>
      <p:bldP spid="106529" grpId="0" animBg="1" autoUpdateAnimBg="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
          <p:cNvGrpSpPr>
            <a:grpSpLocks/>
          </p:cNvGrpSpPr>
          <p:nvPr/>
        </p:nvGrpSpPr>
        <p:grpSpPr bwMode="auto">
          <a:xfrm>
            <a:off x="2819400" y="2895600"/>
            <a:ext cx="3276600" cy="2514600"/>
            <a:chOff x="1776" y="1824"/>
            <a:chExt cx="2064" cy="1584"/>
          </a:xfrm>
        </p:grpSpPr>
        <p:sp>
          <p:nvSpPr>
            <p:cNvPr id="164880" name="AutoShape 3"/>
            <p:cNvSpPr>
              <a:spLocks noChangeArrowheads="1"/>
            </p:cNvSpPr>
            <p:nvPr/>
          </p:nvSpPr>
          <p:spPr bwMode="auto">
            <a:xfrm>
              <a:off x="1776" y="1824"/>
              <a:ext cx="2064" cy="1584"/>
            </a:xfrm>
            <a:prstGeom prst="chevron">
              <a:avLst>
                <a:gd name="adj" fmla="val 32576"/>
              </a:avLst>
            </a:prstGeom>
            <a:gradFill rotWithShape="0">
              <a:gsLst>
                <a:gs pos="0">
                  <a:srgbClr val="CCFF66"/>
                </a:gs>
                <a:gs pos="100000">
                  <a:srgbClr val="33CC33"/>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ltLang="zh-CN" sz="2400">
                <a:solidFill>
                  <a:srgbClr val="FF3300"/>
                </a:solidFill>
                <a:ea typeface="宋体" charset="0"/>
                <a:cs typeface="宋体" charset="0"/>
              </a:endParaRPr>
            </a:p>
          </p:txBody>
        </p:sp>
        <p:sp>
          <p:nvSpPr>
            <p:cNvPr id="164881" name="Text Box 4"/>
            <p:cNvSpPr txBox="1">
              <a:spLocks noChangeArrowheads="1"/>
            </p:cNvSpPr>
            <p:nvPr/>
          </p:nvSpPr>
          <p:spPr bwMode="auto">
            <a:xfrm>
              <a:off x="2112" y="2161"/>
              <a:ext cx="1632"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zh-CN" altLang="en-US">
                  <a:ea typeface="新細明體" charset="0"/>
                  <a:cs typeface="新細明體" charset="0"/>
                </a:rPr>
                <a:t>持续顺服主</a:t>
              </a:r>
            </a:p>
          </p:txBody>
        </p:sp>
      </p:grpSp>
      <p:grpSp>
        <p:nvGrpSpPr>
          <p:cNvPr id="3" name="Group 22"/>
          <p:cNvGrpSpPr>
            <a:grpSpLocks/>
          </p:cNvGrpSpPr>
          <p:nvPr/>
        </p:nvGrpSpPr>
        <p:grpSpPr bwMode="auto">
          <a:xfrm>
            <a:off x="381000" y="2895600"/>
            <a:ext cx="3276600" cy="2514600"/>
            <a:chOff x="240" y="1824"/>
            <a:chExt cx="2064" cy="1584"/>
          </a:xfrm>
        </p:grpSpPr>
        <p:sp>
          <p:nvSpPr>
            <p:cNvPr id="164878" name="AutoShape 6"/>
            <p:cNvSpPr>
              <a:spLocks noChangeArrowheads="1"/>
            </p:cNvSpPr>
            <p:nvPr/>
          </p:nvSpPr>
          <p:spPr bwMode="auto">
            <a:xfrm>
              <a:off x="240" y="1824"/>
              <a:ext cx="2064" cy="1584"/>
            </a:xfrm>
            <a:prstGeom prst="homePlate">
              <a:avLst>
                <a:gd name="adj" fmla="val 32576"/>
              </a:avLst>
            </a:prstGeom>
            <a:gradFill rotWithShape="0">
              <a:gsLst>
                <a:gs pos="0">
                  <a:srgbClr val="33CCCC"/>
                </a:gs>
                <a:gs pos="100000">
                  <a:srgbClr val="003399"/>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zh-TW" altLang="en-US" sz="1800">
                <a:ea typeface="新細明體" charset="0"/>
                <a:cs typeface="新細明體" charset="0"/>
              </a:endParaRPr>
            </a:p>
            <a:p>
              <a:endParaRPr lang="zh-TW" altLang="en-US" sz="2400">
                <a:ea typeface="新細明體" charset="0"/>
                <a:cs typeface="新細明體" charset="0"/>
              </a:endParaRPr>
            </a:p>
          </p:txBody>
        </p:sp>
        <p:sp>
          <p:nvSpPr>
            <p:cNvPr id="164879" name="Rectangle 7"/>
            <p:cNvSpPr>
              <a:spLocks noChangeArrowheads="1"/>
            </p:cNvSpPr>
            <p:nvPr/>
          </p:nvSpPr>
          <p:spPr bwMode="auto">
            <a:xfrm>
              <a:off x="528" y="2160"/>
              <a:ext cx="1104"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a:spcBef>
                  <a:spcPct val="50000"/>
                </a:spcBef>
              </a:pPr>
              <a:r>
                <a:rPr lang="zh-CN" altLang="en-US">
                  <a:ea typeface="新細明體" charset="0"/>
                  <a:cs typeface="新細明體" charset="0"/>
                </a:rPr>
                <a:t>被神膏立</a:t>
              </a:r>
            </a:p>
          </p:txBody>
        </p:sp>
      </p:grpSp>
      <p:sp>
        <p:nvSpPr>
          <p:cNvPr id="138252" name="Text Box 12"/>
          <p:cNvSpPr txBox="1">
            <a:spLocks noChangeArrowheads="1"/>
          </p:cNvSpPr>
          <p:nvPr/>
        </p:nvSpPr>
        <p:spPr bwMode="auto">
          <a:xfrm>
            <a:off x="304800" y="2209800"/>
            <a:ext cx="26670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r>
              <a:rPr lang="zh-CN" altLang="en-US">
                <a:solidFill>
                  <a:srgbClr val="6600CC"/>
                </a:solidFill>
                <a:ea typeface="新細明體" charset="0"/>
                <a:cs typeface="新細明體" charset="0"/>
              </a:rPr>
              <a:t>好的开始</a:t>
            </a:r>
          </a:p>
        </p:txBody>
      </p:sp>
      <p:sp>
        <p:nvSpPr>
          <p:cNvPr id="138253" name="Text Box 13"/>
          <p:cNvSpPr txBox="1">
            <a:spLocks noChangeArrowheads="1"/>
          </p:cNvSpPr>
          <p:nvPr/>
        </p:nvSpPr>
        <p:spPr bwMode="auto">
          <a:xfrm>
            <a:off x="3886200" y="838200"/>
            <a:ext cx="3124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r>
              <a:rPr lang="zh-CN" altLang="en-US">
                <a:solidFill>
                  <a:srgbClr val="6600CC"/>
                </a:solidFill>
                <a:ea typeface="新細明體" charset="0"/>
                <a:cs typeface="新細明體" charset="0"/>
              </a:rPr>
              <a:t>好的延续</a:t>
            </a:r>
          </a:p>
        </p:txBody>
      </p:sp>
      <p:sp>
        <p:nvSpPr>
          <p:cNvPr id="138254" name="Text Box 14"/>
          <p:cNvSpPr txBox="1">
            <a:spLocks noChangeArrowheads="1"/>
          </p:cNvSpPr>
          <p:nvPr/>
        </p:nvSpPr>
        <p:spPr bwMode="auto">
          <a:xfrm>
            <a:off x="115467" y="6049962"/>
            <a:ext cx="6324600" cy="579438"/>
          </a:xfrm>
          <a:prstGeom prst="rect">
            <a:avLst/>
          </a:prstGeom>
          <a:solidFill>
            <a:srgbClr val="8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defPPr>
              <a:defRPr lang="en-US"/>
            </a:defPPr>
            <a:lvl1pPr eaLnBrk="1" hangingPunct="1">
              <a:defRPr sz="3200">
                <a:solidFill>
                  <a:schemeClr val="bg1"/>
                </a:solidFill>
                <a:latin typeface="Arial"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zh-CN" altLang="en-US"/>
              <a:t>作个合乎神心意的人</a:t>
            </a:r>
            <a:r>
              <a:rPr lang="zh-TW" altLang="en-US"/>
              <a:t> </a:t>
            </a:r>
          </a:p>
        </p:txBody>
      </p:sp>
      <p:pic>
        <p:nvPicPr>
          <p:cNvPr id="18" name="Picture 1">
            <a:extLst>
              <a:ext uri="{FF2B5EF4-FFF2-40B4-BE49-F238E27FC236}">
                <a16:creationId xmlns:a16="http://schemas.microsoft.com/office/drawing/2014/main" id="{35499009-31D0-4CFA-A74B-EB9B94E07C1C}"/>
              </a:ext>
            </a:extLst>
          </p:cNvPr>
          <p:cNvPicPr>
            <a:picLocks noChangeAspect="1"/>
          </p:cNvPicPr>
          <p:nvPr/>
        </p:nvPicPr>
        <p:blipFill rotWithShape="1">
          <a:blip r:embed="rId3">
            <a:extLst>
              <a:ext uri="{28A0092B-C50C-407E-A947-70E740481C1C}">
                <a14:useLocalDpi xmlns:a14="http://schemas.microsoft.com/office/drawing/2010/main"/>
              </a:ext>
            </a:extLst>
          </a:blip>
          <a:srcRect l="13765" r="46420"/>
          <a:stretch/>
        </p:blipFill>
        <p:spPr bwMode="auto">
          <a:xfrm>
            <a:off x="6201955" y="3052242"/>
            <a:ext cx="2818627" cy="3672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258" name="AutoShape 18"/>
          <p:cNvSpPr>
            <a:spLocks noChangeArrowheads="1"/>
          </p:cNvSpPr>
          <p:nvPr/>
        </p:nvSpPr>
        <p:spPr bwMode="auto">
          <a:xfrm>
            <a:off x="3581400" y="1219200"/>
            <a:ext cx="3962400" cy="1600200"/>
          </a:xfrm>
          <a:prstGeom prst="horizontalScroll">
            <a:avLst>
              <a:gd name="adj" fmla="val 12500"/>
            </a:avLst>
          </a:prstGeom>
          <a:gradFill rotWithShape="0">
            <a:gsLst>
              <a:gs pos="0">
                <a:srgbClr val="00FFFF"/>
              </a:gs>
              <a:gs pos="100000">
                <a:srgbClr val="FFFFFF"/>
              </a:gs>
            </a:gsLst>
            <a:lin ang="5400000" scaled="1"/>
          </a:gradFill>
          <a:ln w="12700" cap="sq">
            <a:solidFill>
              <a:schemeClr val="accent2"/>
            </a:solidFill>
            <a:round/>
            <a:headEnd/>
            <a:tailEnd/>
          </a:ln>
        </p:spPr>
        <p:txBody>
          <a:bodyPr wrap="none" anchor="ctr"/>
          <a:lstStyle/>
          <a:p>
            <a:r>
              <a:rPr lang="zh-CN" altLang="en-US">
                <a:ea typeface="新細明體" charset="0"/>
                <a:cs typeface="新細明體" charset="0"/>
              </a:rPr>
              <a:t>大卫的兴起</a:t>
            </a:r>
          </a:p>
        </p:txBody>
      </p:sp>
      <p:sp>
        <p:nvSpPr>
          <p:cNvPr id="138257" name="AutoShape 17"/>
          <p:cNvSpPr>
            <a:spLocks noChangeArrowheads="1"/>
          </p:cNvSpPr>
          <p:nvPr/>
        </p:nvSpPr>
        <p:spPr bwMode="auto">
          <a:xfrm rot="-2956645">
            <a:off x="4473358" y="3046139"/>
            <a:ext cx="3941763" cy="1236662"/>
          </a:xfrm>
          <a:prstGeom prst="curvedUpArrow">
            <a:avLst>
              <a:gd name="adj1" fmla="val 89986"/>
              <a:gd name="adj2" fmla="val 153734"/>
              <a:gd name="adj3" fmla="val 36032"/>
            </a:avLst>
          </a:prstGeom>
          <a:solidFill>
            <a:srgbClr val="12124C"/>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p>
        </p:txBody>
      </p:sp>
      <p:sp>
        <p:nvSpPr>
          <p:cNvPr id="138260" name="Text Box 20"/>
          <p:cNvSpPr txBox="1">
            <a:spLocks noChangeArrowheads="1"/>
          </p:cNvSpPr>
          <p:nvPr/>
        </p:nvSpPr>
        <p:spPr bwMode="auto">
          <a:xfrm>
            <a:off x="228600" y="228600"/>
            <a:ext cx="2133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r>
              <a:rPr lang="zh-CN" altLang="en-US">
                <a:solidFill>
                  <a:srgbClr val="6600CC"/>
                </a:solidFill>
                <a:ea typeface="新細明體" charset="0"/>
                <a:cs typeface="新細明體" charset="0"/>
              </a:rPr>
              <a:t>好的结束</a:t>
            </a:r>
            <a:r>
              <a:rPr lang="en-US" altLang="zh-TW">
                <a:solidFill>
                  <a:srgbClr val="6600CC"/>
                </a:solidFill>
                <a:ea typeface="新細明體" charset="0"/>
                <a:cs typeface="新細明體" charset="0"/>
              </a:rPr>
              <a:t>? </a:t>
            </a:r>
            <a:endParaRPr lang="en-US" altLang="zh-TW">
              <a:solidFill>
                <a:srgbClr val="CC0066"/>
              </a:solidFill>
              <a:ea typeface="新細明體" charset="0"/>
              <a:cs typeface="新細明體" charset="0"/>
            </a:endParaRPr>
          </a:p>
        </p:txBody>
      </p:sp>
      <p:sp>
        <p:nvSpPr>
          <p:cNvPr id="138261" name="AutoShape 21"/>
          <p:cNvSpPr>
            <a:spLocks noChangeArrowheads="1"/>
          </p:cNvSpPr>
          <p:nvPr/>
        </p:nvSpPr>
        <p:spPr bwMode="auto">
          <a:xfrm rot="-3180552">
            <a:off x="2498725" y="736600"/>
            <a:ext cx="1057275" cy="955675"/>
          </a:xfrm>
          <a:prstGeom prst="upArrow">
            <a:avLst>
              <a:gd name="adj1" fmla="val 50000"/>
              <a:gd name="adj2" fmla="val 25000"/>
            </a:avLst>
          </a:prstGeom>
          <a:solidFill>
            <a:srgbClr val="12124C"/>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p>
        </p:txBody>
      </p:sp>
      <p:sp>
        <p:nvSpPr>
          <p:cNvPr id="138264" name="Rectangle 24"/>
          <p:cNvSpPr>
            <a:spLocks noChangeArrowheads="1"/>
          </p:cNvSpPr>
          <p:nvPr/>
        </p:nvSpPr>
        <p:spPr bwMode="auto">
          <a:xfrm>
            <a:off x="3028950" y="152400"/>
            <a:ext cx="3646488"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p>
            <a:pPr>
              <a:spcBef>
                <a:spcPct val="50000"/>
              </a:spcBef>
            </a:pPr>
            <a:r>
              <a:rPr lang="en-US" altLang="zh-TW">
                <a:solidFill>
                  <a:srgbClr val="CC0066"/>
                </a:solidFill>
                <a:ea typeface="新細明體" charset="0"/>
                <a:cs typeface="新細明體" charset="0"/>
              </a:rPr>
              <a:t>&lt;</a:t>
            </a:r>
            <a:r>
              <a:rPr lang="zh-CN" altLang="en-US">
                <a:solidFill>
                  <a:srgbClr val="CC0066"/>
                </a:solidFill>
                <a:ea typeface="新細明體" charset="0"/>
                <a:cs typeface="新細明體" charset="0"/>
              </a:rPr>
              <a:t>下回分解</a:t>
            </a:r>
            <a:r>
              <a:rPr lang="zh-TW" altLang="en-US">
                <a:solidFill>
                  <a:srgbClr val="CC0066"/>
                </a:solidFill>
                <a:ea typeface="新細明體" charset="0"/>
                <a:cs typeface="新細明體" charset="0"/>
              </a:rPr>
              <a:t> </a:t>
            </a:r>
            <a:r>
              <a:rPr lang="zh-TW" altLang="en-US">
                <a:solidFill>
                  <a:srgbClr val="CC0066"/>
                </a:solidFill>
                <a:ea typeface="新細明體" charset="0"/>
                <a:cs typeface="新細明體" charset="0"/>
                <a:sym typeface="Wingdings" charset="0"/>
              </a:rPr>
              <a:t></a:t>
            </a:r>
            <a:r>
              <a:rPr lang="en-US" altLang="zh-TW">
                <a:solidFill>
                  <a:srgbClr val="CC0066"/>
                </a:solidFill>
                <a:ea typeface="新細明體" charset="0"/>
                <a:cs typeface="新細明體" charset="0"/>
              </a:rPr>
              <a:t>…. </a:t>
            </a:r>
            <a:r>
              <a:rPr lang="zh-CN" altLang="en-US">
                <a:solidFill>
                  <a:srgbClr val="008000"/>
                </a:solidFill>
                <a:ea typeface="新細明體" charset="0"/>
                <a:cs typeface="新細明體" charset="0"/>
              </a:rPr>
              <a:t>撒下</a:t>
            </a:r>
            <a:r>
              <a:rPr lang="en-US" altLang="zh-TW">
                <a:solidFill>
                  <a:srgbClr val="CC0066"/>
                </a:solidFill>
                <a:ea typeface="新細明體" charset="0"/>
                <a:cs typeface="新細明體" charset="0"/>
              </a:rPr>
              <a:t>&gt;</a:t>
            </a:r>
          </a:p>
        </p:txBody>
      </p:sp>
      <p:sp>
        <p:nvSpPr>
          <p:cNvPr id="164876" name="WordArt 15"/>
          <p:cNvSpPr>
            <a:spLocks noChangeArrowheads="1" noChangeShapeType="1" noTextEdit="1"/>
          </p:cNvSpPr>
          <p:nvPr/>
        </p:nvSpPr>
        <p:spPr bwMode="auto">
          <a:xfrm>
            <a:off x="7315200" y="876300"/>
            <a:ext cx="1371600" cy="571500"/>
          </a:xfrm>
          <a:prstGeom prst="rect">
            <a:avLst/>
          </a:prstGeom>
        </p:spPr>
        <p:txBody>
          <a:bodyPr wrap="none" numCol="1"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TW" altLang="en-US" sz="3600" kern="10"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rPr>
              <a:t>大卫</a:t>
            </a:r>
            <a:endParaRPr lang="en-US" sz="3600" kern="10"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endParaRPr>
          </a:p>
        </p:txBody>
      </p:sp>
      <p:sp>
        <p:nvSpPr>
          <p:cNvPr id="138265" name="Text Box 25"/>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208</a:t>
            </a:r>
          </a:p>
        </p:txBody>
      </p:sp>
      <p:pic>
        <p:nvPicPr>
          <p:cNvPr id="19" name="Picture 8" descr="z2819">
            <a:hlinkClick r:id="rId4" tooltip="Formats: WMF, JPG"/>
            <a:extLst>
              <a:ext uri="{FF2B5EF4-FFF2-40B4-BE49-F238E27FC236}">
                <a16:creationId xmlns:a16="http://schemas.microsoft.com/office/drawing/2014/main" id="{D4C3BBF3-D86C-4AD6-941E-6F19D122C6DC}"/>
              </a:ext>
            </a:extLst>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7543800" y="1514998"/>
            <a:ext cx="1543050" cy="125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8257"/>
                                        </p:tgtEl>
                                        <p:attrNameLst>
                                          <p:attrName>style.visibility</p:attrName>
                                        </p:attrNameLst>
                                      </p:cBhvr>
                                      <p:to>
                                        <p:strVal val="visible"/>
                                      </p:to>
                                    </p:set>
                                    <p:anim calcmode="lin" valueType="num">
                                      <p:cBhvr additive="base">
                                        <p:cTn id="19" dur="500" fill="hold"/>
                                        <p:tgtEl>
                                          <p:spTgt spid="138257"/>
                                        </p:tgtEl>
                                        <p:attrNameLst>
                                          <p:attrName>ppt_x</p:attrName>
                                        </p:attrNameLst>
                                      </p:cBhvr>
                                      <p:tavLst>
                                        <p:tav tm="0">
                                          <p:val>
                                            <p:strVal val="0-#ppt_w/2"/>
                                          </p:val>
                                        </p:tav>
                                        <p:tav tm="100000">
                                          <p:val>
                                            <p:strVal val="#ppt_x"/>
                                          </p:val>
                                        </p:tav>
                                      </p:tavLst>
                                    </p:anim>
                                    <p:anim calcmode="lin" valueType="num">
                                      <p:cBhvr additive="base">
                                        <p:cTn id="20" dur="500" fill="hold"/>
                                        <p:tgtEl>
                                          <p:spTgt spid="13825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8258"/>
                                        </p:tgtEl>
                                        <p:attrNameLst>
                                          <p:attrName>style.visibility</p:attrName>
                                        </p:attrNameLst>
                                      </p:cBhvr>
                                      <p:to>
                                        <p:strVal val="visible"/>
                                      </p:to>
                                    </p:set>
                                    <p:anim calcmode="lin" valueType="num">
                                      <p:cBhvr additive="base">
                                        <p:cTn id="25" dur="500" fill="hold"/>
                                        <p:tgtEl>
                                          <p:spTgt spid="138258"/>
                                        </p:tgtEl>
                                        <p:attrNameLst>
                                          <p:attrName>ppt_x</p:attrName>
                                        </p:attrNameLst>
                                      </p:cBhvr>
                                      <p:tavLst>
                                        <p:tav tm="0">
                                          <p:val>
                                            <p:strVal val="0-#ppt_w/2"/>
                                          </p:val>
                                        </p:tav>
                                        <p:tav tm="100000">
                                          <p:val>
                                            <p:strVal val="#ppt_x"/>
                                          </p:val>
                                        </p:tav>
                                      </p:tavLst>
                                    </p:anim>
                                    <p:anim calcmode="lin" valueType="num">
                                      <p:cBhvr additive="base">
                                        <p:cTn id="26" dur="500" fill="hold"/>
                                        <p:tgtEl>
                                          <p:spTgt spid="13825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38252"/>
                                        </p:tgtEl>
                                        <p:attrNameLst>
                                          <p:attrName>style.visibility</p:attrName>
                                        </p:attrNameLst>
                                      </p:cBhvr>
                                      <p:to>
                                        <p:strVal val="visible"/>
                                      </p:to>
                                    </p:set>
                                    <p:anim calcmode="lin" valueType="num">
                                      <p:cBhvr additive="base">
                                        <p:cTn id="31" dur="500" fill="hold"/>
                                        <p:tgtEl>
                                          <p:spTgt spid="138252"/>
                                        </p:tgtEl>
                                        <p:attrNameLst>
                                          <p:attrName>ppt_x</p:attrName>
                                        </p:attrNameLst>
                                      </p:cBhvr>
                                      <p:tavLst>
                                        <p:tav tm="0">
                                          <p:val>
                                            <p:strVal val="0-#ppt_w/2"/>
                                          </p:val>
                                        </p:tav>
                                        <p:tav tm="100000">
                                          <p:val>
                                            <p:strVal val="#ppt_x"/>
                                          </p:val>
                                        </p:tav>
                                      </p:tavLst>
                                    </p:anim>
                                    <p:anim calcmode="lin" valueType="num">
                                      <p:cBhvr additive="base">
                                        <p:cTn id="32" dur="500" fill="hold"/>
                                        <p:tgtEl>
                                          <p:spTgt spid="138252"/>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38253"/>
                                        </p:tgtEl>
                                        <p:attrNameLst>
                                          <p:attrName>style.visibility</p:attrName>
                                        </p:attrNameLst>
                                      </p:cBhvr>
                                      <p:to>
                                        <p:strVal val="visible"/>
                                      </p:to>
                                    </p:set>
                                    <p:anim calcmode="lin" valueType="num">
                                      <p:cBhvr additive="base">
                                        <p:cTn id="37" dur="500" fill="hold"/>
                                        <p:tgtEl>
                                          <p:spTgt spid="138253"/>
                                        </p:tgtEl>
                                        <p:attrNameLst>
                                          <p:attrName>ppt_x</p:attrName>
                                        </p:attrNameLst>
                                      </p:cBhvr>
                                      <p:tavLst>
                                        <p:tav tm="0">
                                          <p:val>
                                            <p:strVal val="0-#ppt_w/2"/>
                                          </p:val>
                                        </p:tav>
                                        <p:tav tm="100000">
                                          <p:val>
                                            <p:strVal val="#ppt_x"/>
                                          </p:val>
                                        </p:tav>
                                      </p:tavLst>
                                    </p:anim>
                                    <p:anim calcmode="lin" valueType="num">
                                      <p:cBhvr additive="base">
                                        <p:cTn id="38" dur="500" fill="hold"/>
                                        <p:tgtEl>
                                          <p:spTgt spid="13825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38254"/>
                                        </p:tgtEl>
                                        <p:attrNameLst>
                                          <p:attrName>style.visibility</p:attrName>
                                        </p:attrNameLst>
                                      </p:cBhvr>
                                      <p:to>
                                        <p:strVal val="visible"/>
                                      </p:to>
                                    </p:set>
                                    <p:anim calcmode="lin" valueType="num">
                                      <p:cBhvr additive="base">
                                        <p:cTn id="43" dur="500" fill="hold"/>
                                        <p:tgtEl>
                                          <p:spTgt spid="138254"/>
                                        </p:tgtEl>
                                        <p:attrNameLst>
                                          <p:attrName>ppt_x</p:attrName>
                                        </p:attrNameLst>
                                      </p:cBhvr>
                                      <p:tavLst>
                                        <p:tav tm="0">
                                          <p:val>
                                            <p:strVal val="0-#ppt_w/2"/>
                                          </p:val>
                                        </p:tav>
                                        <p:tav tm="100000">
                                          <p:val>
                                            <p:strVal val="#ppt_x"/>
                                          </p:val>
                                        </p:tav>
                                      </p:tavLst>
                                    </p:anim>
                                    <p:anim calcmode="lin" valueType="num">
                                      <p:cBhvr additive="base">
                                        <p:cTn id="44" dur="500" fill="hold"/>
                                        <p:tgtEl>
                                          <p:spTgt spid="138254"/>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38261"/>
                                        </p:tgtEl>
                                        <p:attrNameLst>
                                          <p:attrName>style.visibility</p:attrName>
                                        </p:attrNameLst>
                                      </p:cBhvr>
                                      <p:to>
                                        <p:strVal val="visible"/>
                                      </p:to>
                                    </p:set>
                                    <p:anim calcmode="lin" valueType="num">
                                      <p:cBhvr additive="base">
                                        <p:cTn id="49" dur="500" fill="hold"/>
                                        <p:tgtEl>
                                          <p:spTgt spid="138261"/>
                                        </p:tgtEl>
                                        <p:attrNameLst>
                                          <p:attrName>ppt_x</p:attrName>
                                        </p:attrNameLst>
                                      </p:cBhvr>
                                      <p:tavLst>
                                        <p:tav tm="0">
                                          <p:val>
                                            <p:strVal val="0-#ppt_w/2"/>
                                          </p:val>
                                        </p:tav>
                                        <p:tav tm="100000">
                                          <p:val>
                                            <p:strVal val="#ppt_x"/>
                                          </p:val>
                                        </p:tav>
                                      </p:tavLst>
                                    </p:anim>
                                    <p:anim calcmode="lin" valueType="num">
                                      <p:cBhvr additive="base">
                                        <p:cTn id="50" dur="500" fill="hold"/>
                                        <p:tgtEl>
                                          <p:spTgt spid="138261"/>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38260"/>
                                        </p:tgtEl>
                                        <p:attrNameLst>
                                          <p:attrName>style.visibility</p:attrName>
                                        </p:attrNameLst>
                                      </p:cBhvr>
                                      <p:to>
                                        <p:strVal val="visible"/>
                                      </p:to>
                                    </p:set>
                                    <p:anim calcmode="lin" valueType="num">
                                      <p:cBhvr additive="base">
                                        <p:cTn id="55" dur="500" fill="hold"/>
                                        <p:tgtEl>
                                          <p:spTgt spid="138260"/>
                                        </p:tgtEl>
                                        <p:attrNameLst>
                                          <p:attrName>ppt_x</p:attrName>
                                        </p:attrNameLst>
                                      </p:cBhvr>
                                      <p:tavLst>
                                        <p:tav tm="0">
                                          <p:val>
                                            <p:strVal val="0-#ppt_w/2"/>
                                          </p:val>
                                        </p:tav>
                                        <p:tav tm="100000">
                                          <p:val>
                                            <p:strVal val="#ppt_x"/>
                                          </p:val>
                                        </p:tav>
                                      </p:tavLst>
                                    </p:anim>
                                    <p:anim calcmode="lin" valueType="num">
                                      <p:cBhvr additive="base">
                                        <p:cTn id="56" dur="500" fill="hold"/>
                                        <p:tgtEl>
                                          <p:spTgt spid="138260"/>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38264"/>
                                        </p:tgtEl>
                                        <p:attrNameLst>
                                          <p:attrName>style.visibility</p:attrName>
                                        </p:attrNameLst>
                                      </p:cBhvr>
                                      <p:to>
                                        <p:strVal val="visible"/>
                                      </p:to>
                                    </p:set>
                                    <p:anim calcmode="lin" valueType="num">
                                      <p:cBhvr additive="base">
                                        <p:cTn id="61" dur="500" fill="hold"/>
                                        <p:tgtEl>
                                          <p:spTgt spid="138264"/>
                                        </p:tgtEl>
                                        <p:attrNameLst>
                                          <p:attrName>ppt_x</p:attrName>
                                        </p:attrNameLst>
                                      </p:cBhvr>
                                      <p:tavLst>
                                        <p:tav tm="0">
                                          <p:val>
                                            <p:strVal val="0-#ppt_w/2"/>
                                          </p:val>
                                        </p:tav>
                                        <p:tav tm="100000">
                                          <p:val>
                                            <p:strVal val="#ppt_x"/>
                                          </p:val>
                                        </p:tav>
                                      </p:tavLst>
                                    </p:anim>
                                    <p:anim calcmode="lin" valueType="num">
                                      <p:cBhvr additive="base">
                                        <p:cTn id="62" dur="500" fill="hold"/>
                                        <p:tgtEl>
                                          <p:spTgt spid="1382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52" grpId="0" autoUpdateAnimBg="0"/>
      <p:bldP spid="138253" grpId="0" autoUpdateAnimBg="0"/>
      <p:bldP spid="138254" grpId="0" animBg="1" autoUpdateAnimBg="0"/>
      <p:bldP spid="138258" grpId="0" animBg="1" autoUpdateAnimBg="0"/>
      <p:bldP spid="138257" grpId="0" animBg="1"/>
      <p:bldP spid="138260" grpId="0" autoUpdateAnimBg="0"/>
      <p:bldP spid="138261" grpId="0" animBg="1"/>
      <p:bldP spid="138264" grpId="0"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3581400" y="152400"/>
            <a:ext cx="3200400" cy="1143000"/>
          </a:xfrm>
        </p:spPr>
        <p:txBody>
          <a:bodyPr/>
          <a:lstStyle/>
          <a:p>
            <a:pPr eaLnBrk="1" hangingPunct="1"/>
            <a:r>
              <a:rPr lang="zh-TW" altLang="en-US" b="1">
                <a:latin typeface="Times New Roman" charset="0"/>
                <a:ea typeface="新細明體" charset="0"/>
                <a:cs typeface="新細明體" charset="0"/>
              </a:rPr>
              <a:t> </a:t>
            </a:r>
            <a:r>
              <a:rPr lang="zh-CN" altLang="en-US" b="1">
                <a:solidFill>
                  <a:srgbClr val="003399"/>
                </a:solidFill>
                <a:latin typeface="Times New Roman" charset="0"/>
                <a:ea typeface="新細明體" charset="0"/>
                <a:cs typeface="新細明體" charset="0"/>
              </a:rPr>
              <a:t>应用</a:t>
            </a:r>
            <a:r>
              <a:rPr lang="zh-TW" altLang="en-US">
                <a:latin typeface="Times New Roman" charset="0"/>
                <a:ea typeface="新細明體" charset="0"/>
                <a:cs typeface="新細明體" charset="0"/>
              </a:rPr>
              <a:t> </a:t>
            </a:r>
          </a:p>
        </p:txBody>
      </p:sp>
      <p:sp>
        <p:nvSpPr>
          <p:cNvPr id="166915" name="Rectangle 3"/>
          <p:cNvSpPr>
            <a:spLocks noGrp="1" noChangeArrowheads="1"/>
          </p:cNvSpPr>
          <p:nvPr>
            <p:ph type="body" idx="1"/>
          </p:nvPr>
        </p:nvSpPr>
        <p:spPr>
          <a:xfrm>
            <a:off x="685800" y="2352675"/>
            <a:ext cx="7772400" cy="4114800"/>
          </a:xfrm>
        </p:spPr>
        <p:txBody>
          <a:bodyPr/>
          <a:lstStyle/>
          <a:p>
            <a:pPr eaLnBrk="1" hangingPunct="1"/>
            <a:endParaRPr lang="zh-TW" altLang="en-US" b="1">
              <a:latin typeface="Times New Roman" charset="0"/>
              <a:ea typeface="新細明體" charset="0"/>
              <a:cs typeface="新細明體" charset="0"/>
            </a:endParaRPr>
          </a:p>
          <a:p>
            <a:pPr eaLnBrk="1" hangingPunct="1">
              <a:buFontTx/>
              <a:buNone/>
            </a:pPr>
            <a:endParaRPr lang="zh-TW" altLang="en-US">
              <a:latin typeface="Times New Roman" charset="0"/>
              <a:ea typeface="新細明體" charset="0"/>
              <a:cs typeface="新細明體" charset="0"/>
            </a:endParaRPr>
          </a:p>
        </p:txBody>
      </p:sp>
      <p:sp>
        <p:nvSpPr>
          <p:cNvPr id="166916" name="WordArt 4"/>
          <p:cNvSpPr>
            <a:spLocks noChangeArrowheads="1" noChangeShapeType="1" noTextEdit="1"/>
          </p:cNvSpPr>
          <p:nvPr/>
        </p:nvSpPr>
        <p:spPr bwMode="auto">
          <a:xfrm>
            <a:off x="2362200" y="2209800"/>
            <a:ext cx="1676400" cy="1576388"/>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sp3d>
          </a:bodyPr>
          <a:lstStyle/>
          <a:p>
            <a:r>
              <a:rPr lang="zh-TW" altLang="en-US" sz="6600" kern="10">
                <a:ln w="9525">
                  <a:round/>
                  <a:headEnd/>
                  <a:tailEnd/>
                </a:ln>
                <a:gradFill rotWithShape="1">
                  <a:gsLst>
                    <a:gs pos="0">
                      <a:srgbClr val="FF0000"/>
                    </a:gs>
                    <a:gs pos="100000">
                      <a:srgbClr val="DEDA22"/>
                    </a:gs>
                  </a:gsLst>
                  <a:lin ang="5400000" scaled="1"/>
                </a:gradFill>
                <a:latin typeface="Impact"/>
                <a:ea typeface="Impact"/>
                <a:cs typeface="Impact"/>
              </a:rPr>
              <a:t>对的</a:t>
            </a:r>
            <a:endParaRPr lang="en-US" sz="6600" kern="10">
              <a:ln w="9525">
                <a:round/>
                <a:headEnd/>
                <a:tailEnd/>
              </a:ln>
              <a:gradFill rotWithShape="1">
                <a:gsLst>
                  <a:gs pos="0">
                    <a:srgbClr val="FF0000"/>
                  </a:gs>
                  <a:gs pos="100000">
                    <a:srgbClr val="DEDA22"/>
                  </a:gs>
                </a:gsLst>
                <a:lin ang="5400000" scaled="1"/>
              </a:gradFill>
              <a:latin typeface="Impact"/>
              <a:ea typeface="Impact"/>
              <a:cs typeface="Impact"/>
            </a:endParaRPr>
          </a:p>
        </p:txBody>
      </p:sp>
      <p:sp>
        <p:nvSpPr>
          <p:cNvPr id="166917" name="WordArt 5"/>
          <p:cNvSpPr>
            <a:spLocks noChangeArrowheads="1" noChangeShapeType="1" noTextEdit="1"/>
          </p:cNvSpPr>
          <p:nvPr/>
        </p:nvSpPr>
        <p:spPr bwMode="auto">
          <a:xfrm>
            <a:off x="1524000" y="3514725"/>
            <a:ext cx="4343400" cy="1905000"/>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sp3d>
          </a:bodyPr>
          <a:lstStyle/>
          <a:p>
            <a:r>
              <a:rPr lang="zh-CHT" altLang="en-US" sz="3600" kern="10">
                <a:ln w="9525">
                  <a:round/>
                  <a:headEnd/>
                  <a:tailEnd/>
                </a:ln>
                <a:gradFill rotWithShape="1">
                  <a:gsLst>
                    <a:gs pos="0">
                      <a:srgbClr val="FF0000"/>
                    </a:gs>
                    <a:gs pos="100000">
                      <a:srgbClr val="DEDA22"/>
                    </a:gs>
                  </a:gsLst>
                  <a:lin ang="5400000" scaled="1"/>
                </a:gradFill>
                <a:latin typeface="Impact"/>
                <a:ea typeface="Impact"/>
                <a:cs typeface="Impact"/>
              </a:rPr>
              <a:t>好的</a:t>
            </a:r>
            <a:endParaRPr lang="en-US" sz="3600" kern="10">
              <a:ln w="9525">
                <a:round/>
                <a:headEnd/>
                <a:tailEnd/>
              </a:ln>
              <a:gradFill rotWithShape="1">
                <a:gsLst>
                  <a:gs pos="0">
                    <a:srgbClr val="FF0000"/>
                  </a:gs>
                  <a:gs pos="100000">
                    <a:srgbClr val="DEDA22"/>
                  </a:gs>
                </a:gsLst>
                <a:lin ang="5400000" scaled="1"/>
              </a:gradFill>
              <a:latin typeface="Impact"/>
              <a:ea typeface="Impact"/>
              <a:cs typeface="Impact"/>
            </a:endParaRPr>
          </a:p>
        </p:txBody>
      </p:sp>
      <p:pic>
        <p:nvPicPr>
          <p:cNvPr id="166918" name="Picture 6" descr="thumbsup">
            <a:hlinkClick r:id="rId3"/>
          </p:cNvPr>
          <p:cNvPicPr>
            <a:picLocks noChangeAspect="1" noChangeArrowheads="1"/>
          </p:cNvPicPr>
          <p:nvPr/>
        </p:nvPicPr>
        <p:blipFill>
          <a:blip r:embed="rId4">
            <a:clrChange>
              <a:clrFrom>
                <a:srgbClr val="FEF6FF"/>
              </a:clrFrom>
              <a:clrTo>
                <a:srgbClr val="FEF6FF">
                  <a:alpha val="0"/>
                </a:srgbClr>
              </a:clrTo>
            </a:clrChange>
            <a:extLst>
              <a:ext uri="{28A0092B-C50C-407E-A947-70E740481C1C}">
                <a14:useLocalDpi xmlns:a14="http://schemas.microsoft.com/office/drawing/2010/main" val="0"/>
              </a:ext>
            </a:extLst>
          </a:blip>
          <a:srcRect/>
          <a:stretch>
            <a:fillRect/>
          </a:stretch>
        </p:blipFill>
        <p:spPr bwMode="auto">
          <a:xfrm>
            <a:off x="7366000" y="3962400"/>
            <a:ext cx="1397000" cy="172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6919" name="Picture 7" descr="j0238171"/>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549400" y="152400"/>
            <a:ext cx="2108200" cy="148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20" name="WordArt 8"/>
          <p:cNvSpPr>
            <a:spLocks noChangeArrowheads="1" noChangeShapeType="1" noTextEdit="1"/>
          </p:cNvSpPr>
          <p:nvPr/>
        </p:nvSpPr>
        <p:spPr bwMode="auto">
          <a:xfrm>
            <a:off x="4572000" y="1600200"/>
            <a:ext cx="2438400" cy="1179513"/>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sp3d>
          </a:bodyPr>
          <a:lstStyle/>
          <a:p>
            <a:r>
              <a:rPr lang="zh-TW" altLang="en-US" sz="3600" kern="10">
                <a:ln w="9525">
                  <a:round/>
                  <a:headEnd/>
                  <a:tailEnd/>
                </a:ln>
                <a:gradFill rotWithShape="1">
                  <a:gsLst>
                    <a:gs pos="0">
                      <a:srgbClr val="FF0000"/>
                    </a:gs>
                    <a:gs pos="100000">
                      <a:srgbClr val="DEDA22"/>
                    </a:gs>
                  </a:gsLst>
                  <a:lin ang="5400000" scaled="1"/>
                </a:gradFill>
                <a:latin typeface="Impact"/>
                <a:ea typeface="Impact"/>
                <a:cs typeface="Impact"/>
              </a:rPr>
              <a:t>开始</a:t>
            </a:r>
            <a:endParaRPr lang="en-US" sz="3600" kern="10">
              <a:ln w="9525">
                <a:round/>
                <a:headEnd/>
                <a:tailEnd/>
              </a:ln>
              <a:gradFill rotWithShape="1">
                <a:gsLst>
                  <a:gs pos="0">
                    <a:srgbClr val="FF0000"/>
                  </a:gs>
                  <a:gs pos="100000">
                    <a:srgbClr val="DEDA22"/>
                  </a:gs>
                </a:gsLst>
                <a:lin ang="5400000" scaled="1"/>
              </a:gradFill>
              <a:latin typeface="Impact"/>
              <a:ea typeface="Impact"/>
              <a:cs typeface="Impact"/>
            </a:endParaRPr>
          </a:p>
        </p:txBody>
      </p:sp>
      <p:sp>
        <p:nvSpPr>
          <p:cNvPr id="166921" name="WordArt 9"/>
          <p:cNvSpPr>
            <a:spLocks noChangeArrowheads="1" noChangeShapeType="1" noTextEdit="1"/>
          </p:cNvSpPr>
          <p:nvPr/>
        </p:nvSpPr>
        <p:spPr bwMode="auto">
          <a:xfrm>
            <a:off x="6096000" y="2971800"/>
            <a:ext cx="2362200" cy="990600"/>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sp3d>
          </a:bodyPr>
          <a:lstStyle/>
          <a:p>
            <a:r>
              <a:rPr lang="zh-TW" altLang="en-US" sz="3600" kern="10">
                <a:ln w="9525">
                  <a:round/>
                  <a:headEnd/>
                  <a:tailEnd/>
                </a:ln>
                <a:gradFill rotWithShape="1">
                  <a:gsLst>
                    <a:gs pos="0">
                      <a:srgbClr val="FF0000"/>
                    </a:gs>
                    <a:gs pos="100000">
                      <a:srgbClr val="DEDA22"/>
                    </a:gs>
                  </a:gsLst>
                  <a:lin ang="5400000" scaled="1"/>
                </a:gradFill>
                <a:latin typeface="Impact"/>
                <a:ea typeface="Impact"/>
                <a:cs typeface="Impact"/>
              </a:rPr>
              <a:t>结束</a:t>
            </a:r>
            <a:endParaRPr lang="en-US" sz="3600" kern="10">
              <a:ln w="9525">
                <a:round/>
                <a:headEnd/>
                <a:tailEnd/>
              </a:ln>
              <a:gradFill rotWithShape="1">
                <a:gsLst>
                  <a:gs pos="0">
                    <a:srgbClr val="FF0000"/>
                  </a:gs>
                  <a:gs pos="100000">
                    <a:srgbClr val="DEDA22"/>
                  </a:gs>
                </a:gsLst>
                <a:lin ang="5400000" scaled="1"/>
              </a:gradFill>
              <a:latin typeface="Impact"/>
              <a:ea typeface="Impact"/>
              <a:cs typeface="Impact"/>
            </a:endParaRPr>
          </a:p>
        </p:txBody>
      </p:sp>
      <p:sp>
        <p:nvSpPr>
          <p:cNvPr id="118794" name="Text Box 10"/>
          <p:cNvSpPr txBox="1">
            <a:spLocks noChangeArrowheads="1"/>
          </p:cNvSpPr>
          <p:nvPr/>
        </p:nvSpPr>
        <p:spPr bwMode="auto">
          <a:xfrm>
            <a:off x="0" y="5791200"/>
            <a:ext cx="8839200" cy="641350"/>
          </a:xfrm>
          <a:prstGeom prst="rect">
            <a:avLst/>
          </a:prstGeom>
          <a:solidFill>
            <a:srgbClr val="FF33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zh-CN" altLang="en-US" sz="3600">
                <a:solidFill>
                  <a:schemeClr val="bg1"/>
                </a:solidFill>
                <a:latin typeface="Britannic Bold" charset="0"/>
                <a:ea typeface="新細明體" charset="0"/>
                <a:cs typeface="新細明體" charset="0"/>
              </a:rPr>
              <a:t>藉着顺服，作个合乎神心意的人</a:t>
            </a:r>
            <a:endParaRPr lang="en-US" altLang="zh-TW" sz="3600">
              <a:solidFill>
                <a:srgbClr val="0000FF"/>
              </a:solidFill>
              <a:latin typeface="Britannic Bold" charset="0"/>
              <a:ea typeface="新細明體" charset="0"/>
              <a:cs typeface="新細明體" charset="0"/>
            </a:endParaRPr>
          </a:p>
        </p:txBody>
      </p:sp>
      <p:pic>
        <p:nvPicPr>
          <p:cNvPr id="166923" name="Picture 11" descr="thumbsup">
            <a:hlinkClick r:id="rId3"/>
          </p:cNvPr>
          <p:cNvPicPr>
            <a:picLocks noChangeAspect="1" noChangeArrowheads="1"/>
          </p:cNvPicPr>
          <p:nvPr/>
        </p:nvPicPr>
        <p:blipFill>
          <a:blip r:embed="rId4">
            <a:clrChange>
              <a:clrFrom>
                <a:srgbClr val="FEF6FF"/>
              </a:clrFrom>
              <a:clrTo>
                <a:srgbClr val="FEF6FF">
                  <a:alpha val="0"/>
                </a:srgbClr>
              </a:clrTo>
            </a:clrChange>
            <a:extLst>
              <a:ext uri="{28A0092B-C50C-407E-A947-70E740481C1C}">
                <a14:useLocalDpi xmlns:a14="http://schemas.microsoft.com/office/drawing/2010/main" val="0"/>
              </a:ext>
            </a:extLst>
          </a:blip>
          <a:srcRect/>
          <a:stretch>
            <a:fillRect/>
          </a:stretch>
        </p:blipFill>
        <p:spPr bwMode="auto">
          <a:xfrm>
            <a:off x="7239000" y="762000"/>
            <a:ext cx="1397000" cy="172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8794"/>
                                        </p:tgtEl>
                                        <p:attrNameLst>
                                          <p:attrName>style.visibility</p:attrName>
                                        </p:attrNameLst>
                                      </p:cBhvr>
                                      <p:to>
                                        <p:strVal val="visible"/>
                                      </p:to>
                                    </p:set>
                                    <p:anim calcmode="lin" valueType="num">
                                      <p:cBhvr additive="base">
                                        <p:cTn id="7" dur="500" fill="hold"/>
                                        <p:tgtEl>
                                          <p:spTgt spid="118794"/>
                                        </p:tgtEl>
                                        <p:attrNameLst>
                                          <p:attrName>ppt_x</p:attrName>
                                        </p:attrNameLst>
                                      </p:cBhvr>
                                      <p:tavLst>
                                        <p:tav tm="0">
                                          <p:val>
                                            <p:strVal val="0-#ppt_w/2"/>
                                          </p:val>
                                        </p:tav>
                                        <p:tav tm="100000">
                                          <p:val>
                                            <p:strVal val="#ppt_x"/>
                                          </p:val>
                                        </p:tav>
                                      </p:tavLst>
                                    </p:anim>
                                    <p:anim calcmode="lin" valueType="num">
                                      <p:cBhvr additive="base">
                                        <p:cTn id="8" dur="500" fill="hold"/>
                                        <p:tgtEl>
                                          <p:spTgt spid="1187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4" grpId="0" animBg="1" autoUpdateAnimBg="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166092" y="3733800"/>
            <a:ext cx="60198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zh-CN" altLang="en-US" sz="4000">
                <a:ea typeface="宋体" charset="0"/>
                <a:cs typeface="宋体" charset="0"/>
              </a:rPr>
              <a:t>谁最能记得我们</a:t>
            </a:r>
          </a:p>
          <a:p>
            <a:pPr eaLnBrk="1" hangingPunct="1"/>
            <a:r>
              <a:rPr lang="zh-CN" altLang="en-US" sz="4000">
                <a:ea typeface="宋体" charset="0"/>
                <a:cs typeface="宋体" charset="0"/>
              </a:rPr>
              <a:t>今天所学习的</a:t>
            </a:r>
            <a:r>
              <a:rPr lang="en-US" altLang="zh-TW" sz="4000">
                <a:ea typeface="新細明體" charset="0"/>
                <a:cs typeface="新細明體" charset="0"/>
              </a:rPr>
              <a:t>?</a:t>
            </a:r>
            <a:endParaRPr lang="en-US" altLang="zh-TW" sz="4000" i="1">
              <a:solidFill>
                <a:srgbClr val="FF0066"/>
              </a:solidFill>
              <a:ea typeface="新細明體" charset="0"/>
              <a:cs typeface="新細明體" charset="0"/>
            </a:endParaRPr>
          </a:p>
        </p:txBody>
      </p:sp>
      <p:sp>
        <p:nvSpPr>
          <p:cNvPr id="168964" name="WordArt 7"/>
          <p:cNvSpPr>
            <a:spLocks noChangeArrowheads="1" noChangeShapeType="1" noTextEdit="1"/>
          </p:cNvSpPr>
          <p:nvPr/>
        </p:nvSpPr>
        <p:spPr bwMode="auto">
          <a:xfrm>
            <a:off x="2843808" y="409079"/>
            <a:ext cx="4648200" cy="1143000"/>
          </a:xfrm>
          <a:prstGeom prst="rect">
            <a:avLst/>
          </a:prstGeom>
          <a:solidFill>
            <a:schemeClr val="tx1"/>
          </a:solidFill>
          <a:extLst/>
        </p:spPr>
        <p:txBody>
          <a:bodyPr wrap="none" fromWordArt="1">
            <a:prstTxWarp prst="textPlain">
              <a:avLst>
                <a:gd name="adj" fmla="val 50000"/>
              </a:avLst>
            </a:prstTxWarp>
          </a:bodyPr>
          <a:lstStyle/>
          <a:p>
            <a:r>
              <a:rPr lang="zh-TW" alt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Impact"/>
                <a:ea typeface="Impact"/>
                <a:cs typeface="Impact"/>
              </a:rPr>
              <a:t>复习</a:t>
            </a:r>
            <a:endPar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Impact"/>
              <a:ea typeface="Impact"/>
              <a:cs typeface="Impact"/>
            </a:endParaRPr>
          </a:p>
        </p:txBody>
      </p:sp>
      <p:pic>
        <p:nvPicPr>
          <p:cNvPr id="168965" name="Picture 8" descr="quiz">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4191000"/>
            <a:ext cx="2514600" cy="215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a:extLst>
              <a:ext uri="{FF2B5EF4-FFF2-40B4-BE49-F238E27FC236}">
                <a16:creationId xmlns:a16="http://schemas.microsoft.com/office/drawing/2014/main" id="{848BAF8D-3218-4E04-81DE-CA920B394CE0}"/>
              </a:ext>
            </a:extLst>
          </p:cNvPr>
          <p:cNvPicPr>
            <a:picLocks noChangeAspect="1"/>
          </p:cNvPicPr>
          <p:nvPr/>
        </p:nvPicPr>
        <p:blipFill>
          <a:blip r:embed="rId5"/>
          <a:stretch>
            <a:fillRect/>
          </a:stretch>
        </p:blipFill>
        <p:spPr>
          <a:xfrm>
            <a:off x="0" y="0"/>
            <a:ext cx="2843808" cy="28438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698"/>
                                        </p:tgtEl>
                                        <p:attrNameLst>
                                          <p:attrName>style.visibility</p:attrName>
                                        </p:attrNameLst>
                                      </p:cBhvr>
                                      <p:to>
                                        <p:strVal val="visible"/>
                                      </p:to>
                                    </p:set>
                                    <p:anim calcmode="lin" valueType="num">
                                      <p:cBhvr additive="base">
                                        <p:cTn id="7" dur="500" fill="hold"/>
                                        <p:tgtEl>
                                          <p:spTgt spid="29698"/>
                                        </p:tgtEl>
                                        <p:attrNameLst>
                                          <p:attrName>ppt_x</p:attrName>
                                        </p:attrNameLst>
                                      </p:cBhvr>
                                      <p:tavLst>
                                        <p:tav tm="0">
                                          <p:val>
                                            <p:strVal val="0-#ppt_w/2"/>
                                          </p:val>
                                        </p:tav>
                                        <p:tav tm="100000">
                                          <p:val>
                                            <p:strVal val="#ppt_x"/>
                                          </p:val>
                                        </p:tav>
                                      </p:tavLst>
                                    </p:anim>
                                    <p:anim calcmode="lin" valueType="num">
                                      <p:cBhvr additive="base">
                                        <p:cTn id="8" dur="500" fill="hold"/>
                                        <p:tgtEl>
                                          <p:spTgt spid="296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0225" name="Rectangle 5"/>
          <p:cNvSpPr>
            <a:spLocks noChangeArrowheads="1"/>
          </p:cNvSpPr>
          <p:nvPr/>
        </p:nvSpPr>
        <p:spPr bwMode="auto">
          <a:xfrm>
            <a:off x="457200" y="457200"/>
            <a:ext cx="8229600" cy="5943600"/>
          </a:xfrm>
          <a:prstGeom prst="rect">
            <a:avLst/>
          </a:prstGeom>
          <a:solidFill>
            <a:schemeClr val="tx1"/>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algn="l">
              <a:spcBef>
                <a:spcPct val="50000"/>
              </a:spcBef>
            </a:pPr>
            <a:endParaRPr lang="en-US" b="0">
              <a:solidFill>
                <a:srgbClr val="000000"/>
              </a:solidFill>
            </a:endParaRPr>
          </a:p>
        </p:txBody>
      </p:sp>
      <p:sp>
        <p:nvSpPr>
          <p:cNvPr id="95235" name="Rectangle 3"/>
          <p:cNvSpPr>
            <a:spLocks noChangeArrowheads="1"/>
          </p:cNvSpPr>
          <p:nvPr/>
        </p:nvSpPr>
        <p:spPr bwMode="auto">
          <a:xfrm>
            <a:off x="539750" y="1143000"/>
            <a:ext cx="4457700" cy="531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l">
              <a:lnSpc>
                <a:spcPct val="90000"/>
              </a:lnSpc>
              <a:spcBef>
                <a:spcPct val="20000"/>
              </a:spcBef>
              <a:buFont typeface="Wingdings" charset="0"/>
              <a:buChar char="§"/>
            </a:pPr>
            <a:r>
              <a:rPr lang="en-US" altLang="zh-CN" sz="2500">
                <a:solidFill>
                  <a:srgbClr val="FFFFFF"/>
                </a:solidFill>
                <a:latin typeface="Arial" charset="0"/>
                <a:cs typeface="Arial" charset="0"/>
              </a:rPr>
              <a:t>First and Second Samuel originally comprised only one book in the Hebrew canon called "Samuel" after the author up to chapter 25.  </a:t>
            </a:r>
          </a:p>
          <a:p>
            <a:pPr marL="457200" indent="-457200" algn="l">
              <a:lnSpc>
                <a:spcPct val="90000"/>
              </a:lnSpc>
              <a:spcBef>
                <a:spcPct val="20000"/>
              </a:spcBef>
              <a:buFont typeface="Wingdings" charset="0"/>
              <a:buChar char="§"/>
            </a:pPr>
            <a:r>
              <a:rPr lang="en-US" altLang="zh-CN" sz="2500">
                <a:solidFill>
                  <a:srgbClr val="FFFFFF"/>
                </a:solidFill>
                <a:latin typeface="Arial" charset="0"/>
                <a:cs typeface="Arial" charset="0"/>
              </a:rPr>
              <a:t>This single scroll was arbitrarily divided in the Septuagint (250 BC) since the Greek required a greater amount of scroll space.  </a:t>
            </a:r>
          </a:p>
        </p:txBody>
      </p:sp>
      <p:sp>
        <p:nvSpPr>
          <p:cNvPr id="180227" name="Text Box 6"/>
          <p:cNvSpPr txBox="1">
            <a:spLocks noChangeArrowheads="1"/>
          </p:cNvSpPr>
          <p:nvPr/>
        </p:nvSpPr>
        <p:spPr bwMode="auto">
          <a:xfrm>
            <a:off x="8194675" y="4445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sz="2400">
                <a:solidFill>
                  <a:srgbClr val="FFFFFF"/>
                </a:solidFill>
                <a:latin typeface="Arial" charset="0"/>
              </a:rPr>
              <a:t>198</a:t>
            </a:r>
          </a:p>
        </p:txBody>
      </p:sp>
      <p:pic>
        <p:nvPicPr>
          <p:cNvPr id="165892"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19700" y="935038"/>
            <a:ext cx="3097213" cy="220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9" name="Rectangle 7"/>
          <p:cNvSpPr>
            <a:spLocks noGrp="1" noChangeArrowheads="1"/>
          </p:cNvSpPr>
          <p:nvPr>
            <p:ph type="title" idx="4294967295"/>
          </p:nvPr>
        </p:nvSpPr>
        <p:spPr>
          <a:xfrm>
            <a:off x="1828800" y="0"/>
            <a:ext cx="4800600" cy="914400"/>
          </a:xfrm>
          <a:solidFill>
            <a:srgbClr val="800000"/>
          </a:solidFill>
          <a:ln cap="flat">
            <a:solidFill>
              <a:schemeClr val="tx1"/>
            </a:solidFill>
            <a:miter lim="800000"/>
            <a:headEnd/>
            <a:tailEnd/>
          </a:ln>
        </p:spPr>
        <p:txBody>
          <a:bodyPr/>
          <a:lstStyle/>
          <a:p>
            <a:pPr eaLnBrk="1" hangingPunct="1"/>
            <a:r>
              <a:rPr lang="en-US" b="1">
                <a:solidFill>
                  <a:srgbClr val="FFFFFF"/>
                </a:solidFill>
                <a:latin typeface="Arial" charset="0"/>
                <a:ea typeface="ＭＳ Ｐゴシック" charset="0"/>
              </a:rPr>
              <a:t>Title</a:t>
            </a:r>
          </a:p>
        </p:txBody>
      </p:sp>
      <p:pic>
        <p:nvPicPr>
          <p:cNvPr id="165894"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32363" y="3716338"/>
            <a:ext cx="1717675" cy="122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895"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75463" y="3716338"/>
            <a:ext cx="1719262" cy="122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468272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658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95235">
                                            <p:txEl>
                                              <p:pRg st="1" end="1"/>
                                            </p:txEl>
                                          </p:spTgt>
                                        </p:tgtEl>
                                        <p:attrNameLst>
                                          <p:attrName>style.visibility</p:attrName>
                                        </p:attrNameLst>
                                      </p:cBhvr>
                                      <p:to>
                                        <p:strVal val="visible"/>
                                      </p:to>
                                    </p:set>
                                    <p:anim calcmode="lin" valueType="num">
                                      <p:cBhvr additive="base">
                                        <p:cTn id="15" dur="500" fill="hold"/>
                                        <p:tgtEl>
                                          <p:spTgt spid="95235">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95235">
                                            <p:txEl>
                                              <p:pRg st="1" end="1"/>
                                            </p:txEl>
                                          </p:spTgt>
                                        </p:tgtEl>
                                        <p:attrNameLst>
                                          <p:attrName>ppt_y</p:attrName>
                                        </p:attrNameLst>
                                      </p:cBhvr>
                                      <p:tavLst>
                                        <p:tav tm="0">
                                          <p:val>
                                            <p:strVal val="#ppt_y"/>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16589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58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Rectangle 4"/>
          <p:cNvSpPr>
            <a:spLocks noChangeArrowheads="1"/>
          </p:cNvSpPr>
          <p:nvPr/>
        </p:nvSpPr>
        <p:spPr bwMode="auto">
          <a:xfrm>
            <a:off x="609600" y="3319463"/>
            <a:ext cx="1676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buFontTx/>
              <a:buChar char="•"/>
            </a:pPr>
            <a:r>
              <a:rPr lang="zh-CN" altLang="en-US" b="0">
                <a:solidFill>
                  <a:srgbClr val="CC0066"/>
                </a:solidFill>
                <a:ea typeface="宋体" charset="0"/>
                <a:cs typeface="宋体" charset="0"/>
              </a:rPr>
              <a:t>   </a:t>
            </a:r>
            <a:r>
              <a:rPr lang="zh-CN" altLang="en-US" sz="3600">
                <a:solidFill>
                  <a:srgbClr val="CC0066"/>
                </a:solidFill>
                <a:ea typeface="宋体" charset="0"/>
                <a:cs typeface="宋体" charset="0"/>
              </a:rPr>
              <a:t>金 句</a:t>
            </a:r>
            <a:endParaRPr lang="en-US" altLang="zh-TW" sz="3600">
              <a:solidFill>
                <a:srgbClr val="CC0066"/>
              </a:solidFill>
              <a:ea typeface="宋体" charset="0"/>
              <a:cs typeface="宋体" charset="0"/>
            </a:endParaRPr>
          </a:p>
        </p:txBody>
      </p:sp>
      <p:sp>
        <p:nvSpPr>
          <p:cNvPr id="110597" name="Rectangle 5"/>
          <p:cNvSpPr>
            <a:spLocks noChangeArrowheads="1"/>
          </p:cNvSpPr>
          <p:nvPr/>
        </p:nvSpPr>
        <p:spPr bwMode="auto">
          <a:xfrm>
            <a:off x="4222750" y="3287713"/>
            <a:ext cx="29400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pPr>
            <a:r>
              <a:rPr lang="zh-CN" altLang="en-US" sz="3600">
                <a:solidFill>
                  <a:srgbClr val="6600CC"/>
                </a:solidFill>
                <a:ea typeface="宋体" charset="0"/>
                <a:cs typeface="宋体" charset="0"/>
              </a:rPr>
              <a:t>撒母耳上</a:t>
            </a:r>
            <a:r>
              <a:rPr lang="zh-TW" altLang="en-US" sz="3600">
                <a:solidFill>
                  <a:srgbClr val="6600CC"/>
                </a:solidFill>
                <a:ea typeface="新細明體" charset="0"/>
                <a:cs typeface="新細明體" charset="0"/>
              </a:rPr>
              <a:t> </a:t>
            </a:r>
            <a:r>
              <a:rPr lang="en-US" altLang="zh-TW" sz="3600">
                <a:solidFill>
                  <a:srgbClr val="6600CC"/>
                </a:solidFill>
                <a:ea typeface="新細明體" charset="0"/>
                <a:cs typeface="新細明體" charset="0"/>
              </a:rPr>
              <a:t>8:5</a:t>
            </a:r>
          </a:p>
        </p:txBody>
      </p:sp>
      <p:sp>
        <p:nvSpPr>
          <p:cNvPr id="110604" name="Rectangle 12"/>
          <p:cNvSpPr>
            <a:spLocks noChangeArrowheads="1"/>
          </p:cNvSpPr>
          <p:nvPr/>
        </p:nvSpPr>
        <p:spPr bwMode="auto">
          <a:xfrm>
            <a:off x="4191000" y="2528888"/>
            <a:ext cx="1560513"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zh-CN" altLang="en-US" sz="3600" dirty="0">
                <a:solidFill>
                  <a:srgbClr val="6600CC"/>
                </a:solidFill>
                <a:ea typeface="宋体" charset="0"/>
                <a:cs typeface="宋体" charset="0"/>
              </a:rPr>
              <a:t>过渡期</a:t>
            </a:r>
            <a:endParaRPr lang="en-US" altLang="zh-TW" sz="3600" dirty="0">
              <a:solidFill>
                <a:srgbClr val="6600CC"/>
              </a:solidFill>
              <a:ea typeface="宋体" charset="0"/>
              <a:cs typeface="宋体" charset="0"/>
            </a:endParaRPr>
          </a:p>
        </p:txBody>
      </p:sp>
      <p:grpSp>
        <p:nvGrpSpPr>
          <p:cNvPr id="171013" name="Group 19"/>
          <p:cNvGrpSpPr>
            <a:grpSpLocks/>
          </p:cNvGrpSpPr>
          <p:nvPr/>
        </p:nvGrpSpPr>
        <p:grpSpPr bwMode="auto">
          <a:xfrm>
            <a:off x="3276600" y="190500"/>
            <a:ext cx="4953000" cy="1866900"/>
            <a:chOff x="2064" y="120"/>
            <a:chExt cx="3120" cy="1176"/>
          </a:xfrm>
        </p:grpSpPr>
        <p:sp>
          <p:nvSpPr>
            <p:cNvPr id="171019" name="WordArt 13"/>
            <p:cNvSpPr>
              <a:spLocks noChangeArrowheads="1" noChangeShapeType="1" noTextEdit="1"/>
            </p:cNvSpPr>
            <p:nvPr/>
          </p:nvSpPr>
          <p:spPr bwMode="auto">
            <a:xfrm>
              <a:off x="2064" y="120"/>
              <a:ext cx="3120" cy="1080"/>
            </a:xfrm>
            <a:prstGeom prst="rect">
              <a:avLst/>
            </a:prstGeom>
          </p:spPr>
          <p:txBody>
            <a:bodyPr wrap="none" fromWordArt="1">
              <a:prstTxWarp prst="textSlantUp">
                <a:avLst>
                  <a:gd name="adj" fmla="val 32056"/>
                </a:avLst>
              </a:prstTxWarp>
            </a:bodyPr>
            <a:lstStyle/>
            <a:p>
              <a:r>
                <a:rPr lang="zh-TW" altLang="en-US" sz="4800" kern="10">
                  <a:ln w="9525">
                    <a:solidFill>
                      <a:srgbClr val="CC99FF"/>
                    </a:solidFill>
                    <a:round/>
                    <a:headEnd/>
                    <a:tailEnd/>
                  </a:ln>
                  <a:gradFill rotWithShape="1">
                    <a:gsLst>
                      <a:gs pos="0">
                        <a:srgbClr val="FFFF66"/>
                      </a:gs>
                      <a:gs pos="100000">
                        <a:srgbClr val="CC9900"/>
                      </a:gs>
                    </a:gsLst>
                    <a:lin ang="5400000" scaled="1"/>
                  </a:gradFill>
                  <a:effectLst>
                    <a:outerShdw blurRad="63500" dist="53882" dir="2700000" algn="ctr" rotWithShape="0">
                      <a:srgbClr val="9999FF">
                        <a:alpha val="74997"/>
                      </a:srgbClr>
                    </a:outerShdw>
                  </a:effectLst>
                  <a:latin typeface="Impact"/>
                  <a:ea typeface="Impact"/>
                  <a:cs typeface="Impact"/>
                </a:rPr>
                <a:t>撒母耳记上</a:t>
              </a:r>
              <a:endParaRPr lang="en-US" sz="4800" kern="10">
                <a:ln w="9525">
                  <a:solidFill>
                    <a:srgbClr val="CC99FF"/>
                  </a:solidFill>
                  <a:round/>
                  <a:headEnd/>
                  <a:tailEnd/>
                </a:ln>
                <a:gradFill rotWithShape="1">
                  <a:gsLst>
                    <a:gs pos="0">
                      <a:srgbClr val="FFFF66"/>
                    </a:gs>
                    <a:gs pos="100000">
                      <a:srgbClr val="CC9900"/>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171020" name="WordArt 18"/>
            <p:cNvSpPr>
              <a:spLocks noChangeArrowheads="1" noChangeShapeType="1" noTextEdit="1"/>
            </p:cNvSpPr>
            <p:nvPr/>
          </p:nvSpPr>
          <p:spPr bwMode="auto">
            <a:xfrm>
              <a:off x="2064" y="216"/>
              <a:ext cx="3120" cy="1080"/>
            </a:xfrm>
            <a:prstGeom prst="rect">
              <a:avLst/>
            </a:prstGeom>
          </p:spPr>
          <p:txBody>
            <a:bodyPr wrap="none" fromWordArt="1">
              <a:prstTxWarp prst="textSlantUp">
                <a:avLst>
                  <a:gd name="adj" fmla="val 32056"/>
                </a:avLst>
              </a:prstTxWarp>
            </a:bodyPr>
            <a:lstStyle/>
            <a:p>
              <a:r>
                <a:rPr lang="zh-CHT" altLang="en-US" sz="4800" kern="10">
                  <a:ln w="9525">
                    <a:solidFill>
                      <a:srgbClr val="CC99FF"/>
                    </a:solidFill>
                    <a:round/>
                    <a:headEnd/>
                    <a:tailEnd/>
                  </a:ln>
                  <a:gradFill rotWithShape="1">
                    <a:gsLst>
                      <a:gs pos="0">
                        <a:srgbClr val="003399"/>
                      </a:gs>
                      <a:gs pos="100000">
                        <a:srgbClr val="3399FF"/>
                      </a:gs>
                    </a:gsLst>
                    <a:lin ang="5400000" scaled="1"/>
                  </a:gradFill>
                  <a:effectLst>
                    <a:outerShdw blurRad="63500" dist="53882" dir="2700000" algn="ctr" rotWithShape="0">
                      <a:srgbClr val="9999FF">
                        <a:alpha val="74997"/>
                      </a:srgbClr>
                    </a:outerShdw>
                  </a:effectLst>
                  <a:latin typeface="Impact"/>
                  <a:ea typeface="Impact"/>
                  <a:cs typeface="Impact"/>
                </a:rPr>
                <a:t>撒母耳記上</a:t>
              </a:r>
              <a:endParaRPr lang="en-US" sz="4800" kern="10">
                <a:ln w="9525">
                  <a:solidFill>
                    <a:srgbClr val="CC99FF"/>
                  </a:solidFill>
                  <a:round/>
                  <a:headEnd/>
                  <a:tailEnd/>
                </a:ln>
                <a:gradFill rotWithShape="1">
                  <a:gsLst>
                    <a:gs pos="0">
                      <a:srgbClr val="003399"/>
                    </a:gs>
                    <a:gs pos="100000">
                      <a:srgbClr val="3399FF"/>
                    </a:gs>
                  </a:gsLst>
                  <a:lin ang="5400000" scaled="1"/>
                </a:gradFill>
                <a:effectLst>
                  <a:outerShdw blurRad="63500" dist="53882" dir="2700000" algn="ctr" rotWithShape="0">
                    <a:srgbClr val="9999FF">
                      <a:alpha val="74997"/>
                    </a:srgbClr>
                  </a:outerShdw>
                </a:effectLst>
                <a:latin typeface="Impact"/>
                <a:ea typeface="Impact"/>
                <a:cs typeface="Impact"/>
              </a:endParaRPr>
            </a:p>
          </p:txBody>
        </p:sp>
      </p:grpSp>
      <p:pic>
        <p:nvPicPr>
          <p:cNvPr id="171014" name="Picture 24" descr="quiz">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28600"/>
            <a:ext cx="2332038" cy="200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617" name="Rectangle 25"/>
          <p:cNvSpPr>
            <a:spLocks noChangeArrowheads="1"/>
          </p:cNvSpPr>
          <p:nvPr/>
        </p:nvSpPr>
        <p:spPr bwMode="auto">
          <a:xfrm>
            <a:off x="609600" y="4038600"/>
            <a:ext cx="285908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spcBef>
                <a:spcPct val="50000"/>
              </a:spcBef>
              <a:buFontTx/>
              <a:buChar char="•"/>
            </a:pPr>
            <a:r>
              <a:rPr lang="zh-TW" altLang="en-US" sz="3600" b="0">
                <a:solidFill>
                  <a:srgbClr val="CC0066"/>
                </a:solidFill>
                <a:ea typeface="新細明體" charset="0"/>
                <a:cs typeface="新細明體" charset="0"/>
              </a:rPr>
              <a:t>  </a:t>
            </a:r>
            <a:r>
              <a:rPr lang="zh-CN" altLang="en-US" sz="3600" b="0">
                <a:solidFill>
                  <a:srgbClr val="CC0066"/>
                </a:solidFill>
                <a:ea typeface="新細明體" charset="0"/>
                <a:cs typeface="新細明體" charset="0"/>
              </a:rPr>
              <a:t>主要的应用</a:t>
            </a:r>
          </a:p>
        </p:txBody>
      </p:sp>
      <p:sp>
        <p:nvSpPr>
          <p:cNvPr id="110618" name="Rectangle 26"/>
          <p:cNvSpPr>
            <a:spLocks noChangeArrowheads="1"/>
          </p:cNvSpPr>
          <p:nvPr/>
        </p:nvSpPr>
        <p:spPr bwMode="auto">
          <a:xfrm>
            <a:off x="3657600" y="4114800"/>
            <a:ext cx="5562600"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a:solidFill>
                  <a:srgbClr val="6600CC"/>
                </a:solidFill>
                <a:ea typeface="新細明體" charset="0"/>
                <a:cs typeface="新細明體" charset="0"/>
              </a:rPr>
              <a:t>对的开始</a:t>
            </a:r>
            <a:r>
              <a:rPr lang="en-US" altLang="zh-TW">
                <a:solidFill>
                  <a:srgbClr val="6600CC"/>
                </a:solidFill>
                <a:ea typeface="新細明體" charset="0"/>
                <a:cs typeface="新細明體" charset="0"/>
              </a:rPr>
              <a:t>, </a:t>
            </a:r>
            <a:r>
              <a:rPr lang="zh-CN" altLang="en-US">
                <a:solidFill>
                  <a:srgbClr val="6600CC"/>
                </a:solidFill>
                <a:ea typeface="新細明體" charset="0"/>
                <a:cs typeface="新細明體" charset="0"/>
              </a:rPr>
              <a:t>好的结束</a:t>
            </a:r>
            <a:r>
              <a:rPr lang="en-US" altLang="zh-TW">
                <a:solidFill>
                  <a:srgbClr val="6600CC"/>
                </a:solidFill>
                <a:ea typeface="新細明體" charset="0"/>
                <a:cs typeface="新細明體" charset="0"/>
              </a:rPr>
              <a:t>: </a:t>
            </a:r>
          </a:p>
          <a:p>
            <a:r>
              <a:rPr lang="zh-CN" altLang="en-US">
                <a:solidFill>
                  <a:schemeClr val="accent2"/>
                </a:solidFill>
                <a:ea typeface="宋体" charset="0"/>
                <a:cs typeface="宋体" charset="0"/>
              </a:rPr>
              <a:t>藉着顺服，作个合乎神心意的人</a:t>
            </a:r>
            <a:endParaRPr lang="en-US" altLang="zh-TW">
              <a:solidFill>
                <a:schemeClr val="accent2"/>
              </a:solidFill>
              <a:ea typeface="宋体" charset="0"/>
              <a:cs typeface="宋体" charset="0"/>
            </a:endParaRPr>
          </a:p>
        </p:txBody>
      </p:sp>
      <p:sp>
        <p:nvSpPr>
          <p:cNvPr id="110620" name="Rectangle 28"/>
          <p:cNvSpPr>
            <a:spLocks noGrp="1" noChangeArrowheads="1"/>
          </p:cNvSpPr>
          <p:nvPr>
            <p:ph type="body" sz="half" idx="1"/>
          </p:nvPr>
        </p:nvSpPr>
        <p:spPr>
          <a:xfrm>
            <a:off x="609600" y="2557463"/>
            <a:ext cx="1524000" cy="685800"/>
          </a:xfrm>
          <a:noFill/>
        </p:spPr>
        <p:txBody>
          <a:bodyPr/>
          <a:lstStyle/>
          <a:p>
            <a:pPr eaLnBrk="1" hangingPunct="1"/>
            <a:r>
              <a:rPr lang="zh-CN" altLang="en-US" sz="3600" b="1">
                <a:solidFill>
                  <a:srgbClr val="CC0066"/>
                </a:solidFill>
                <a:latin typeface="Times New Roman" charset="0"/>
                <a:ea typeface="宋体" charset="0"/>
                <a:cs typeface="宋体" charset="0"/>
              </a:rPr>
              <a:t>字句</a:t>
            </a:r>
            <a:endParaRPr lang="en-US" altLang="zh-TW" sz="3600" b="1">
              <a:solidFill>
                <a:srgbClr val="CC0066"/>
              </a:solidFill>
              <a:latin typeface="Times New Roman" charset="0"/>
              <a:ea typeface="宋体" charset="0"/>
              <a:cs typeface="宋体" charset="0"/>
            </a:endParaRPr>
          </a:p>
        </p:txBody>
      </p:sp>
      <p:sp>
        <p:nvSpPr>
          <p:cNvPr id="110621" name="Text Box 29"/>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194</a:t>
            </a: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0620">
                                            <p:txEl>
                                              <p:pRg st="0" end="0"/>
                                            </p:txEl>
                                          </p:spTgt>
                                        </p:tgtEl>
                                        <p:attrNameLst>
                                          <p:attrName>style.visibility</p:attrName>
                                        </p:attrNameLst>
                                      </p:cBhvr>
                                      <p:to>
                                        <p:strVal val="visible"/>
                                      </p:to>
                                    </p:set>
                                    <p:anim calcmode="lin" valueType="num">
                                      <p:cBhvr additive="base">
                                        <p:cTn id="7" dur="500" fill="hold"/>
                                        <p:tgtEl>
                                          <p:spTgt spid="11062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062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0604"/>
                                        </p:tgtEl>
                                        <p:attrNameLst>
                                          <p:attrName>style.visibility</p:attrName>
                                        </p:attrNameLst>
                                      </p:cBhvr>
                                      <p:to>
                                        <p:strVal val="visible"/>
                                      </p:to>
                                    </p:set>
                                    <p:anim calcmode="lin" valueType="num">
                                      <p:cBhvr additive="base">
                                        <p:cTn id="13" dur="500" fill="hold"/>
                                        <p:tgtEl>
                                          <p:spTgt spid="110604"/>
                                        </p:tgtEl>
                                        <p:attrNameLst>
                                          <p:attrName>ppt_x</p:attrName>
                                        </p:attrNameLst>
                                      </p:cBhvr>
                                      <p:tavLst>
                                        <p:tav tm="0">
                                          <p:val>
                                            <p:strVal val="0-#ppt_w/2"/>
                                          </p:val>
                                        </p:tav>
                                        <p:tav tm="100000">
                                          <p:val>
                                            <p:strVal val="#ppt_x"/>
                                          </p:val>
                                        </p:tav>
                                      </p:tavLst>
                                    </p:anim>
                                    <p:anim calcmode="lin" valueType="num">
                                      <p:cBhvr additive="base">
                                        <p:cTn id="14" dur="500" fill="hold"/>
                                        <p:tgtEl>
                                          <p:spTgt spid="11060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0596"/>
                                        </p:tgtEl>
                                        <p:attrNameLst>
                                          <p:attrName>style.visibility</p:attrName>
                                        </p:attrNameLst>
                                      </p:cBhvr>
                                      <p:to>
                                        <p:strVal val="visible"/>
                                      </p:to>
                                    </p:set>
                                    <p:anim calcmode="lin" valueType="num">
                                      <p:cBhvr additive="base">
                                        <p:cTn id="19" dur="500" fill="hold"/>
                                        <p:tgtEl>
                                          <p:spTgt spid="110596"/>
                                        </p:tgtEl>
                                        <p:attrNameLst>
                                          <p:attrName>ppt_x</p:attrName>
                                        </p:attrNameLst>
                                      </p:cBhvr>
                                      <p:tavLst>
                                        <p:tav tm="0">
                                          <p:val>
                                            <p:strVal val="0-#ppt_w/2"/>
                                          </p:val>
                                        </p:tav>
                                        <p:tav tm="100000">
                                          <p:val>
                                            <p:strVal val="#ppt_x"/>
                                          </p:val>
                                        </p:tav>
                                      </p:tavLst>
                                    </p:anim>
                                    <p:anim calcmode="lin" valueType="num">
                                      <p:cBhvr additive="base">
                                        <p:cTn id="20" dur="500" fill="hold"/>
                                        <p:tgtEl>
                                          <p:spTgt spid="11059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0597"/>
                                        </p:tgtEl>
                                        <p:attrNameLst>
                                          <p:attrName>style.visibility</p:attrName>
                                        </p:attrNameLst>
                                      </p:cBhvr>
                                      <p:to>
                                        <p:strVal val="visible"/>
                                      </p:to>
                                    </p:set>
                                    <p:anim calcmode="lin" valueType="num">
                                      <p:cBhvr additive="base">
                                        <p:cTn id="25" dur="500" fill="hold"/>
                                        <p:tgtEl>
                                          <p:spTgt spid="110597"/>
                                        </p:tgtEl>
                                        <p:attrNameLst>
                                          <p:attrName>ppt_x</p:attrName>
                                        </p:attrNameLst>
                                      </p:cBhvr>
                                      <p:tavLst>
                                        <p:tav tm="0">
                                          <p:val>
                                            <p:strVal val="0-#ppt_w/2"/>
                                          </p:val>
                                        </p:tav>
                                        <p:tav tm="100000">
                                          <p:val>
                                            <p:strVal val="#ppt_x"/>
                                          </p:val>
                                        </p:tav>
                                      </p:tavLst>
                                    </p:anim>
                                    <p:anim calcmode="lin" valueType="num">
                                      <p:cBhvr additive="base">
                                        <p:cTn id="26" dur="500" fill="hold"/>
                                        <p:tgtEl>
                                          <p:spTgt spid="11059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0617"/>
                                        </p:tgtEl>
                                        <p:attrNameLst>
                                          <p:attrName>style.visibility</p:attrName>
                                        </p:attrNameLst>
                                      </p:cBhvr>
                                      <p:to>
                                        <p:strVal val="visible"/>
                                      </p:to>
                                    </p:set>
                                    <p:anim calcmode="lin" valueType="num">
                                      <p:cBhvr additive="base">
                                        <p:cTn id="31" dur="500" fill="hold"/>
                                        <p:tgtEl>
                                          <p:spTgt spid="110617"/>
                                        </p:tgtEl>
                                        <p:attrNameLst>
                                          <p:attrName>ppt_x</p:attrName>
                                        </p:attrNameLst>
                                      </p:cBhvr>
                                      <p:tavLst>
                                        <p:tav tm="0">
                                          <p:val>
                                            <p:strVal val="0-#ppt_w/2"/>
                                          </p:val>
                                        </p:tav>
                                        <p:tav tm="100000">
                                          <p:val>
                                            <p:strVal val="#ppt_x"/>
                                          </p:val>
                                        </p:tav>
                                      </p:tavLst>
                                    </p:anim>
                                    <p:anim calcmode="lin" valueType="num">
                                      <p:cBhvr additive="base">
                                        <p:cTn id="32" dur="500" fill="hold"/>
                                        <p:tgtEl>
                                          <p:spTgt spid="11061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0618"/>
                                        </p:tgtEl>
                                        <p:attrNameLst>
                                          <p:attrName>style.visibility</p:attrName>
                                        </p:attrNameLst>
                                      </p:cBhvr>
                                      <p:to>
                                        <p:strVal val="visible"/>
                                      </p:to>
                                    </p:set>
                                    <p:anim calcmode="lin" valueType="num">
                                      <p:cBhvr additive="base">
                                        <p:cTn id="37" dur="500" fill="hold"/>
                                        <p:tgtEl>
                                          <p:spTgt spid="110618"/>
                                        </p:tgtEl>
                                        <p:attrNameLst>
                                          <p:attrName>ppt_x</p:attrName>
                                        </p:attrNameLst>
                                      </p:cBhvr>
                                      <p:tavLst>
                                        <p:tav tm="0">
                                          <p:val>
                                            <p:strVal val="0-#ppt_w/2"/>
                                          </p:val>
                                        </p:tav>
                                        <p:tav tm="100000">
                                          <p:val>
                                            <p:strVal val="#ppt_x"/>
                                          </p:val>
                                        </p:tav>
                                      </p:tavLst>
                                    </p:anim>
                                    <p:anim calcmode="lin" valueType="num">
                                      <p:cBhvr additive="base">
                                        <p:cTn id="38" dur="500" fill="hold"/>
                                        <p:tgtEl>
                                          <p:spTgt spid="1106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autoUpdateAnimBg="0"/>
      <p:bldP spid="110597" grpId="0" autoUpdateAnimBg="0"/>
      <p:bldP spid="110604" grpId="0" autoUpdateAnimBg="0"/>
      <p:bldP spid="110617" grpId="0" autoUpdateAnimBg="0"/>
      <p:bldP spid="110618" grpId="0" autoUpdateAnimBg="0"/>
      <p:bldP spid="110620" grpId="0" build="p" autoUpdateAnimBg="0"/>
    </p:bldLst>
  </p:timing>
</p:sld>
</file>

<file path=ppt/slides/slide2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1116013" y="0"/>
            <a:ext cx="6911975" cy="836613"/>
          </a:xfrm>
          <a:solidFill>
            <a:schemeClr val="tx1"/>
          </a:solidFill>
          <a:ln cap="flat">
            <a:solidFill>
              <a:schemeClr val="tx1"/>
            </a:solidFill>
            <a:miter lim="800000"/>
            <a:headEnd/>
            <a:tailEnd/>
          </a:ln>
        </p:spPr>
        <p:txBody>
          <a:bodyPr/>
          <a:lstStyle/>
          <a:p>
            <a:pPr eaLnBrk="1" hangingPunct="1"/>
            <a:r>
              <a:rPr lang="zh-CN" altLang="en-US" b="1" dirty="0">
                <a:solidFill>
                  <a:srgbClr val="FFFFFF"/>
                </a:solidFill>
                <a:latin typeface="Arial" charset="0"/>
                <a:ea typeface="ＭＳ Ｐゴシック" charset="0"/>
                <a:cs typeface="Arial" charset="0"/>
              </a:rPr>
              <a:t>日期</a:t>
            </a:r>
            <a:endParaRPr lang="en-US" b="1" dirty="0">
              <a:solidFill>
                <a:srgbClr val="FFFFFF"/>
              </a:solidFill>
              <a:latin typeface="Arial" charset="0"/>
              <a:ea typeface="ＭＳ Ｐゴシック" charset="0"/>
              <a:cs typeface="Arial" charset="0"/>
            </a:endParaRPr>
          </a:p>
        </p:txBody>
      </p:sp>
      <p:sp>
        <p:nvSpPr>
          <p:cNvPr id="349187"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250</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264</a:t>
            </a:r>
          </a:p>
        </p:txBody>
      </p:sp>
      <p:sp>
        <p:nvSpPr>
          <p:cNvPr id="349188" name="Rectangle 4"/>
          <p:cNvSpPr>
            <a:spLocks noChangeArrowheads="1"/>
          </p:cNvSpPr>
          <p:nvPr/>
        </p:nvSpPr>
        <p:spPr bwMode="auto">
          <a:xfrm>
            <a:off x="152400" y="1919288"/>
            <a:ext cx="8286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89" name="Rectangle 5"/>
          <p:cNvSpPr>
            <a:spLocks noChangeArrowheads="1"/>
          </p:cNvSpPr>
          <p:nvPr/>
        </p:nvSpPr>
        <p:spPr bwMode="auto">
          <a:xfrm>
            <a:off x="981075" y="1919288"/>
            <a:ext cx="115570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0" name="Rectangle 6"/>
          <p:cNvSpPr>
            <a:spLocks noChangeArrowheads="1"/>
          </p:cNvSpPr>
          <p:nvPr/>
        </p:nvSpPr>
        <p:spPr bwMode="auto">
          <a:xfrm>
            <a:off x="7926388" y="1919288"/>
            <a:ext cx="201295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1" name="Rectangle 7"/>
          <p:cNvSpPr>
            <a:spLocks noChangeArrowheads="1"/>
          </p:cNvSpPr>
          <p:nvPr/>
        </p:nvSpPr>
        <p:spPr bwMode="auto">
          <a:xfrm>
            <a:off x="0" y="3486150"/>
            <a:ext cx="828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书本</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192" name="Rectangle 8"/>
          <p:cNvSpPr>
            <a:spLocks noChangeArrowheads="1"/>
          </p:cNvSpPr>
          <p:nvPr/>
        </p:nvSpPr>
        <p:spPr bwMode="auto">
          <a:xfrm>
            <a:off x="7716838" y="2955925"/>
            <a:ext cx="2341562"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8" name="Rectangle 14"/>
          <p:cNvSpPr>
            <a:spLocks noChangeArrowheads="1"/>
          </p:cNvSpPr>
          <p:nvPr/>
        </p:nvSpPr>
        <p:spPr bwMode="auto">
          <a:xfrm>
            <a:off x="7239000" y="3762375"/>
            <a:ext cx="2341563"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grpSp>
        <p:nvGrpSpPr>
          <p:cNvPr id="349211" name="Group 33"/>
          <p:cNvGrpSpPr>
            <a:grpSpLocks/>
          </p:cNvGrpSpPr>
          <p:nvPr/>
        </p:nvGrpSpPr>
        <p:grpSpPr bwMode="auto">
          <a:xfrm>
            <a:off x="1069032" y="3486150"/>
            <a:ext cx="1274763" cy="806450"/>
            <a:chOff x="444" y="518"/>
            <a:chExt cx="683" cy="403"/>
          </a:xfrm>
        </p:grpSpPr>
        <p:sp>
          <p:nvSpPr>
            <p:cNvPr id="349230"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撒母耳记上</a:t>
              </a:r>
              <a:endPar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349231" name="Rectangle 35"/>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349212" name="Rectangle 36"/>
          <p:cNvSpPr>
            <a:spLocks noChangeArrowheads="1"/>
          </p:cNvSpPr>
          <p:nvPr/>
        </p:nvSpPr>
        <p:spPr bwMode="auto">
          <a:xfrm>
            <a:off x="2365772" y="34861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撒母耳记下</a:t>
            </a:r>
            <a:endParaRPr kumimoji="0" 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349213" name="Rectangle 37"/>
          <p:cNvSpPr>
            <a:spLocks noChangeArrowheads="1"/>
          </p:cNvSpPr>
          <p:nvPr/>
        </p:nvSpPr>
        <p:spPr bwMode="auto">
          <a:xfrm>
            <a:off x="2066925" y="3486150"/>
            <a:ext cx="1223963"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nvGrpSpPr>
          <p:cNvPr id="349214" name="Group 38"/>
          <p:cNvGrpSpPr>
            <a:grpSpLocks/>
          </p:cNvGrpSpPr>
          <p:nvPr/>
        </p:nvGrpSpPr>
        <p:grpSpPr bwMode="auto">
          <a:xfrm>
            <a:off x="3560912" y="3486150"/>
            <a:ext cx="1878632"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列王记上</a:t>
              </a:r>
              <a:endParaRPr kumimoji="0" lang="en-US" sz="24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349229" name="Rectangle 40"/>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grpSp>
        <p:nvGrpSpPr>
          <p:cNvPr id="349215" name="Group 41"/>
          <p:cNvGrpSpPr>
            <a:grpSpLocks/>
          </p:cNvGrpSpPr>
          <p:nvPr/>
        </p:nvGrpSpPr>
        <p:grpSpPr bwMode="auto">
          <a:xfrm>
            <a:off x="5383088" y="3486150"/>
            <a:ext cx="1855912"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列王记下</a:t>
              </a:r>
              <a:endParaRPr kumimoji="0" lang="en-US" sz="24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349227" name="Rectangle 43"/>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52" name="Rectangle 5"/>
          <p:cNvSpPr>
            <a:spLocks noChangeArrowheads="1"/>
          </p:cNvSpPr>
          <p:nvPr/>
        </p:nvSpPr>
        <p:spPr bwMode="auto">
          <a:xfrm>
            <a:off x="33338" y="1125538"/>
            <a:ext cx="9003158" cy="1439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Ø"/>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列王记上所记载的实际涵盖了</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120</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年，从主前</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971</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年所罗门王登基到主前</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852</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年亚哈谢在位为止。主前</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931</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年是一个重要的分水岭，因为所罗门王在那年去世，其后王国分裂为北国以色列国和南国犹大国。</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349225" name="Picture 9" descr="BD04919_"/>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0813" y="-127000"/>
            <a:ext cx="1338263"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8" name="Group 33"/>
          <p:cNvGrpSpPr>
            <a:grpSpLocks/>
          </p:cNvGrpSpPr>
          <p:nvPr/>
        </p:nvGrpSpPr>
        <p:grpSpPr bwMode="auto">
          <a:xfrm>
            <a:off x="1062608" y="2622550"/>
            <a:ext cx="1274763" cy="806450"/>
            <a:chOff x="444" y="518"/>
            <a:chExt cx="683" cy="403"/>
          </a:xfrm>
        </p:grpSpPr>
        <p:sp>
          <p:nvSpPr>
            <p:cNvPr id="49"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王国</a:t>
              </a:r>
              <a:endPar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50" name="Rectangle 35"/>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51" name="Rectangle 36"/>
          <p:cNvSpPr>
            <a:spLocks noChangeArrowheads="1"/>
          </p:cNvSpPr>
          <p:nvPr/>
        </p:nvSpPr>
        <p:spPr bwMode="auto">
          <a:xfrm>
            <a:off x="2359348" y="26225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王国</a:t>
            </a:r>
            <a:endPar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grpSp>
        <p:nvGrpSpPr>
          <p:cNvPr id="53" name="Group 38"/>
          <p:cNvGrpSpPr>
            <a:grpSpLocks/>
          </p:cNvGrpSpPr>
          <p:nvPr/>
        </p:nvGrpSpPr>
        <p:grpSpPr bwMode="auto">
          <a:xfrm>
            <a:off x="3554488" y="2622550"/>
            <a:ext cx="1878632" cy="806450"/>
            <a:chOff x="1747" y="518"/>
            <a:chExt cx="1443" cy="403"/>
          </a:xfrm>
        </p:grpSpPr>
        <p:sp>
          <p:nvSpPr>
            <p:cNvPr id="54"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3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王国</a:t>
              </a:r>
              <a:endParaRPr kumimoji="0" lang="en-US" sz="20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55" name="Rectangle 40"/>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grpSp>
        <p:nvGrpSpPr>
          <p:cNvPr id="56" name="Group 41"/>
          <p:cNvGrpSpPr>
            <a:grpSpLocks/>
          </p:cNvGrpSpPr>
          <p:nvPr/>
        </p:nvGrpSpPr>
        <p:grpSpPr bwMode="auto">
          <a:xfrm>
            <a:off x="5383088" y="2622550"/>
            <a:ext cx="1855912" cy="806450"/>
            <a:chOff x="3190" y="518"/>
            <a:chExt cx="895" cy="403"/>
          </a:xfrm>
        </p:grpSpPr>
        <p:sp>
          <p:nvSpPr>
            <p:cNvPr id="57"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王国</a:t>
              </a:r>
              <a:endParaRPr kumimoji="0" lang="en-US" sz="20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58" name="Rectangle 43"/>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59" name="Rectangle 7"/>
          <p:cNvSpPr>
            <a:spLocks noChangeArrowheads="1"/>
          </p:cNvSpPr>
          <p:nvPr/>
        </p:nvSpPr>
        <p:spPr bwMode="auto">
          <a:xfrm>
            <a:off x="76200" y="2708920"/>
            <a:ext cx="828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杰罗姆</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60" name="Rectangle 15">
            <a:extLst>
              <a:ext uri="{FF2B5EF4-FFF2-40B4-BE49-F238E27FC236}">
                <a16:creationId xmlns:a16="http://schemas.microsoft.com/office/drawing/2014/main" id="{2F584AC9-1D51-D142-8612-7297F0C91F4D}"/>
              </a:ext>
            </a:extLst>
          </p:cNvPr>
          <p:cNvSpPr>
            <a:spLocks noChangeArrowheads="1"/>
          </p:cNvSpPr>
          <p:nvPr/>
        </p:nvSpPr>
        <p:spPr bwMode="auto">
          <a:xfrm>
            <a:off x="76200" y="4783138"/>
            <a:ext cx="8286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日期</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61" name="Rectangle 16">
            <a:extLst>
              <a:ext uri="{FF2B5EF4-FFF2-40B4-BE49-F238E27FC236}">
                <a16:creationId xmlns:a16="http://schemas.microsoft.com/office/drawing/2014/main" id="{339C4F8A-908F-2143-ABC1-83F0DAB162A9}"/>
              </a:ext>
            </a:extLst>
          </p:cNvPr>
          <p:cNvSpPr>
            <a:spLocks noChangeArrowheads="1"/>
          </p:cNvSpPr>
          <p:nvPr/>
        </p:nvSpPr>
        <p:spPr bwMode="auto">
          <a:xfrm>
            <a:off x="981075" y="4783138"/>
            <a:ext cx="115570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1043</a:t>
            </a:r>
          </a:p>
        </p:txBody>
      </p:sp>
      <p:sp>
        <p:nvSpPr>
          <p:cNvPr id="62" name="Rectangle 17">
            <a:extLst>
              <a:ext uri="{FF2B5EF4-FFF2-40B4-BE49-F238E27FC236}">
                <a16:creationId xmlns:a16="http://schemas.microsoft.com/office/drawing/2014/main" id="{0F6B3FC7-3D40-C54B-8ADF-60FAA51C2F16}"/>
              </a:ext>
            </a:extLst>
          </p:cNvPr>
          <p:cNvSpPr>
            <a:spLocks noChangeArrowheads="1"/>
          </p:cNvSpPr>
          <p:nvPr/>
        </p:nvSpPr>
        <p:spPr bwMode="auto">
          <a:xfrm>
            <a:off x="2136775" y="4783138"/>
            <a:ext cx="1036638"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1011</a:t>
            </a:r>
          </a:p>
        </p:txBody>
      </p:sp>
      <p:sp>
        <p:nvSpPr>
          <p:cNvPr id="63" name="Rectangle 18">
            <a:extLst>
              <a:ext uri="{FF2B5EF4-FFF2-40B4-BE49-F238E27FC236}">
                <a16:creationId xmlns:a16="http://schemas.microsoft.com/office/drawing/2014/main" id="{141F1808-E341-A742-B5B1-93CB2768341A}"/>
              </a:ext>
            </a:extLst>
          </p:cNvPr>
          <p:cNvSpPr>
            <a:spLocks noChangeArrowheads="1"/>
          </p:cNvSpPr>
          <p:nvPr/>
        </p:nvSpPr>
        <p:spPr bwMode="auto">
          <a:xfrm>
            <a:off x="3124200" y="4783138"/>
            <a:ext cx="2570163"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971        931               852</a:t>
            </a:r>
          </a:p>
        </p:txBody>
      </p:sp>
      <p:sp>
        <p:nvSpPr>
          <p:cNvPr id="64" name="Rectangle 19">
            <a:extLst>
              <a:ext uri="{FF2B5EF4-FFF2-40B4-BE49-F238E27FC236}">
                <a16:creationId xmlns:a16="http://schemas.microsoft.com/office/drawing/2014/main" id="{D672620A-8CE4-0748-973E-090014A817E8}"/>
              </a:ext>
            </a:extLst>
          </p:cNvPr>
          <p:cNvSpPr>
            <a:spLocks noChangeArrowheads="1"/>
          </p:cNvSpPr>
          <p:nvPr/>
        </p:nvSpPr>
        <p:spPr bwMode="auto">
          <a:xfrm>
            <a:off x="5562600" y="4783138"/>
            <a:ext cx="174625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852    722   586   560</a:t>
            </a:r>
          </a:p>
        </p:txBody>
      </p:sp>
      <p:sp>
        <p:nvSpPr>
          <p:cNvPr id="65" name="Rectangle 20">
            <a:extLst>
              <a:ext uri="{FF2B5EF4-FFF2-40B4-BE49-F238E27FC236}">
                <a16:creationId xmlns:a16="http://schemas.microsoft.com/office/drawing/2014/main" id="{560F6590-659F-544F-B004-F14B5FCE5135}"/>
              </a:ext>
            </a:extLst>
          </p:cNvPr>
          <p:cNvSpPr>
            <a:spLocks noChangeArrowheads="1"/>
          </p:cNvSpPr>
          <p:nvPr/>
        </p:nvSpPr>
        <p:spPr bwMode="auto">
          <a:xfrm>
            <a:off x="7832725" y="4783138"/>
            <a:ext cx="6254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538</a:t>
            </a:r>
          </a:p>
        </p:txBody>
      </p:sp>
      <p:sp>
        <p:nvSpPr>
          <p:cNvPr id="66" name="Rectangle 21">
            <a:extLst>
              <a:ext uri="{FF2B5EF4-FFF2-40B4-BE49-F238E27FC236}">
                <a16:creationId xmlns:a16="http://schemas.microsoft.com/office/drawing/2014/main" id="{8910CCC0-64EC-104E-A007-DAA325FAC376}"/>
              </a:ext>
            </a:extLst>
          </p:cNvPr>
          <p:cNvSpPr>
            <a:spLocks noChangeArrowheads="1"/>
          </p:cNvSpPr>
          <p:nvPr/>
        </p:nvSpPr>
        <p:spPr bwMode="auto">
          <a:xfrm>
            <a:off x="7875588" y="4783138"/>
            <a:ext cx="1585912"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67" name="Rectangle 22">
            <a:extLst>
              <a:ext uri="{FF2B5EF4-FFF2-40B4-BE49-F238E27FC236}">
                <a16:creationId xmlns:a16="http://schemas.microsoft.com/office/drawing/2014/main" id="{1E511687-D33D-3A46-BBD0-CBF8458741A7}"/>
              </a:ext>
            </a:extLst>
          </p:cNvPr>
          <p:cNvSpPr>
            <a:spLocks noChangeArrowheads="1"/>
          </p:cNvSpPr>
          <p:nvPr/>
        </p:nvSpPr>
        <p:spPr bwMode="auto">
          <a:xfrm>
            <a:off x="76200" y="5819775"/>
            <a:ext cx="828675"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国度</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68" name="Rectangle 23">
            <a:extLst>
              <a:ext uri="{FF2B5EF4-FFF2-40B4-BE49-F238E27FC236}">
                <a16:creationId xmlns:a16="http://schemas.microsoft.com/office/drawing/2014/main" id="{98717137-9F50-6A46-A323-EB6038391DC1}"/>
              </a:ext>
            </a:extLst>
          </p:cNvPr>
          <p:cNvSpPr>
            <a:spLocks noChangeArrowheads="1"/>
          </p:cNvSpPr>
          <p:nvPr/>
        </p:nvSpPr>
        <p:spPr bwMode="auto">
          <a:xfrm>
            <a:off x="981075" y="5819775"/>
            <a:ext cx="1797050"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联合</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p>
        </p:txBody>
      </p:sp>
      <p:sp>
        <p:nvSpPr>
          <p:cNvPr id="69" name="Rectangle 24">
            <a:extLst>
              <a:ext uri="{FF2B5EF4-FFF2-40B4-BE49-F238E27FC236}">
                <a16:creationId xmlns:a16="http://schemas.microsoft.com/office/drawing/2014/main" id="{F64D33B0-401E-5F4A-8FC3-0369E5D0B9DD}"/>
              </a:ext>
            </a:extLst>
          </p:cNvPr>
          <p:cNvSpPr>
            <a:spLocks noChangeArrowheads="1"/>
          </p:cNvSpPr>
          <p:nvPr/>
        </p:nvSpPr>
        <p:spPr bwMode="auto">
          <a:xfrm>
            <a:off x="2778125" y="5819775"/>
            <a:ext cx="381158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分裂</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p>
        </p:txBody>
      </p:sp>
      <p:sp>
        <p:nvSpPr>
          <p:cNvPr id="70" name="Rectangle 25">
            <a:extLst>
              <a:ext uri="{FF2B5EF4-FFF2-40B4-BE49-F238E27FC236}">
                <a16:creationId xmlns:a16="http://schemas.microsoft.com/office/drawing/2014/main" id="{C2B72BC3-9C90-394D-ADE7-20EEBDC63DE3}"/>
              </a:ext>
            </a:extLst>
          </p:cNvPr>
          <p:cNvSpPr>
            <a:spLocks noChangeArrowheads="1"/>
          </p:cNvSpPr>
          <p:nvPr/>
        </p:nvSpPr>
        <p:spPr bwMode="auto">
          <a:xfrm>
            <a:off x="6589713" y="5819775"/>
            <a:ext cx="833437"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7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幸存</a:t>
            </a:r>
            <a:endParaRPr kumimoji="0" lang="en-US" sz="17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1" name="Rectangle 26">
            <a:extLst>
              <a:ext uri="{FF2B5EF4-FFF2-40B4-BE49-F238E27FC236}">
                <a16:creationId xmlns:a16="http://schemas.microsoft.com/office/drawing/2014/main" id="{70A18B87-FA3F-8C41-B5FB-E13E021F78B5}"/>
              </a:ext>
            </a:extLst>
          </p:cNvPr>
          <p:cNvSpPr>
            <a:spLocks noChangeArrowheads="1"/>
          </p:cNvSpPr>
          <p:nvPr/>
        </p:nvSpPr>
        <p:spPr bwMode="auto">
          <a:xfrm>
            <a:off x="7423150" y="5819775"/>
            <a:ext cx="221773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返回</a:t>
            </a:r>
            <a:r>
              <a:rPr kumimoji="0" lang="en-US" altLang="zh-CN"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pic>
        <p:nvPicPr>
          <p:cNvPr id="72" name="Picture 44" descr="pij2qvyc[1]">
            <a:extLst>
              <a:ext uri="{FF2B5EF4-FFF2-40B4-BE49-F238E27FC236}">
                <a16:creationId xmlns:a16="http://schemas.microsoft.com/office/drawing/2014/main" id="{7C5E0C0E-0BE3-4641-B336-837F43E160F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95400" y="54864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 name="Picture 45" descr="pij2qvyc[1]">
            <a:extLst>
              <a:ext uri="{FF2B5EF4-FFF2-40B4-BE49-F238E27FC236}">
                <a16:creationId xmlns:a16="http://schemas.microsoft.com/office/drawing/2014/main" id="{95DC0B4E-F3D7-C84A-BF2B-E37D7C5C800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33600" y="54864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 name="Picture 46" descr="j0297763">
            <a:extLst>
              <a:ext uri="{FF2B5EF4-FFF2-40B4-BE49-F238E27FC236}">
                <a16:creationId xmlns:a16="http://schemas.microsoft.com/office/drawing/2014/main" id="{CCB46F5F-B8E2-1D47-AC21-3CDF227678F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781800" y="5410200"/>
            <a:ext cx="925513"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 name="AutoShape 47">
            <a:extLst>
              <a:ext uri="{FF2B5EF4-FFF2-40B4-BE49-F238E27FC236}">
                <a16:creationId xmlns:a16="http://schemas.microsoft.com/office/drawing/2014/main" id="{7E8BD4C6-B75E-7746-90FA-00E07BCA7447}"/>
              </a:ext>
            </a:extLst>
          </p:cNvPr>
          <p:cNvSpPr>
            <a:spLocks noChangeArrowheads="1"/>
          </p:cNvSpPr>
          <p:nvPr/>
        </p:nvSpPr>
        <p:spPr bwMode="auto">
          <a:xfrm>
            <a:off x="6172200" y="54864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sp>
        <p:nvSpPr>
          <p:cNvPr id="76" name="AutoShape 48">
            <a:extLst>
              <a:ext uri="{FF2B5EF4-FFF2-40B4-BE49-F238E27FC236}">
                <a16:creationId xmlns:a16="http://schemas.microsoft.com/office/drawing/2014/main" id="{CD215707-3A79-0140-8C79-F4556CF75BD8}"/>
              </a:ext>
            </a:extLst>
          </p:cNvPr>
          <p:cNvSpPr>
            <a:spLocks noChangeArrowheads="1"/>
          </p:cNvSpPr>
          <p:nvPr/>
        </p:nvSpPr>
        <p:spPr bwMode="auto">
          <a:xfrm>
            <a:off x="6553200" y="57912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sp>
        <p:nvSpPr>
          <p:cNvPr id="77" name="AutoShape 49">
            <a:extLst>
              <a:ext uri="{FF2B5EF4-FFF2-40B4-BE49-F238E27FC236}">
                <a16:creationId xmlns:a16="http://schemas.microsoft.com/office/drawing/2014/main" id="{C88C37D2-9E06-AA41-B470-20264F78E318}"/>
              </a:ext>
            </a:extLst>
          </p:cNvPr>
          <p:cNvSpPr>
            <a:spLocks noChangeArrowheads="1"/>
          </p:cNvSpPr>
          <p:nvPr/>
        </p:nvSpPr>
        <p:spPr bwMode="auto">
          <a:xfrm rot="10800000">
            <a:off x="7991475" y="57912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pic>
        <p:nvPicPr>
          <p:cNvPr id="78" name="Picture 50" descr="j0295577">
            <a:extLst>
              <a:ext uri="{FF2B5EF4-FFF2-40B4-BE49-F238E27FC236}">
                <a16:creationId xmlns:a16="http://schemas.microsoft.com/office/drawing/2014/main" id="{0539323E-E7B6-D44B-8B4E-6E56EB7A270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657600" y="5240338"/>
            <a:ext cx="1447800" cy="137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 name="Picture 51" descr="pij2qvyc[1]">
            <a:extLst>
              <a:ext uri="{FF2B5EF4-FFF2-40B4-BE49-F238E27FC236}">
                <a16:creationId xmlns:a16="http://schemas.microsoft.com/office/drawing/2014/main" id="{B0CB0D49-D2FC-4F44-81D0-A817EE64268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71800" y="54864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827634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52">
                                            <p:txEl>
                                              <p:pRg st="0" end="0"/>
                                            </p:txEl>
                                          </p:spTgt>
                                        </p:tgtEl>
                                        <p:attrNameLst>
                                          <p:attrName>style.visibility</p:attrName>
                                        </p:attrNameLst>
                                      </p:cBhvr>
                                      <p:to>
                                        <p:strVal val="visible"/>
                                      </p:to>
                                    </p:set>
                                    <p:anim calcmode="lin" valueType="num">
                                      <p:cBhvr additive="base">
                                        <p:cTn id="27" dur="500" fill="hold"/>
                                        <p:tgtEl>
                                          <p:spTgt spid="52">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2">
                                            <p:txEl>
                                              <p:pRg st="0" end="0"/>
                                            </p:txEl>
                                          </p:spTgt>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8" presetClass="entr" presetSubtype="16" fill="hold" nodeType="after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diamond(in)">
                                      <p:cBhvr>
                                        <p:cTn id="32" dur="3000"/>
                                        <p:tgtEl>
                                          <p:spTgt spid="72"/>
                                        </p:tgtEl>
                                      </p:cBhvr>
                                    </p:animEffect>
                                  </p:childTnLst>
                                </p:cTn>
                              </p:par>
                            </p:childTnLst>
                          </p:cTn>
                        </p:par>
                        <p:par>
                          <p:cTn id="33" fill="hold">
                            <p:stCondLst>
                              <p:cond delay="3500"/>
                            </p:stCondLst>
                            <p:childTnLst>
                              <p:par>
                                <p:cTn id="34" presetID="8" presetClass="entr" presetSubtype="16" fill="hold" nodeType="afterEffect">
                                  <p:stCondLst>
                                    <p:cond delay="0"/>
                                  </p:stCondLst>
                                  <p:childTnLst>
                                    <p:set>
                                      <p:cBhvr>
                                        <p:cTn id="35" dur="1" fill="hold">
                                          <p:stCondLst>
                                            <p:cond delay="0"/>
                                          </p:stCondLst>
                                        </p:cTn>
                                        <p:tgtEl>
                                          <p:spTgt spid="73"/>
                                        </p:tgtEl>
                                        <p:attrNameLst>
                                          <p:attrName>style.visibility</p:attrName>
                                        </p:attrNameLst>
                                      </p:cBhvr>
                                      <p:to>
                                        <p:strVal val="visible"/>
                                      </p:to>
                                    </p:set>
                                    <p:animEffect transition="in" filter="diamond(in)">
                                      <p:cBhvr>
                                        <p:cTn id="36" dur="3000"/>
                                        <p:tgtEl>
                                          <p:spTgt spid="73"/>
                                        </p:tgtEl>
                                      </p:cBhvr>
                                    </p:animEffect>
                                  </p:childTnLst>
                                </p:cTn>
                              </p:par>
                            </p:childTnLst>
                          </p:cTn>
                        </p:par>
                        <p:par>
                          <p:cTn id="37" fill="hold">
                            <p:stCondLst>
                              <p:cond delay="6500"/>
                            </p:stCondLst>
                            <p:childTnLst>
                              <p:par>
                                <p:cTn id="38" presetID="8" presetClass="entr" presetSubtype="16" fill="hold" nodeType="after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diamond(in)">
                                      <p:cBhvr>
                                        <p:cTn id="40" dur="3000"/>
                                        <p:tgtEl>
                                          <p:spTgt spid="79"/>
                                        </p:tgtEl>
                                      </p:cBhvr>
                                    </p:animEffect>
                                  </p:childTnLst>
                                </p:cTn>
                              </p:par>
                            </p:childTnLst>
                          </p:cTn>
                        </p:par>
                        <p:par>
                          <p:cTn id="41" fill="hold">
                            <p:stCondLst>
                              <p:cond delay="9500"/>
                            </p:stCondLst>
                            <p:childTnLst>
                              <p:par>
                                <p:cTn id="42" presetID="8" presetClass="entr" presetSubtype="16" fill="hold" nodeType="afterEffect">
                                  <p:stCondLst>
                                    <p:cond delay="0"/>
                                  </p:stCondLst>
                                  <p:childTnLst>
                                    <p:set>
                                      <p:cBhvr>
                                        <p:cTn id="43" dur="1" fill="hold">
                                          <p:stCondLst>
                                            <p:cond delay="0"/>
                                          </p:stCondLst>
                                        </p:cTn>
                                        <p:tgtEl>
                                          <p:spTgt spid="78"/>
                                        </p:tgtEl>
                                        <p:attrNameLst>
                                          <p:attrName>style.visibility</p:attrName>
                                        </p:attrNameLst>
                                      </p:cBhvr>
                                      <p:to>
                                        <p:strVal val="visible"/>
                                      </p:to>
                                    </p:set>
                                    <p:animEffect transition="in" filter="diamond(in)">
                                      <p:cBhvr>
                                        <p:cTn id="44" dur="3000"/>
                                        <p:tgtEl>
                                          <p:spTgt spid="78"/>
                                        </p:tgtEl>
                                      </p:cBhvr>
                                    </p:animEffect>
                                  </p:childTnLst>
                                </p:cTn>
                              </p:par>
                            </p:childTnLst>
                          </p:cTn>
                        </p:par>
                        <p:par>
                          <p:cTn id="45" fill="hold">
                            <p:stCondLst>
                              <p:cond delay="12500"/>
                            </p:stCondLst>
                            <p:childTnLst>
                              <p:par>
                                <p:cTn id="46" presetID="8" presetClass="entr" presetSubtype="16" fill="hold" grpId="0" nodeType="afterEffect">
                                  <p:stCondLst>
                                    <p:cond delay="0"/>
                                  </p:stCondLst>
                                  <p:childTnLst>
                                    <p:set>
                                      <p:cBhvr>
                                        <p:cTn id="47" dur="1" fill="hold">
                                          <p:stCondLst>
                                            <p:cond delay="0"/>
                                          </p:stCondLst>
                                        </p:cTn>
                                        <p:tgtEl>
                                          <p:spTgt spid="75"/>
                                        </p:tgtEl>
                                        <p:attrNameLst>
                                          <p:attrName>style.visibility</p:attrName>
                                        </p:attrNameLst>
                                      </p:cBhvr>
                                      <p:to>
                                        <p:strVal val="visible"/>
                                      </p:to>
                                    </p:set>
                                    <p:animEffect transition="in" filter="diamond(in)">
                                      <p:cBhvr>
                                        <p:cTn id="48" dur="3000"/>
                                        <p:tgtEl>
                                          <p:spTgt spid="75"/>
                                        </p:tgtEl>
                                      </p:cBhvr>
                                    </p:animEffect>
                                  </p:childTnLst>
                                </p:cTn>
                              </p:par>
                            </p:childTnLst>
                          </p:cTn>
                        </p:par>
                        <p:par>
                          <p:cTn id="49" fill="hold">
                            <p:stCondLst>
                              <p:cond delay="15500"/>
                            </p:stCondLst>
                            <p:childTnLst>
                              <p:par>
                                <p:cTn id="50" presetID="8" presetClass="entr" presetSubtype="16" fill="hold" grpId="0" nodeType="afterEffect">
                                  <p:stCondLst>
                                    <p:cond delay="0"/>
                                  </p:stCondLst>
                                  <p:childTnLst>
                                    <p:set>
                                      <p:cBhvr>
                                        <p:cTn id="51" dur="1" fill="hold">
                                          <p:stCondLst>
                                            <p:cond delay="0"/>
                                          </p:stCondLst>
                                        </p:cTn>
                                        <p:tgtEl>
                                          <p:spTgt spid="76"/>
                                        </p:tgtEl>
                                        <p:attrNameLst>
                                          <p:attrName>style.visibility</p:attrName>
                                        </p:attrNameLst>
                                      </p:cBhvr>
                                      <p:to>
                                        <p:strVal val="visible"/>
                                      </p:to>
                                    </p:set>
                                    <p:animEffect transition="in" filter="diamond(in)">
                                      <p:cBhvr>
                                        <p:cTn id="52" dur="3000"/>
                                        <p:tgtEl>
                                          <p:spTgt spid="76"/>
                                        </p:tgtEl>
                                      </p:cBhvr>
                                    </p:animEffect>
                                  </p:childTnLst>
                                </p:cTn>
                              </p:par>
                            </p:childTnLst>
                          </p:cTn>
                        </p:par>
                        <p:par>
                          <p:cTn id="53" fill="hold">
                            <p:stCondLst>
                              <p:cond delay="18500"/>
                            </p:stCondLst>
                            <p:childTnLst>
                              <p:par>
                                <p:cTn id="54" presetID="8" presetClass="entr" presetSubtype="16" fill="hold" nodeType="afterEffect">
                                  <p:stCondLst>
                                    <p:cond delay="0"/>
                                  </p:stCondLst>
                                  <p:childTnLst>
                                    <p:set>
                                      <p:cBhvr>
                                        <p:cTn id="55" dur="1" fill="hold">
                                          <p:stCondLst>
                                            <p:cond delay="0"/>
                                          </p:stCondLst>
                                        </p:cTn>
                                        <p:tgtEl>
                                          <p:spTgt spid="74"/>
                                        </p:tgtEl>
                                        <p:attrNameLst>
                                          <p:attrName>style.visibility</p:attrName>
                                        </p:attrNameLst>
                                      </p:cBhvr>
                                      <p:to>
                                        <p:strVal val="visible"/>
                                      </p:to>
                                    </p:set>
                                    <p:animEffect transition="in" filter="diamond(in)">
                                      <p:cBhvr>
                                        <p:cTn id="56" dur="3000"/>
                                        <p:tgtEl>
                                          <p:spTgt spid="74"/>
                                        </p:tgtEl>
                                      </p:cBhvr>
                                    </p:animEffect>
                                  </p:childTnLst>
                                </p:cTn>
                              </p:par>
                            </p:childTnLst>
                          </p:cTn>
                        </p:par>
                        <p:par>
                          <p:cTn id="57" fill="hold">
                            <p:stCondLst>
                              <p:cond delay="21500"/>
                            </p:stCondLst>
                            <p:childTnLst>
                              <p:par>
                                <p:cTn id="58" presetID="8" presetClass="entr" presetSubtype="16" fill="hold" grpId="0" nodeType="afterEffect">
                                  <p:stCondLst>
                                    <p:cond delay="0"/>
                                  </p:stCondLst>
                                  <p:childTnLst>
                                    <p:set>
                                      <p:cBhvr>
                                        <p:cTn id="59" dur="1" fill="hold">
                                          <p:stCondLst>
                                            <p:cond delay="0"/>
                                          </p:stCondLst>
                                        </p:cTn>
                                        <p:tgtEl>
                                          <p:spTgt spid="77"/>
                                        </p:tgtEl>
                                        <p:attrNameLst>
                                          <p:attrName>style.visibility</p:attrName>
                                        </p:attrNameLst>
                                      </p:cBhvr>
                                      <p:to>
                                        <p:strVal val="visible"/>
                                      </p:to>
                                    </p:set>
                                    <p:animEffect transition="in" filter="diamond(in)">
                                      <p:cBhvr>
                                        <p:cTn id="60" dur="3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uild="p" autoUpdateAnimBg="0"/>
      <p:bldP spid="51" grpId="0" animBg="1"/>
      <p:bldP spid="59" grpId="0"/>
      <p:bldP spid="75" grpId="0" animBg="1"/>
      <p:bldP spid="76" grpId="0" animBg="1"/>
      <p:bldP spid="77" grpId="0" animBg="1"/>
    </p:bldLst>
  </p:timing>
</p:sld>
</file>

<file path=ppt/slides/slide2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1066800" y="0"/>
            <a:ext cx="7086600" cy="1066800"/>
          </a:xfrm>
          <a:solidFill>
            <a:schemeClr val="tx1"/>
          </a:solidFill>
          <a:ln>
            <a:solidFill>
              <a:schemeClr val="tx1"/>
            </a:solidFill>
            <a:miter lim="800000"/>
            <a:headEnd/>
            <a:tailEnd/>
          </a:ln>
        </p:spPr>
        <p:txBody>
          <a:bodyPr/>
          <a:lstStyle/>
          <a:p>
            <a:pPr eaLnBrk="1" hangingPunct="1"/>
            <a:r>
              <a:rPr lang="zh-CN" altLang="en-US" sz="3600" b="1" dirty="0">
                <a:solidFill>
                  <a:srgbClr val="FFFFFF"/>
                </a:solidFill>
                <a:latin typeface="Arial Black" charset="0"/>
                <a:ea typeface="ＭＳ Ｐゴシック" charset="0"/>
                <a:cs typeface="ＭＳ Ｐゴシック" charset="0"/>
              </a:rPr>
              <a:t>决策撒母耳记，列王纪与历代志的意义</a:t>
            </a:r>
            <a:endParaRPr lang="en-US" sz="3600" b="1" dirty="0">
              <a:solidFill>
                <a:srgbClr val="FFFFFF"/>
              </a:solidFill>
              <a:latin typeface="Arial Black" charset="0"/>
              <a:ea typeface="ＭＳ Ｐゴシック" charset="0"/>
              <a:cs typeface="ＭＳ Ｐゴシック" charset="0"/>
            </a:endParaRPr>
          </a:p>
        </p:txBody>
      </p:sp>
      <p:sp>
        <p:nvSpPr>
          <p:cNvPr id="269315" name="Rectangle 4"/>
          <p:cNvSpPr>
            <a:spLocks noChangeArrowheads="1"/>
          </p:cNvSpPr>
          <p:nvPr/>
        </p:nvSpPr>
        <p:spPr bwMode="auto">
          <a:xfrm>
            <a:off x="152400" y="1295400"/>
            <a:ext cx="828675"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i="1">
                <a:solidFill>
                  <a:srgbClr val="000000"/>
                </a:solidFill>
                <a:latin typeface="Arial Narrow" charset="0"/>
                <a:cs typeface="Times New Roman" charset="0"/>
              </a:rPr>
              <a:t> </a:t>
            </a:r>
            <a:endParaRPr lang="en-US" sz="2000">
              <a:solidFill>
                <a:srgbClr val="000000"/>
              </a:solidFill>
              <a:latin typeface="Arial Narrow" charset="0"/>
              <a:cs typeface="Times New Roman" charset="0"/>
            </a:endParaRPr>
          </a:p>
          <a:p>
            <a:pPr algn="l" eaLnBrk="0" hangingPunct="0"/>
            <a:r>
              <a:rPr lang="en-US" sz="2000">
                <a:solidFill>
                  <a:srgbClr val="000000"/>
                </a:solidFill>
                <a:latin typeface="Arial Narrow" charset="0"/>
                <a:cs typeface="Times New Roman" charset="0"/>
              </a:rPr>
              <a:t> </a:t>
            </a:r>
          </a:p>
          <a:p>
            <a:pPr algn="l" eaLnBrk="0" hangingPunct="0"/>
            <a:endParaRPr lang="en-US" sz="2000">
              <a:solidFill>
                <a:srgbClr val="000000"/>
              </a:solidFill>
              <a:latin typeface="Arial Narrow" charset="0"/>
              <a:cs typeface="Times New Roman" charset="0"/>
            </a:endParaRPr>
          </a:p>
        </p:txBody>
      </p:sp>
      <p:sp>
        <p:nvSpPr>
          <p:cNvPr id="269316" name="Rectangle 5"/>
          <p:cNvSpPr>
            <a:spLocks noChangeArrowheads="1"/>
          </p:cNvSpPr>
          <p:nvPr/>
        </p:nvSpPr>
        <p:spPr bwMode="auto">
          <a:xfrm>
            <a:off x="981075" y="1295400"/>
            <a:ext cx="115570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a:solidFill>
                  <a:srgbClr val="000000"/>
                </a:solidFill>
                <a:latin typeface="Arial Narrow" charset="0"/>
                <a:cs typeface="Times New Roman" charset="0"/>
              </a:rPr>
              <a:t> </a:t>
            </a:r>
          </a:p>
          <a:p>
            <a:pPr algn="l" eaLnBrk="0" hangingPunct="0"/>
            <a:endParaRPr lang="en-US" sz="2000">
              <a:solidFill>
                <a:srgbClr val="000000"/>
              </a:solidFill>
              <a:latin typeface="Arial Narrow" charset="0"/>
              <a:cs typeface="Times New Roman" charset="0"/>
            </a:endParaRPr>
          </a:p>
        </p:txBody>
      </p:sp>
      <p:sp>
        <p:nvSpPr>
          <p:cNvPr id="269317" name="Rectangle 6"/>
          <p:cNvSpPr>
            <a:spLocks noChangeArrowheads="1"/>
          </p:cNvSpPr>
          <p:nvPr/>
        </p:nvSpPr>
        <p:spPr bwMode="auto">
          <a:xfrm>
            <a:off x="7926388" y="1295400"/>
            <a:ext cx="201295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a:solidFill>
                  <a:srgbClr val="000000"/>
                </a:solidFill>
                <a:latin typeface="Arial Narrow" charset="0"/>
                <a:cs typeface="Times New Roman" charset="0"/>
              </a:rPr>
              <a:t> </a:t>
            </a:r>
          </a:p>
          <a:p>
            <a:pPr algn="l" eaLnBrk="0" hangingPunct="0"/>
            <a:endParaRPr lang="en-US" sz="2000">
              <a:solidFill>
                <a:srgbClr val="000000"/>
              </a:solidFill>
              <a:latin typeface="Arial Narrow" charset="0"/>
              <a:cs typeface="Times New Roman" charset="0"/>
            </a:endParaRPr>
          </a:p>
        </p:txBody>
      </p:sp>
      <p:sp>
        <p:nvSpPr>
          <p:cNvPr id="269318" name="Rectangle 7"/>
          <p:cNvSpPr>
            <a:spLocks noChangeArrowheads="1"/>
          </p:cNvSpPr>
          <p:nvPr/>
        </p:nvSpPr>
        <p:spPr bwMode="auto">
          <a:xfrm>
            <a:off x="76200" y="2332038"/>
            <a:ext cx="828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zh-CN" altLang="en-US" sz="2000" dirty="0">
                <a:solidFill>
                  <a:srgbClr val="000000"/>
                </a:solidFill>
                <a:latin typeface="Arial Narrow" charset="0"/>
                <a:cs typeface="Times New Roman" charset="0"/>
              </a:rPr>
              <a:t>书</a:t>
            </a:r>
            <a:endParaRPr lang="en-US" sz="2000" dirty="0">
              <a:solidFill>
                <a:srgbClr val="000000"/>
              </a:solidFill>
              <a:latin typeface="Arial Narrow" charset="0"/>
              <a:cs typeface="Times New Roman" charset="0"/>
            </a:endParaRPr>
          </a:p>
        </p:txBody>
      </p:sp>
      <p:sp>
        <p:nvSpPr>
          <p:cNvPr id="269319" name="Rectangle 8"/>
          <p:cNvSpPr>
            <a:spLocks noChangeArrowheads="1"/>
          </p:cNvSpPr>
          <p:nvPr/>
        </p:nvSpPr>
        <p:spPr bwMode="auto">
          <a:xfrm>
            <a:off x="7716838" y="2332038"/>
            <a:ext cx="2341562"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a:solidFill>
                  <a:srgbClr val="000000"/>
                </a:solidFill>
                <a:latin typeface="Arial Narrow" charset="0"/>
                <a:cs typeface="Times New Roman" charset="0"/>
              </a:rPr>
              <a:t> </a:t>
            </a:r>
          </a:p>
          <a:p>
            <a:pPr algn="l" eaLnBrk="0" hangingPunct="0"/>
            <a:endParaRPr lang="en-US" sz="2000">
              <a:solidFill>
                <a:srgbClr val="000000"/>
              </a:solidFill>
              <a:latin typeface="Arial Narrow" charset="0"/>
              <a:cs typeface="Times New Roman" charset="0"/>
            </a:endParaRPr>
          </a:p>
        </p:txBody>
      </p:sp>
      <p:sp>
        <p:nvSpPr>
          <p:cNvPr id="269320" name="Rectangle 9"/>
          <p:cNvSpPr>
            <a:spLocks noChangeArrowheads="1"/>
          </p:cNvSpPr>
          <p:nvPr/>
        </p:nvSpPr>
        <p:spPr bwMode="auto">
          <a:xfrm>
            <a:off x="76200" y="3138488"/>
            <a:ext cx="828675"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zh-CN" altLang="en-US" sz="2000" dirty="0">
                <a:solidFill>
                  <a:srgbClr val="000000"/>
                </a:solidFill>
                <a:latin typeface="Arial Narrow" charset="0"/>
                <a:cs typeface="Times New Roman" charset="0"/>
              </a:rPr>
              <a:t>国王</a:t>
            </a:r>
            <a:endParaRPr lang="en-US" sz="2000" dirty="0">
              <a:solidFill>
                <a:srgbClr val="000000"/>
              </a:solidFill>
              <a:latin typeface="Arial Narrow" charset="0"/>
              <a:cs typeface="Times New Roman" charset="0"/>
            </a:endParaRPr>
          </a:p>
        </p:txBody>
      </p:sp>
      <p:sp>
        <p:nvSpPr>
          <p:cNvPr id="269321" name="Rectangle 10"/>
          <p:cNvSpPr>
            <a:spLocks noChangeArrowheads="1"/>
          </p:cNvSpPr>
          <p:nvPr/>
        </p:nvSpPr>
        <p:spPr bwMode="auto">
          <a:xfrm>
            <a:off x="981075" y="3138488"/>
            <a:ext cx="1155700"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dirty="0">
                <a:solidFill>
                  <a:srgbClr val="000000"/>
                </a:solidFill>
                <a:latin typeface="Arial Narrow" charset="0"/>
                <a:cs typeface="Times New Roman" charset="0"/>
              </a:rPr>
              <a:t>  </a:t>
            </a:r>
            <a:r>
              <a:rPr lang="zh-CN" altLang="en-US" sz="2000" dirty="0">
                <a:solidFill>
                  <a:srgbClr val="000000"/>
                </a:solidFill>
                <a:latin typeface="Arial Narrow" charset="0"/>
                <a:cs typeface="Times New Roman" charset="0"/>
              </a:rPr>
              <a:t>扫罗</a:t>
            </a:r>
            <a:endParaRPr lang="en-US" sz="2000" dirty="0">
              <a:solidFill>
                <a:srgbClr val="000000"/>
              </a:solidFill>
              <a:latin typeface="Arial Narrow" charset="0"/>
              <a:cs typeface="Times New Roman" charset="0"/>
            </a:endParaRPr>
          </a:p>
        </p:txBody>
      </p:sp>
      <p:sp>
        <p:nvSpPr>
          <p:cNvPr id="269322" name="Rectangle 11"/>
          <p:cNvSpPr>
            <a:spLocks noChangeArrowheads="1"/>
          </p:cNvSpPr>
          <p:nvPr/>
        </p:nvSpPr>
        <p:spPr bwMode="auto">
          <a:xfrm>
            <a:off x="2136775" y="3138488"/>
            <a:ext cx="1036638"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zh-CN" altLang="en-US" sz="2000" dirty="0">
                <a:solidFill>
                  <a:srgbClr val="000000"/>
                </a:solidFill>
                <a:latin typeface="Arial Narrow" charset="0"/>
                <a:cs typeface="Times New Roman" charset="0"/>
              </a:rPr>
              <a:t>大卫</a:t>
            </a:r>
            <a:endParaRPr lang="en-US" sz="2000" dirty="0">
              <a:solidFill>
                <a:srgbClr val="000000"/>
              </a:solidFill>
              <a:latin typeface="Arial Narrow" charset="0"/>
              <a:cs typeface="Times New Roman" charset="0"/>
            </a:endParaRPr>
          </a:p>
        </p:txBody>
      </p:sp>
      <p:sp>
        <p:nvSpPr>
          <p:cNvPr id="269323" name="Rectangle 12"/>
          <p:cNvSpPr>
            <a:spLocks noChangeArrowheads="1"/>
          </p:cNvSpPr>
          <p:nvPr/>
        </p:nvSpPr>
        <p:spPr bwMode="auto">
          <a:xfrm>
            <a:off x="3173413" y="3138488"/>
            <a:ext cx="2573337"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zh-CN" altLang="en-US" sz="2000" dirty="0">
                <a:solidFill>
                  <a:srgbClr val="000000"/>
                </a:solidFill>
                <a:latin typeface="Arial Narrow" charset="0"/>
                <a:cs typeface="Times New Roman" charset="0"/>
              </a:rPr>
              <a:t>所罗门至亚哈谢</a:t>
            </a:r>
          </a:p>
        </p:txBody>
      </p:sp>
      <p:sp>
        <p:nvSpPr>
          <p:cNvPr id="269324" name="Rectangle 13"/>
          <p:cNvSpPr>
            <a:spLocks noChangeArrowheads="1"/>
          </p:cNvSpPr>
          <p:nvPr/>
        </p:nvSpPr>
        <p:spPr bwMode="auto">
          <a:xfrm>
            <a:off x="5746750" y="3138488"/>
            <a:ext cx="1550988"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zh-CN" altLang="en-US" sz="2000" dirty="0">
                <a:solidFill>
                  <a:srgbClr val="000000"/>
                </a:solidFill>
                <a:latin typeface="Arial Narrow" charset="0"/>
                <a:cs typeface="Times New Roman" charset="0"/>
              </a:rPr>
              <a:t>亚哈谢至西底家</a:t>
            </a:r>
          </a:p>
        </p:txBody>
      </p:sp>
      <p:sp>
        <p:nvSpPr>
          <p:cNvPr id="269325" name="Rectangle 14"/>
          <p:cNvSpPr>
            <a:spLocks noChangeArrowheads="1"/>
          </p:cNvSpPr>
          <p:nvPr/>
        </p:nvSpPr>
        <p:spPr bwMode="auto">
          <a:xfrm>
            <a:off x="7239000" y="3138488"/>
            <a:ext cx="2341563"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a:solidFill>
                  <a:srgbClr val="000000"/>
                </a:solidFill>
                <a:latin typeface="Arial Narrow" charset="0"/>
                <a:cs typeface="Times New Roman" charset="0"/>
              </a:rPr>
              <a:t> </a:t>
            </a:r>
          </a:p>
          <a:p>
            <a:pPr algn="l" eaLnBrk="0" hangingPunct="0"/>
            <a:endParaRPr lang="en-US" sz="2000">
              <a:solidFill>
                <a:srgbClr val="000000"/>
              </a:solidFill>
              <a:latin typeface="Arial Narrow" charset="0"/>
              <a:cs typeface="Times New Roman" charset="0"/>
            </a:endParaRPr>
          </a:p>
        </p:txBody>
      </p:sp>
      <p:sp>
        <p:nvSpPr>
          <p:cNvPr id="269326" name="Rectangle 15"/>
          <p:cNvSpPr>
            <a:spLocks noChangeArrowheads="1"/>
          </p:cNvSpPr>
          <p:nvPr/>
        </p:nvSpPr>
        <p:spPr bwMode="auto">
          <a:xfrm>
            <a:off x="76200" y="4173538"/>
            <a:ext cx="8286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zh-CN" altLang="en-US" sz="2000" dirty="0">
                <a:solidFill>
                  <a:srgbClr val="000000"/>
                </a:solidFill>
                <a:latin typeface="Arial Narrow" charset="0"/>
                <a:cs typeface="Times New Roman" charset="0"/>
              </a:rPr>
              <a:t>日期</a:t>
            </a:r>
            <a:endParaRPr lang="en-US" sz="2000" dirty="0">
              <a:solidFill>
                <a:srgbClr val="000000"/>
              </a:solidFill>
              <a:latin typeface="Arial Narrow" charset="0"/>
              <a:cs typeface="Times New Roman" charset="0"/>
            </a:endParaRPr>
          </a:p>
        </p:txBody>
      </p:sp>
      <p:sp>
        <p:nvSpPr>
          <p:cNvPr id="269327" name="Rectangle 16"/>
          <p:cNvSpPr>
            <a:spLocks noChangeArrowheads="1"/>
          </p:cNvSpPr>
          <p:nvPr/>
        </p:nvSpPr>
        <p:spPr bwMode="auto">
          <a:xfrm>
            <a:off x="981075" y="4173538"/>
            <a:ext cx="115570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a:solidFill>
                  <a:srgbClr val="000000"/>
                </a:solidFill>
                <a:latin typeface="Arial Narrow" charset="0"/>
                <a:cs typeface="Times New Roman" charset="0"/>
              </a:rPr>
              <a:t>1043</a:t>
            </a:r>
          </a:p>
        </p:txBody>
      </p:sp>
      <p:sp>
        <p:nvSpPr>
          <p:cNvPr id="269328" name="Rectangle 17"/>
          <p:cNvSpPr>
            <a:spLocks noChangeArrowheads="1"/>
          </p:cNvSpPr>
          <p:nvPr/>
        </p:nvSpPr>
        <p:spPr bwMode="auto">
          <a:xfrm>
            <a:off x="2136775" y="4173538"/>
            <a:ext cx="1036638"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a:solidFill>
                  <a:srgbClr val="000000"/>
                </a:solidFill>
                <a:latin typeface="Arial Narrow" charset="0"/>
                <a:cs typeface="Times New Roman" charset="0"/>
              </a:rPr>
              <a:t>1011</a:t>
            </a:r>
          </a:p>
        </p:txBody>
      </p:sp>
      <p:sp>
        <p:nvSpPr>
          <p:cNvPr id="269329" name="Rectangle 18"/>
          <p:cNvSpPr>
            <a:spLocks noChangeArrowheads="1"/>
          </p:cNvSpPr>
          <p:nvPr/>
        </p:nvSpPr>
        <p:spPr bwMode="auto">
          <a:xfrm>
            <a:off x="3124200" y="4173538"/>
            <a:ext cx="2570163"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a:solidFill>
                  <a:srgbClr val="000000"/>
                </a:solidFill>
                <a:latin typeface="Arial Narrow" charset="0"/>
                <a:cs typeface="Times New Roman" charset="0"/>
              </a:rPr>
              <a:t>971        931               852</a:t>
            </a:r>
          </a:p>
        </p:txBody>
      </p:sp>
      <p:sp>
        <p:nvSpPr>
          <p:cNvPr id="269330" name="Rectangle 19"/>
          <p:cNvSpPr>
            <a:spLocks noChangeArrowheads="1"/>
          </p:cNvSpPr>
          <p:nvPr/>
        </p:nvSpPr>
        <p:spPr bwMode="auto">
          <a:xfrm>
            <a:off x="5562600" y="4173538"/>
            <a:ext cx="174625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1600">
                <a:solidFill>
                  <a:srgbClr val="000000"/>
                </a:solidFill>
                <a:latin typeface="Arial Narrow" charset="0"/>
                <a:cs typeface="Times New Roman" charset="0"/>
              </a:rPr>
              <a:t>852    722   586   560</a:t>
            </a:r>
          </a:p>
        </p:txBody>
      </p:sp>
      <p:sp>
        <p:nvSpPr>
          <p:cNvPr id="269331" name="Rectangle 20"/>
          <p:cNvSpPr>
            <a:spLocks noChangeArrowheads="1"/>
          </p:cNvSpPr>
          <p:nvPr/>
        </p:nvSpPr>
        <p:spPr bwMode="auto">
          <a:xfrm>
            <a:off x="7832725" y="4173538"/>
            <a:ext cx="6254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a:solidFill>
                  <a:srgbClr val="000000"/>
                </a:solidFill>
                <a:latin typeface="Arial Narrow" charset="0"/>
                <a:cs typeface="Times New Roman" charset="0"/>
              </a:rPr>
              <a:t>538</a:t>
            </a:r>
          </a:p>
        </p:txBody>
      </p:sp>
      <p:sp>
        <p:nvSpPr>
          <p:cNvPr id="269332" name="Rectangle 21"/>
          <p:cNvSpPr>
            <a:spLocks noChangeArrowheads="1"/>
          </p:cNvSpPr>
          <p:nvPr/>
        </p:nvSpPr>
        <p:spPr bwMode="auto">
          <a:xfrm>
            <a:off x="7875588" y="4173538"/>
            <a:ext cx="1585912"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a:solidFill>
                  <a:srgbClr val="000000"/>
                </a:solidFill>
                <a:latin typeface="Arial Narrow" charset="0"/>
                <a:cs typeface="Times New Roman" charset="0"/>
              </a:rPr>
              <a:t> </a:t>
            </a:r>
          </a:p>
          <a:p>
            <a:pPr algn="l" eaLnBrk="0" hangingPunct="0"/>
            <a:endParaRPr lang="en-US" sz="2000">
              <a:solidFill>
                <a:srgbClr val="000000"/>
              </a:solidFill>
              <a:latin typeface="Arial Narrow" charset="0"/>
              <a:cs typeface="Times New Roman" charset="0"/>
            </a:endParaRPr>
          </a:p>
        </p:txBody>
      </p:sp>
      <p:sp>
        <p:nvSpPr>
          <p:cNvPr id="269333" name="Rectangle 22"/>
          <p:cNvSpPr>
            <a:spLocks noChangeArrowheads="1"/>
          </p:cNvSpPr>
          <p:nvPr/>
        </p:nvSpPr>
        <p:spPr bwMode="auto">
          <a:xfrm>
            <a:off x="76200" y="5210175"/>
            <a:ext cx="828675"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zh-CN" altLang="en-US" sz="1600" dirty="0">
                <a:solidFill>
                  <a:srgbClr val="000000"/>
                </a:solidFill>
                <a:latin typeface="Arial Narrow" charset="0"/>
                <a:cs typeface="Times New Roman" charset="0"/>
              </a:rPr>
              <a:t>国度</a:t>
            </a:r>
            <a:endParaRPr lang="en-US" sz="1600" dirty="0">
              <a:solidFill>
                <a:srgbClr val="000000"/>
              </a:solidFill>
              <a:latin typeface="Arial Narrow" charset="0"/>
              <a:cs typeface="Times New Roman" charset="0"/>
            </a:endParaRPr>
          </a:p>
        </p:txBody>
      </p:sp>
      <p:sp>
        <p:nvSpPr>
          <p:cNvPr id="269334" name="Rectangle 23"/>
          <p:cNvSpPr>
            <a:spLocks noChangeArrowheads="1"/>
          </p:cNvSpPr>
          <p:nvPr/>
        </p:nvSpPr>
        <p:spPr bwMode="auto">
          <a:xfrm>
            <a:off x="981075" y="5210175"/>
            <a:ext cx="1797050"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dirty="0">
                <a:solidFill>
                  <a:srgbClr val="000000"/>
                </a:solidFill>
                <a:latin typeface="Arial Narrow" charset="0"/>
                <a:cs typeface="Times New Roman" charset="0"/>
              </a:rPr>
              <a:t>---------</a:t>
            </a:r>
            <a:r>
              <a:rPr lang="zh-CN" altLang="en-US" sz="2000" dirty="0">
                <a:solidFill>
                  <a:srgbClr val="000000"/>
                </a:solidFill>
                <a:latin typeface="Arial Narrow" charset="0"/>
                <a:cs typeface="Times New Roman" charset="0"/>
              </a:rPr>
              <a:t>联合</a:t>
            </a:r>
            <a:r>
              <a:rPr lang="en-US" sz="2000" dirty="0">
                <a:solidFill>
                  <a:srgbClr val="000000"/>
                </a:solidFill>
                <a:latin typeface="Arial Narrow" charset="0"/>
                <a:cs typeface="Times New Roman" charset="0"/>
              </a:rPr>
              <a:t>------</a:t>
            </a:r>
          </a:p>
        </p:txBody>
      </p:sp>
      <p:sp>
        <p:nvSpPr>
          <p:cNvPr id="269335" name="Rectangle 24"/>
          <p:cNvSpPr>
            <a:spLocks noChangeArrowheads="1"/>
          </p:cNvSpPr>
          <p:nvPr/>
        </p:nvSpPr>
        <p:spPr bwMode="auto">
          <a:xfrm>
            <a:off x="2778125" y="5210175"/>
            <a:ext cx="381158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dirty="0">
                <a:solidFill>
                  <a:srgbClr val="000000"/>
                </a:solidFill>
                <a:latin typeface="Arial Narrow" charset="0"/>
                <a:cs typeface="Times New Roman" charset="0"/>
              </a:rPr>
              <a:t>-------------------    ---------</a:t>
            </a:r>
            <a:r>
              <a:rPr lang="zh-CN" altLang="en-US" sz="2000" dirty="0">
                <a:solidFill>
                  <a:srgbClr val="000000"/>
                </a:solidFill>
                <a:latin typeface="Arial Narrow" charset="0"/>
                <a:cs typeface="Times New Roman" charset="0"/>
              </a:rPr>
              <a:t>分裂</a:t>
            </a:r>
            <a:r>
              <a:rPr lang="en-US" sz="2000" dirty="0">
                <a:solidFill>
                  <a:srgbClr val="000000"/>
                </a:solidFill>
                <a:latin typeface="Arial Narrow" charset="0"/>
                <a:cs typeface="Times New Roman" charset="0"/>
              </a:rPr>
              <a:t>----------- </a:t>
            </a:r>
          </a:p>
        </p:txBody>
      </p:sp>
      <p:sp>
        <p:nvSpPr>
          <p:cNvPr id="269336" name="Rectangle 25"/>
          <p:cNvSpPr>
            <a:spLocks noChangeArrowheads="1"/>
          </p:cNvSpPr>
          <p:nvPr/>
        </p:nvSpPr>
        <p:spPr bwMode="auto">
          <a:xfrm>
            <a:off x="6589713" y="5210175"/>
            <a:ext cx="833437"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zh-CN" altLang="en-US" sz="1700" dirty="0">
                <a:solidFill>
                  <a:srgbClr val="000000"/>
                </a:solidFill>
                <a:latin typeface="Arial Narrow" charset="0"/>
                <a:cs typeface="Times New Roman" charset="0"/>
              </a:rPr>
              <a:t>幸存</a:t>
            </a:r>
            <a:endParaRPr lang="en-US" sz="1700" dirty="0">
              <a:solidFill>
                <a:srgbClr val="000000"/>
              </a:solidFill>
              <a:latin typeface="Arial Narrow" charset="0"/>
              <a:cs typeface="Times New Roman" charset="0"/>
            </a:endParaRPr>
          </a:p>
        </p:txBody>
      </p:sp>
      <p:sp>
        <p:nvSpPr>
          <p:cNvPr id="269337" name="Rectangle 26"/>
          <p:cNvSpPr>
            <a:spLocks noChangeArrowheads="1"/>
          </p:cNvSpPr>
          <p:nvPr/>
        </p:nvSpPr>
        <p:spPr bwMode="auto">
          <a:xfrm>
            <a:off x="7423150" y="5210175"/>
            <a:ext cx="221773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dirty="0">
                <a:solidFill>
                  <a:srgbClr val="000000"/>
                </a:solidFill>
                <a:latin typeface="Arial Narrow" charset="0"/>
                <a:cs typeface="Times New Roman" charset="0"/>
              </a:rPr>
              <a:t>-</a:t>
            </a:r>
            <a:r>
              <a:rPr lang="zh-CN" altLang="en-US" sz="2000" dirty="0">
                <a:solidFill>
                  <a:srgbClr val="000000"/>
                </a:solidFill>
                <a:latin typeface="Arial Narrow" charset="0"/>
                <a:cs typeface="Times New Roman" charset="0"/>
              </a:rPr>
              <a:t>返回</a:t>
            </a:r>
            <a:r>
              <a:rPr lang="en-US" altLang="zh-CN" sz="2000" dirty="0">
                <a:solidFill>
                  <a:srgbClr val="000000"/>
                </a:solidFill>
                <a:latin typeface="Arial Narrow" charset="0"/>
                <a:cs typeface="Times New Roman" charset="0"/>
              </a:rPr>
              <a:t>-</a:t>
            </a:r>
            <a:endParaRPr lang="en-US" sz="2000" dirty="0">
              <a:solidFill>
                <a:srgbClr val="000000"/>
              </a:solidFill>
              <a:latin typeface="Arial Narrow" charset="0"/>
              <a:cs typeface="Times New Roman" charset="0"/>
            </a:endParaRPr>
          </a:p>
        </p:txBody>
      </p:sp>
      <p:grpSp>
        <p:nvGrpSpPr>
          <p:cNvPr id="269338" name="Group 27"/>
          <p:cNvGrpSpPr>
            <a:grpSpLocks/>
          </p:cNvGrpSpPr>
          <p:nvPr/>
        </p:nvGrpSpPr>
        <p:grpSpPr bwMode="auto">
          <a:xfrm>
            <a:off x="2076450" y="1295400"/>
            <a:ext cx="1157288" cy="1036638"/>
            <a:chOff x="1063" y="0"/>
            <a:chExt cx="620" cy="518"/>
          </a:xfrm>
        </p:grpSpPr>
        <p:sp>
          <p:nvSpPr>
            <p:cNvPr id="269362" name="Rectangle 28"/>
            <p:cNvSpPr>
              <a:spLocks noChangeArrowheads="1"/>
            </p:cNvSpPr>
            <p:nvPr/>
          </p:nvSpPr>
          <p:spPr bwMode="auto">
            <a:xfrm>
              <a:off x="1095" y="0"/>
              <a:ext cx="55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endParaRPr lang="en-US" sz="1900">
                <a:solidFill>
                  <a:srgbClr val="000000"/>
                </a:solidFill>
                <a:latin typeface="Arial Narrow" charset="0"/>
                <a:cs typeface="MS PGothic" charset="0"/>
              </a:endParaRPr>
            </a:p>
          </p:txBody>
        </p:sp>
        <p:sp>
          <p:nvSpPr>
            <p:cNvPr id="269363" name="Rectangle 29"/>
            <p:cNvSpPr>
              <a:spLocks noChangeArrowheads="1"/>
            </p:cNvSpPr>
            <p:nvPr/>
          </p:nvSpPr>
          <p:spPr bwMode="auto">
            <a:xfrm>
              <a:off x="1063" y="0"/>
              <a:ext cx="620"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endParaRPr lang="en-US" sz="2000" dirty="0">
                <a:solidFill>
                  <a:srgbClr val="FEFDE3"/>
                </a:solidFill>
                <a:latin typeface="Arial Narrow" charset="0"/>
                <a:cs typeface="Times New Roman" charset="0"/>
              </a:endParaRPr>
            </a:p>
            <a:p>
              <a:r>
                <a:rPr lang="zh-CN" altLang="en-US" sz="2000" dirty="0">
                  <a:solidFill>
                    <a:srgbClr val="FEFDE3"/>
                  </a:solidFill>
                  <a:latin typeface="Arial Narrow" charset="0"/>
                  <a:cs typeface="Times New Roman" charset="0"/>
                </a:rPr>
                <a:t>历代志上</a:t>
              </a:r>
              <a:endParaRPr lang="en-US" sz="2000" dirty="0">
                <a:solidFill>
                  <a:srgbClr val="FEFDE3"/>
                </a:solidFill>
                <a:latin typeface="Arial Narrow" charset="0"/>
                <a:cs typeface="Times New Roman" charset="0"/>
              </a:endParaRPr>
            </a:p>
          </p:txBody>
        </p:sp>
      </p:grpSp>
      <p:grpSp>
        <p:nvGrpSpPr>
          <p:cNvPr id="269339" name="Group 30"/>
          <p:cNvGrpSpPr>
            <a:grpSpLocks/>
          </p:cNvGrpSpPr>
          <p:nvPr/>
        </p:nvGrpSpPr>
        <p:grpSpPr bwMode="auto">
          <a:xfrm>
            <a:off x="3233738" y="1295400"/>
            <a:ext cx="4843462" cy="1036638"/>
            <a:chOff x="1683" y="0"/>
            <a:chExt cx="2515" cy="518"/>
          </a:xfrm>
        </p:grpSpPr>
        <p:sp>
          <p:nvSpPr>
            <p:cNvPr id="269360" name="Rectangle 31"/>
            <p:cNvSpPr>
              <a:spLocks noChangeArrowheads="1"/>
            </p:cNvSpPr>
            <p:nvPr/>
          </p:nvSpPr>
          <p:spPr bwMode="auto">
            <a:xfrm>
              <a:off x="1715" y="0"/>
              <a:ext cx="2451"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zh-CN" altLang="en-US" sz="2400" dirty="0">
                  <a:solidFill>
                    <a:srgbClr val="FEFDE3"/>
                  </a:solidFill>
                  <a:latin typeface="Arial Narrow" charset="0"/>
                  <a:cs typeface="Times New Roman" charset="0"/>
                </a:rPr>
                <a:t>历代志下</a:t>
              </a:r>
              <a:endParaRPr lang="en-US" sz="2400" dirty="0">
                <a:solidFill>
                  <a:srgbClr val="FEFDE3"/>
                </a:solidFill>
                <a:latin typeface="Arial Narrow" charset="0"/>
                <a:cs typeface="Times New Roman" charset="0"/>
              </a:endParaRPr>
            </a:p>
          </p:txBody>
        </p:sp>
        <p:sp>
          <p:nvSpPr>
            <p:cNvPr id="269361" name="Rectangle 32"/>
            <p:cNvSpPr>
              <a:spLocks noChangeArrowheads="1"/>
            </p:cNvSpPr>
            <p:nvPr/>
          </p:nvSpPr>
          <p:spPr bwMode="auto">
            <a:xfrm>
              <a:off x="1683" y="0"/>
              <a:ext cx="2515"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l"/>
              <a:endParaRPr lang="en-US" sz="2400" b="0">
                <a:solidFill>
                  <a:srgbClr val="000000"/>
                </a:solidFill>
                <a:cs typeface="MS PGothic" charset="0"/>
              </a:endParaRPr>
            </a:p>
          </p:txBody>
        </p:sp>
      </p:grpSp>
      <p:grpSp>
        <p:nvGrpSpPr>
          <p:cNvPr id="269340" name="Group 33"/>
          <p:cNvGrpSpPr>
            <a:grpSpLocks/>
          </p:cNvGrpSpPr>
          <p:nvPr/>
        </p:nvGrpSpPr>
        <p:grpSpPr bwMode="auto">
          <a:xfrm>
            <a:off x="762000" y="2332038"/>
            <a:ext cx="1274763" cy="806450"/>
            <a:chOff x="444" y="518"/>
            <a:chExt cx="683" cy="403"/>
          </a:xfrm>
        </p:grpSpPr>
        <p:sp>
          <p:nvSpPr>
            <p:cNvPr id="269358"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zh-CN" altLang="en-US" sz="2400" dirty="0">
                  <a:solidFill>
                    <a:srgbClr val="FEFDE3"/>
                  </a:solidFill>
                  <a:latin typeface="Arial Narrow" charset="0"/>
                  <a:cs typeface="Times New Roman" charset="0"/>
                </a:rPr>
                <a:t>撒母耳记上</a:t>
              </a:r>
              <a:endParaRPr lang="en-US" sz="2400" dirty="0">
                <a:solidFill>
                  <a:srgbClr val="FEFDE3"/>
                </a:solidFill>
                <a:latin typeface="Arial Narrow" charset="0"/>
                <a:cs typeface="Times New Roman" charset="0"/>
              </a:endParaRPr>
            </a:p>
          </p:txBody>
        </p:sp>
        <p:sp>
          <p:nvSpPr>
            <p:cNvPr id="269359" name="Rectangle 35"/>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sz="1800" b="0">
                <a:solidFill>
                  <a:srgbClr val="000000"/>
                </a:solidFill>
                <a:latin typeface="Arial" charset="0"/>
                <a:cs typeface="MS PGothic" charset="0"/>
              </a:endParaRPr>
            </a:p>
          </p:txBody>
        </p:sp>
      </p:grpSp>
      <p:sp>
        <p:nvSpPr>
          <p:cNvPr id="269341" name="Rectangle 36"/>
          <p:cNvSpPr>
            <a:spLocks noChangeArrowheads="1"/>
          </p:cNvSpPr>
          <p:nvPr/>
        </p:nvSpPr>
        <p:spPr bwMode="auto">
          <a:xfrm>
            <a:off x="2057400" y="2332038"/>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zh-CN" altLang="en-US" sz="2400" dirty="0">
                <a:solidFill>
                  <a:srgbClr val="FEFDE3"/>
                </a:solidFill>
                <a:latin typeface="Arial Narrow" charset="0"/>
                <a:cs typeface="Times New Roman" charset="0"/>
              </a:rPr>
              <a:t>撒母耳记下</a:t>
            </a:r>
            <a:endParaRPr lang="en-US" sz="2400" dirty="0">
              <a:solidFill>
                <a:srgbClr val="FEFDE3"/>
              </a:solidFill>
              <a:latin typeface="Arial Narrow" charset="0"/>
              <a:cs typeface="Times New Roman" charset="0"/>
            </a:endParaRPr>
          </a:p>
        </p:txBody>
      </p:sp>
      <p:sp>
        <p:nvSpPr>
          <p:cNvPr id="269342" name="Rectangle 37"/>
          <p:cNvSpPr>
            <a:spLocks noChangeArrowheads="1"/>
          </p:cNvSpPr>
          <p:nvPr/>
        </p:nvSpPr>
        <p:spPr bwMode="auto">
          <a:xfrm>
            <a:off x="2066925" y="2332038"/>
            <a:ext cx="1223963"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sz="1800" b="0">
              <a:solidFill>
                <a:srgbClr val="000000"/>
              </a:solidFill>
              <a:latin typeface="Arial" charset="0"/>
              <a:cs typeface="MS PGothic" charset="0"/>
            </a:endParaRPr>
          </a:p>
        </p:txBody>
      </p:sp>
      <p:grpSp>
        <p:nvGrpSpPr>
          <p:cNvPr id="269343" name="Group 38"/>
          <p:cNvGrpSpPr>
            <a:grpSpLocks/>
          </p:cNvGrpSpPr>
          <p:nvPr/>
        </p:nvGrpSpPr>
        <p:grpSpPr bwMode="auto">
          <a:xfrm>
            <a:off x="3233738" y="2332038"/>
            <a:ext cx="2286000"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defRPr/>
              </a:pPr>
              <a:r>
                <a:rPr lang="zh-CN" altLang="en-US" sz="2400" dirty="0">
                  <a:solidFill>
                    <a:srgbClr val="FEFDE3"/>
                  </a:solidFill>
                  <a:latin typeface="Arial Narrow" charset="0"/>
                  <a:ea typeface="Times New Roman" charset="0"/>
                  <a:cs typeface="Times New Roman" charset="0"/>
                </a:rPr>
                <a:t>列王纪上</a:t>
              </a:r>
              <a:endParaRPr lang="en-US" sz="2400" dirty="0">
                <a:solidFill>
                  <a:srgbClr val="FEFDE3"/>
                </a:solidFill>
                <a:latin typeface="Arial Narrow" charset="0"/>
                <a:ea typeface="Times New Roman" charset="0"/>
                <a:cs typeface="Times New Roman" charset="0"/>
              </a:endParaRPr>
            </a:p>
          </p:txBody>
        </p:sp>
        <p:sp>
          <p:nvSpPr>
            <p:cNvPr id="269357" name="Rectangle 40"/>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sz="1800" b="0">
                <a:solidFill>
                  <a:srgbClr val="000000"/>
                </a:solidFill>
                <a:latin typeface="Arial" charset="0"/>
                <a:cs typeface="MS PGothic" charset="0"/>
              </a:endParaRPr>
            </a:p>
          </p:txBody>
        </p:sp>
      </p:grpSp>
      <p:grpSp>
        <p:nvGrpSpPr>
          <p:cNvPr id="269344" name="Group 41"/>
          <p:cNvGrpSpPr>
            <a:grpSpLocks/>
          </p:cNvGrpSpPr>
          <p:nvPr/>
        </p:nvGrpSpPr>
        <p:grpSpPr bwMode="auto">
          <a:xfrm>
            <a:off x="5486400" y="2332038"/>
            <a:ext cx="1524000"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defRPr/>
              </a:pPr>
              <a:r>
                <a:rPr lang="zh-CN" altLang="en-US" sz="2400" dirty="0">
                  <a:solidFill>
                    <a:srgbClr val="FEFDE3"/>
                  </a:solidFill>
                  <a:latin typeface="Arial Narrow" charset="0"/>
                  <a:ea typeface="Times New Roman" charset="0"/>
                  <a:cs typeface="Times New Roman" charset="0"/>
                </a:rPr>
                <a:t>列王纪下</a:t>
              </a:r>
              <a:endParaRPr lang="en-US" sz="2400" dirty="0">
                <a:solidFill>
                  <a:srgbClr val="FEFDE3"/>
                </a:solidFill>
                <a:latin typeface="Arial Narrow" charset="0"/>
                <a:ea typeface="Times New Roman" charset="0"/>
                <a:cs typeface="Times New Roman" charset="0"/>
              </a:endParaRPr>
            </a:p>
          </p:txBody>
        </p:sp>
        <p:sp>
          <p:nvSpPr>
            <p:cNvPr id="269355" name="Rectangle 43"/>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sz="1800" b="0">
                <a:solidFill>
                  <a:srgbClr val="000000"/>
                </a:solidFill>
                <a:latin typeface="Arial" charset="0"/>
                <a:cs typeface="MS PGothic" charset="0"/>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81800" y="4800600"/>
            <a:ext cx="925513"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75" name="AutoShape 47"/>
          <p:cNvSpPr>
            <a:spLocks noChangeArrowheads="1"/>
          </p:cNvSpPr>
          <p:nvPr/>
        </p:nvSpPr>
        <p:spPr bwMode="auto">
          <a:xfrm>
            <a:off x="6172200" y="48768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endParaRPr lang="en-US" sz="1800" b="0">
              <a:solidFill>
                <a:srgbClr val="000000"/>
              </a:solidFill>
              <a:latin typeface="Arial" charset="0"/>
              <a:cs typeface="MS PGothic" charset="0"/>
            </a:endParaRPr>
          </a:p>
        </p:txBody>
      </p:sp>
      <p:sp>
        <p:nvSpPr>
          <p:cNvPr id="124976" name="AutoShape 48"/>
          <p:cNvSpPr>
            <a:spLocks noChangeArrowheads="1"/>
          </p:cNvSpPr>
          <p:nvPr/>
        </p:nvSpPr>
        <p:spPr bwMode="auto">
          <a:xfrm>
            <a:off x="6553200"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endParaRPr lang="en-US" sz="1800" b="0">
              <a:solidFill>
                <a:srgbClr val="000000"/>
              </a:solidFill>
              <a:latin typeface="Arial" charset="0"/>
              <a:cs typeface="MS PGothic" charset="0"/>
            </a:endParaRPr>
          </a:p>
        </p:txBody>
      </p:sp>
      <p:sp>
        <p:nvSpPr>
          <p:cNvPr id="124977" name="AutoShape 49"/>
          <p:cNvSpPr>
            <a:spLocks noChangeArrowheads="1"/>
          </p:cNvSpPr>
          <p:nvPr/>
        </p:nvSpPr>
        <p:spPr bwMode="auto">
          <a:xfrm rot="10800000">
            <a:off x="7991475"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endParaRPr lang="en-US" sz="1800" b="0">
              <a:solidFill>
                <a:srgbClr val="000000"/>
              </a:solidFill>
              <a:latin typeface="Arial" charset="0"/>
              <a:cs typeface="MS PGothic" charset="0"/>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4630738"/>
            <a:ext cx="1447800" cy="137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53"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2400">
                <a:solidFill>
                  <a:srgbClr val="000000"/>
                </a:solidFill>
                <a:latin typeface="Arial" charset="0"/>
                <a:cs typeface="Arial" charset="0"/>
              </a:rPr>
              <a:t>220</a:t>
            </a:r>
            <a:br>
              <a:rPr lang="en-US" sz="2400">
                <a:solidFill>
                  <a:srgbClr val="000000"/>
                </a:solidFill>
                <a:latin typeface="Arial" charset="0"/>
                <a:cs typeface="Arial" charset="0"/>
              </a:rPr>
            </a:br>
            <a:r>
              <a:rPr lang="en-US" sz="2400">
                <a:solidFill>
                  <a:srgbClr val="000000"/>
                </a:solidFill>
                <a:latin typeface="Arial" charset="0"/>
                <a:cs typeface="Arial" charset="0"/>
              </a:rPr>
              <a:t>264</a:t>
            </a:r>
          </a:p>
        </p:txBody>
      </p:sp>
    </p:spTree>
    <p:extLst>
      <p:ext uri="{BB962C8B-B14F-4D97-AF65-F5344CB8AC3E}">
        <p14:creationId xmlns:p14="http://schemas.microsoft.com/office/powerpoint/2010/main" val="17898936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52461074"/>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zh-CN" altLang="en-US" sz="4000">
                <a:solidFill>
                  <a:srgbClr val="FFFFFF"/>
                </a:solidFill>
                <a:latin typeface="Arial" charset="0"/>
                <a:ea typeface="SimSun" charset="0"/>
                <a:cs typeface="SimSun" charset="0"/>
              </a:rPr>
              <a:t>免费获取这讲解</a:t>
            </a:r>
            <a:r>
              <a:rPr lang="en-US" altLang="ja-JP" sz="4000">
                <a:solidFill>
                  <a:srgbClr val="FFFFFF"/>
                </a:solidFill>
                <a:latin typeface="Arial" charset="0"/>
                <a:cs typeface="Arial" charset="0"/>
              </a:rPr>
              <a:t>!</a:t>
            </a:r>
            <a:endParaRPr lang="en-US" sz="1400">
              <a:solidFill>
                <a:srgbClr val="FFFFFF"/>
              </a:solidFill>
              <a:latin typeface="Arial" charset="0"/>
              <a:cs typeface="Arial" charset="0"/>
            </a:endParaRPr>
          </a:p>
        </p:txBody>
      </p:sp>
      <p:sp>
        <p:nvSpPr>
          <p:cNvPr id="575489"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600"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1619080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193</a:t>
            </a:r>
          </a:p>
        </p:txBody>
      </p:sp>
      <p:sp>
        <p:nvSpPr>
          <p:cNvPr id="150531" name="Rectangle 3"/>
          <p:cNvSpPr>
            <a:spLocks noGrp="1" noChangeArrowheads="1"/>
          </p:cNvSpPr>
          <p:nvPr>
            <p:ph type="title"/>
          </p:nvPr>
        </p:nvSpPr>
        <p:spPr>
          <a:xfrm>
            <a:off x="1066800" y="304800"/>
            <a:ext cx="6781800" cy="914400"/>
          </a:xfrm>
          <a:solidFill>
            <a:schemeClr val="tx1"/>
          </a:solidFill>
          <a:ln>
            <a:solidFill>
              <a:schemeClr val="tx1"/>
            </a:solidFill>
            <a:miter lim="800000"/>
            <a:headEnd/>
            <a:tailEnd/>
          </a:ln>
        </p:spPr>
        <p:txBody>
          <a:bodyPr anchor="ctr" anchorCtr="1"/>
          <a:lstStyle/>
          <a:p>
            <a:pPr algn="ctr" eaLnBrk="1" hangingPunct="1"/>
            <a:r>
              <a:rPr lang="zh-CN" altLang="en-US" b="1">
                <a:solidFill>
                  <a:schemeClr val="bg1"/>
                </a:solidFill>
                <a:latin typeface="Times" charset="0"/>
                <a:ea typeface="宋体" charset="0"/>
                <a:cs typeface="宋体" charset="0"/>
              </a:rPr>
              <a:t>路得记的神学</a:t>
            </a:r>
            <a:endParaRPr lang="en-US" b="1">
              <a:solidFill>
                <a:schemeClr val="bg1"/>
              </a:solidFill>
              <a:latin typeface="Times" charset="0"/>
              <a:ea typeface="宋体" charset="0"/>
              <a:cs typeface="宋体" charset="0"/>
            </a:endParaRPr>
          </a:p>
        </p:txBody>
      </p:sp>
      <p:sp>
        <p:nvSpPr>
          <p:cNvPr id="150532" name="Rectangle 7"/>
          <p:cNvSpPr>
            <a:spLocks noChangeArrowheads="1"/>
          </p:cNvSpPr>
          <p:nvPr/>
        </p:nvSpPr>
        <p:spPr bwMode="auto">
          <a:xfrm>
            <a:off x="20732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S PGothic" charset="0"/>
              <a:cs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Curlz MT" charset="0"/>
                <a:ea typeface="MS PGothic" charset="0"/>
                <a:cs typeface="MS PGothic" charset="0"/>
              </a:rPr>
              <a:t>士师</a:t>
            </a:r>
            <a:endParaRPr kumimoji="0" lang="en-US" sz="1800" b="1" i="0" u="none" strike="noStrike" kern="1200" cap="none" spc="0" normalizeH="0" baseline="0" noProof="0">
              <a:ln>
                <a:noFill/>
              </a:ln>
              <a:solidFill>
                <a:srgbClr val="000000"/>
              </a:solidFill>
              <a:effectLst/>
              <a:uLnTx/>
              <a:uFillTx/>
              <a:latin typeface="Curlz MT" charset="0"/>
              <a:ea typeface="MS PGothic" charset="0"/>
              <a:cs typeface="MS PGothic" charset="0"/>
            </a:endParaRPr>
          </a:p>
        </p:txBody>
      </p:sp>
      <p:sp>
        <p:nvSpPr>
          <p:cNvPr id="150533" name="Rectangle 8"/>
          <p:cNvSpPr>
            <a:spLocks noChangeArrowheads="1"/>
          </p:cNvSpPr>
          <p:nvPr/>
        </p:nvSpPr>
        <p:spPr bwMode="auto">
          <a:xfrm>
            <a:off x="39020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S PGothic" charset="0"/>
              <a:cs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Brush Script MT" charset="0"/>
                <a:ea typeface="MS PGothic" charset="0"/>
                <a:cs typeface="MS PGothic" charset="0"/>
              </a:rPr>
              <a:t>路得</a:t>
            </a:r>
            <a:endParaRPr kumimoji="0" lang="en-US" sz="1800" b="1" i="0" u="none" strike="noStrike" kern="1200" cap="none" spc="0" normalizeH="0" baseline="0" noProof="0">
              <a:ln>
                <a:noFill/>
              </a:ln>
              <a:solidFill>
                <a:srgbClr val="000000"/>
              </a:solidFill>
              <a:effectLst/>
              <a:uLnTx/>
              <a:uFillTx/>
              <a:latin typeface="Brush Script MT" charset="0"/>
              <a:ea typeface="MS PGothic" charset="0"/>
              <a:cs typeface="MS PGothic" charset="0"/>
            </a:endParaRPr>
          </a:p>
        </p:txBody>
      </p:sp>
      <p:sp>
        <p:nvSpPr>
          <p:cNvPr id="150534" name="Rectangle 9"/>
          <p:cNvSpPr>
            <a:spLocks noChangeArrowheads="1"/>
          </p:cNvSpPr>
          <p:nvPr/>
        </p:nvSpPr>
        <p:spPr bwMode="auto">
          <a:xfrm>
            <a:off x="57308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S PGothic" charset="0"/>
              <a:cs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Times New Roman" charset="0"/>
                <a:ea typeface="MS PGothic" charset="0"/>
                <a:cs typeface="MS PGothic" charset="0"/>
              </a:rPr>
              <a:t>撒母耳</a:t>
            </a:r>
            <a:endParaRPr kumimoji="0" lang="en-US" sz="1800" b="1"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grpSp>
        <p:nvGrpSpPr>
          <p:cNvPr id="2" name="Group 11"/>
          <p:cNvGrpSpPr>
            <a:grpSpLocks/>
          </p:cNvGrpSpPr>
          <p:nvPr/>
        </p:nvGrpSpPr>
        <p:grpSpPr bwMode="auto">
          <a:xfrm>
            <a:off x="1674813" y="5145088"/>
            <a:ext cx="1373187" cy="1096962"/>
            <a:chOff x="0" y="0"/>
            <a:chExt cx="20000" cy="20000"/>
          </a:xfrm>
        </p:grpSpPr>
        <p:sp>
          <p:nvSpPr>
            <p:cNvPr id="150557" name="Freeform 12"/>
            <p:cNvSpPr>
              <a:spLocks/>
            </p:cNvSpPr>
            <p:nvPr/>
          </p:nvSpPr>
          <p:spPr bwMode="auto">
            <a:xfrm>
              <a:off x="0" y="0"/>
              <a:ext cx="20000" cy="20000"/>
            </a:xfrm>
            <a:custGeom>
              <a:avLst/>
              <a:gdLst>
                <a:gd name="T0" fmla="*/ 14660 w 20000"/>
                <a:gd name="T1" fmla="*/ 1666 h 20000"/>
                <a:gd name="T2" fmla="*/ 15104 w 20000"/>
                <a:gd name="T3" fmla="*/ 1110 h 20000"/>
                <a:gd name="T4" fmla="*/ 14734 w 20000"/>
                <a:gd name="T5" fmla="*/ 879 h 20000"/>
                <a:gd name="T6" fmla="*/ 13623 w 20000"/>
                <a:gd name="T7" fmla="*/ 879 h 20000"/>
                <a:gd name="T8" fmla="*/ 13327 w 20000"/>
                <a:gd name="T9" fmla="*/ 0 h 20000"/>
                <a:gd name="T10" fmla="*/ 5331 w 20000"/>
                <a:gd name="T11" fmla="*/ 0 h 20000"/>
                <a:gd name="T12" fmla="*/ 5331 w 20000"/>
                <a:gd name="T13" fmla="*/ 1666 h 20000"/>
                <a:gd name="T14" fmla="*/ 0 w 20000"/>
                <a:gd name="T15" fmla="*/ 1666 h 20000"/>
                <a:gd name="T16" fmla="*/ 1333 w 20000"/>
                <a:gd name="T17" fmla="*/ 3331 h 20000"/>
                <a:gd name="T18" fmla="*/ 0 w 20000"/>
                <a:gd name="T19" fmla="*/ 8329 h 20000"/>
                <a:gd name="T20" fmla="*/ 2665 w 20000"/>
                <a:gd name="T21" fmla="*/ 9994 h 20000"/>
                <a:gd name="T22" fmla="*/ 1333 w 20000"/>
                <a:gd name="T23" fmla="*/ 9994 h 20000"/>
                <a:gd name="T24" fmla="*/ 1333 w 20000"/>
                <a:gd name="T25" fmla="*/ 16657 h 20000"/>
                <a:gd name="T26" fmla="*/ 6664 w 20000"/>
                <a:gd name="T27" fmla="*/ 16657 h 20000"/>
                <a:gd name="T28" fmla="*/ 7996 w 20000"/>
                <a:gd name="T29" fmla="*/ 13326 h 20000"/>
                <a:gd name="T30" fmla="*/ 9329 w 20000"/>
                <a:gd name="T31" fmla="*/ 14991 h 20000"/>
                <a:gd name="T32" fmla="*/ 14660 w 20000"/>
                <a:gd name="T33" fmla="*/ 19988 h 20000"/>
                <a:gd name="T34" fmla="*/ 14660 w 20000"/>
                <a:gd name="T35" fmla="*/ 13326 h 20000"/>
                <a:gd name="T36" fmla="*/ 17325 w 20000"/>
                <a:gd name="T37" fmla="*/ 11660 h 20000"/>
                <a:gd name="T38" fmla="*/ 19991 w 20000"/>
                <a:gd name="T39" fmla="*/ 11660 h 20000"/>
                <a:gd name="T40" fmla="*/ 18658 w 20000"/>
                <a:gd name="T41" fmla="*/ 8329 h 20000"/>
                <a:gd name="T42" fmla="*/ 19991 w 20000"/>
                <a:gd name="T43" fmla="*/ 3331 h 20000"/>
                <a:gd name="T44" fmla="*/ 15993 w 20000"/>
                <a:gd name="T45" fmla="*/ 1666 h 20000"/>
                <a:gd name="T46" fmla="*/ 14660 w 20000"/>
                <a:gd name="T47" fmla="*/ 0 h 2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00"/>
                <a:gd name="T73" fmla="*/ 0 h 20000"/>
                <a:gd name="T74" fmla="*/ 20000 w 20000"/>
                <a:gd name="T75" fmla="*/ 20000 h 2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00" h="20000">
                  <a:moveTo>
                    <a:pt x="14660" y="1666"/>
                  </a:moveTo>
                  <a:lnTo>
                    <a:pt x="15104" y="1110"/>
                  </a:lnTo>
                  <a:lnTo>
                    <a:pt x="14734" y="879"/>
                  </a:lnTo>
                  <a:lnTo>
                    <a:pt x="13623" y="879"/>
                  </a:lnTo>
                  <a:lnTo>
                    <a:pt x="13327" y="0"/>
                  </a:lnTo>
                  <a:lnTo>
                    <a:pt x="5331" y="0"/>
                  </a:lnTo>
                  <a:lnTo>
                    <a:pt x="5331" y="1666"/>
                  </a:lnTo>
                  <a:lnTo>
                    <a:pt x="0" y="1666"/>
                  </a:lnTo>
                  <a:lnTo>
                    <a:pt x="1333" y="3331"/>
                  </a:lnTo>
                  <a:lnTo>
                    <a:pt x="0" y="8329"/>
                  </a:lnTo>
                  <a:lnTo>
                    <a:pt x="2665" y="9994"/>
                  </a:lnTo>
                  <a:lnTo>
                    <a:pt x="1333" y="9994"/>
                  </a:lnTo>
                  <a:lnTo>
                    <a:pt x="1333" y="16657"/>
                  </a:lnTo>
                  <a:lnTo>
                    <a:pt x="6664" y="16657"/>
                  </a:lnTo>
                  <a:lnTo>
                    <a:pt x="7996" y="13326"/>
                  </a:lnTo>
                  <a:lnTo>
                    <a:pt x="9329" y="14991"/>
                  </a:lnTo>
                  <a:lnTo>
                    <a:pt x="14660" y="19988"/>
                  </a:lnTo>
                  <a:lnTo>
                    <a:pt x="14660" y="13326"/>
                  </a:lnTo>
                  <a:lnTo>
                    <a:pt x="17325" y="11660"/>
                  </a:lnTo>
                  <a:lnTo>
                    <a:pt x="19991" y="11660"/>
                  </a:lnTo>
                  <a:lnTo>
                    <a:pt x="18658" y="8329"/>
                  </a:lnTo>
                  <a:lnTo>
                    <a:pt x="19991" y="3331"/>
                  </a:lnTo>
                  <a:lnTo>
                    <a:pt x="15993" y="1666"/>
                  </a:lnTo>
                  <a:lnTo>
                    <a:pt x="14660" y="0"/>
                  </a:lnTo>
                </a:path>
              </a:pathLst>
            </a:custGeom>
            <a:solidFill>
              <a:srgbClr val="FFFFFF"/>
            </a:solidFill>
            <a:ln w="508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8" name="Rectangle 13"/>
            <p:cNvSpPr>
              <a:spLocks noChangeArrowheads="1"/>
            </p:cNvSpPr>
            <p:nvPr/>
          </p:nvSpPr>
          <p:spPr bwMode="auto">
            <a:xfrm>
              <a:off x="3999" y="3331"/>
              <a:ext cx="13336" cy="8341"/>
            </a:xfrm>
            <a:prstGeom prst="rect">
              <a:avLst/>
            </a:prstGeom>
            <a:solidFill>
              <a:srgbClr val="FFFFFF"/>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君主国</a:t>
              </a:r>
              <a:r>
                <a:rPr kumimoji="0" lang="en-US" altLang="ja-JP"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 </a:t>
              </a: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的需要</a:t>
              </a:r>
              <a:endParaRPr kumimoji="0" lang="en-US" sz="24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grpSp>
      <p:grpSp>
        <p:nvGrpSpPr>
          <p:cNvPr id="3" name="Group 14"/>
          <p:cNvGrpSpPr>
            <a:grpSpLocks/>
          </p:cNvGrpSpPr>
          <p:nvPr/>
        </p:nvGrpSpPr>
        <p:grpSpPr bwMode="auto">
          <a:xfrm>
            <a:off x="3687763" y="5145088"/>
            <a:ext cx="1279525" cy="822325"/>
            <a:chOff x="4" y="0"/>
            <a:chExt cx="19996" cy="20000"/>
          </a:xfrm>
        </p:grpSpPr>
        <p:sp>
          <p:nvSpPr>
            <p:cNvPr id="150555" name="Oval 15"/>
            <p:cNvSpPr>
              <a:spLocks noChangeArrowheads="1"/>
            </p:cNvSpPr>
            <p:nvPr/>
          </p:nvSpPr>
          <p:spPr bwMode="auto">
            <a:xfrm>
              <a:off x="4" y="0"/>
              <a:ext cx="19996" cy="20000"/>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6" name="Rectangle 16"/>
            <p:cNvSpPr>
              <a:spLocks noChangeArrowheads="1"/>
            </p:cNvSpPr>
            <p:nvPr/>
          </p:nvSpPr>
          <p:spPr bwMode="auto">
            <a:xfrm>
              <a:off x="2859" y="4441"/>
              <a:ext cx="14286" cy="11102"/>
            </a:xfrm>
            <a:prstGeom prst="rect">
              <a:avLst/>
            </a:prstGeom>
            <a:solidFill>
              <a:srgbClr val="FFFFFF"/>
            </a:solidFill>
            <a:ln>
              <a:noFill/>
            </a:ln>
            <a:extLst>
              <a:ext uri="{91240B29-F687-4f45-9708-019B960494DF}">
                <a14:hiddenLine xmlns:a14="http://schemas.microsoft.com/office/drawing/2010/main" xmlns="" w="508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君主国</a:t>
              </a:r>
              <a:r>
                <a:rPr kumimoji="0" lang="en-US" altLang="ja-JP"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 </a:t>
              </a: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的筹备</a:t>
              </a:r>
              <a:endParaRPr kumimoji="0" lang="en-US" sz="14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grpSp>
      <p:sp>
        <p:nvSpPr>
          <p:cNvPr id="39960" name="Line 24"/>
          <p:cNvSpPr>
            <a:spLocks noChangeShapeType="1"/>
          </p:cNvSpPr>
          <p:nvPr/>
        </p:nvSpPr>
        <p:spPr bwMode="auto">
          <a:xfrm flipV="1">
            <a:off x="3536950" y="3455988"/>
            <a:ext cx="361950" cy="182562"/>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1" name="Line 25"/>
          <p:cNvSpPr>
            <a:spLocks noChangeShapeType="1"/>
          </p:cNvSpPr>
          <p:nvPr/>
        </p:nvSpPr>
        <p:spPr bwMode="auto">
          <a:xfrm flipV="1">
            <a:off x="5273675" y="2800350"/>
            <a:ext cx="363538" cy="182563"/>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2" name="Line 26"/>
          <p:cNvSpPr>
            <a:spLocks noChangeShapeType="1"/>
          </p:cNvSpPr>
          <p:nvPr/>
        </p:nvSpPr>
        <p:spPr bwMode="auto">
          <a:xfrm>
            <a:off x="3773488" y="4503738"/>
            <a:ext cx="1866900" cy="346075"/>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5" name="Text Box 29"/>
          <p:cNvSpPr txBox="1">
            <a:spLocks noChangeArrowheads="1"/>
          </p:cNvSpPr>
          <p:nvPr/>
        </p:nvSpPr>
        <p:spPr bwMode="auto">
          <a:xfrm>
            <a:off x="1196975" y="2609850"/>
            <a:ext cx="9588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伯利恒</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6" name="Text Box 30"/>
          <p:cNvSpPr txBox="1">
            <a:spLocks noChangeArrowheads="1"/>
          </p:cNvSpPr>
          <p:nvPr/>
        </p:nvSpPr>
        <p:spPr bwMode="auto">
          <a:xfrm>
            <a:off x="1674813" y="3105150"/>
            <a:ext cx="2049462"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敬拜偶像</a:t>
            </a:r>
            <a:r>
              <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rPr>
              <a:t> (17-18)</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妾</a:t>
            </a:r>
            <a:r>
              <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rPr>
              <a:t> (19)</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7" name="Text Box 31"/>
          <p:cNvSpPr txBox="1">
            <a:spLocks noChangeArrowheads="1"/>
          </p:cNvSpPr>
          <p:nvPr/>
        </p:nvSpPr>
        <p:spPr bwMode="auto">
          <a:xfrm>
            <a:off x="1196975" y="4019550"/>
            <a:ext cx="9540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基比亚</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8" name="Text Box 32"/>
          <p:cNvSpPr txBox="1">
            <a:spLocks noChangeArrowheads="1"/>
          </p:cNvSpPr>
          <p:nvPr/>
        </p:nvSpPr>
        <p:spPr bwMode="auto">
          <a:xfrm>
            <a:off x="1647825" y="4400550"/>
            <a:ext cx="15335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谋杀</a:t>
            </a:r>
            <a:r>
              <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rPr>
              <a:t> (19-20)</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9" name="Text Box 33"/>
          <p:cNvSpPr txBox="1">
            <a:spLocks noChangeArrowheads="1"/>
          </p:cNvSpPr>
          <p:nvPr/>
        </p:nvSpPr>
        <p:spPr bwMode="auto">
          <a:xfrm>
            <a:off x="3978275" y="2724150"/>
            <a:ext cx="128905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波阿斯</a:t>
            </a:r>
            <a:endPar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伯利恒人</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70" name="Text Box 34"/>
          <p:cNvSpPr txBox="1">
            <a:spLocks noChangeArrowheads="1"/>
          </p:cNvSpPr>
          <p:nvPr/>
        </p:nvSpPr>
        <p:spPr bwMode="auto">
          <a:xfrm>
            <a:off x="5937250" y="4705350"/>
            <a:ext cx="7000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扫罗</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71" name="Text Box 35"/>
          <p:cNvSpPr txBox="1">
            <a:spLocks noChangeArrowheads="1"/>
          </p:cNvSpPr>
          <p:nvPr/>
        </p:nvSpPr>
        <p:spPr bwMode="auto">
          <a:xfrm>
            <a:off x="5915025" y="2571750"/>
            <a:ext cx="7000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大卫</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grpSp>
        <p:nvGrpSpPr>
          <p:cNvPr id="4" name="Group 36"/>
          <p:cNvGrpSpPr>
            <a:grpSpLocks/>
          </p:cNvGrpSpPr>
          <p:nvPr/>
        </p:nvGrpSpPr>
        <p:grpSpPr bwMode="auto">
          <a:xfrm>
            <a:off x="5610225" y="5105400"/>
            <a:ext cx="1295400" cy="823913"/>
            <a:chOff x="3456" y="3456"/>
            <a:chExt cx="816" cy="519"/>
          </a:xfrm>
        </p:grpSpPr>
        <p:sp>
          <p:nvSpPr>
            <p:cNvPr id="150549" name="Rectangle 27"/>
            <p:cNvSpPr>
              <a:spLocks noChangeArrowheads="1"/>
            </p:cNvSpPr>
            <p:nvPr/>
          </p:nvSpPr>
          <p:spPr bwMode="auto">
            <a:xfrm>
              <a:off x="3456" y="3504"/>
              <a:ext cx="816" cy="38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0" name="Line 20"/>
            <p:cNvSpPr>
              <a:spLocks noChangeShapeType="1"/>
            </p:cNvSpPr>
            <p:nvPr/>
          </p:nvSpPr>
          <p:spPr bwMode="auto">
            <a:xfrm>
              <a:off x="3456"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1" name="Line 21"/>
            <p:cNvSpPr>
              <a:spLocks noChangeShapeType="1"/>
            </p:cNvSpPr>
            <p:nvPr/>
          </p:nvSpPr>
          <p:spPr bwMode="auto">
            <a:xfrm>
              <a:off x="4263"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2" name="Oval 19"/>
            <p:cNvSpPr>
              <a:spLocks noChangeArrowheads="1"/>
            </p:cNvSpPr>
            <p:nvPr/>
          </p:nvSpPr>
          <p:spPr bwMode="auto">
            <a:xfrm>
              <a:off x="3456" y="3859"/>
              <a:ext cx="807" cy="116"/>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3" name="Rectangle 23"/>
            <p:cNvSpPr>
              <a:spLocks noChangeArrowheads="1"/>
            </p:cNvSpPr>
            <p:nvPr/>
          </p:nvSpPr>
          <p:spPr bwMode="auto">
            <a:xfrm>
              <a:off x="3552" y="3552"/>
              <a:ext cx="634" cy="231"/>
            </a:xfrm>
            <a:prstGeom prst="rect">
              <a:avLst/>
            </a:prstGeom>
            <a:solidFill>
              <a:srgbClr val="FFFFFF"/>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君主国</a:t>
              </a:r>
              <a:r>
                <a:rPr kumimoji="0" lang="en-US" altLang="ja-JP"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 </a:t>
              </a: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的</a:t>
              </a:r>
              <a:endParaRPr kumimoji="0" lang="en-US" altLang="zh-CN" sz="1400" b="1"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设立</a:t>
              </a:r>
              <a:endParaRPr kumimoji="0" lang="en-US" sz="14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sp>
          <p:nvSpPr>
            <p:cNvPr id="150554" name="Freeform 22"/>
            <p:cNvSpPr>
              <a:spLocks/>
            </p:cNvSpPr>
            <p:nvPr/>
          </p:nvSpPr>
          <p:spPr bwMode="auto">
            <a:xfrm>
              <a:off x="3456" y="3456"/>
              <a:ext cx="807" cy="58"/>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w 20000"/>
                <a:gd name="T13" fmla="*/ 0 h 20000"/>
                <a:gd name="T14" fmla="*/ 0 w 20000"/>
                <a:gd name="T15" fmla="*/ 0 h 20000"/>
                <a:gd name="T16" fmla="*/ 0 w 20000"/>
                <a:gd name="T17" fmla="*/ 0 h 20000"/>
                <a:gd name="T18" fmla="*/ 0 w 20000"/>
                <a:gd name="T19" fmla="*/ 0 h 20000"/>
                <a:gd name="T20" fmla="*/ 0 w 20000"/>
                <a:gd name="T21" fmla="*/ 0 h 20000"/>
                <a:gd name="T22" fmla="*/ 0 w 20000"/>
                <a:gd name="T23" fmla="*/ 0 h 20000"/>
                <a:gd name="T24" fmla="*/ 0 w 20000"/>
                <a:gd name="T25" fmla="*/ 0 h 20000"/>
                <a:gd name="T26" fmla="*/ 0 w 20000"/>
                <a:gd name="T27" fmla="*/ 0 h 20000"/>
                <a:gd name="T28" fmla="*/ 0 w 20000"/>
                <a:gd name="T29" fmla="*/ 0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0" y="0"/>
                  </a:moveTo>
                  <a:lnTo>
                    <a:pt x="1428" y="19862"/>
                  </a:lnTo>
                  <a:lnTo>
                    <a:pt x="2856" y="0"/>
                  </a:lnTo>
                  <a:lnTo>
                    <a:pt x="4284" y="19862"/>
                  </a:lnTo>
                  <a:lnTo>
                    <a:pt x="5711" y="0"/>
                  </a:lnTo>
                  <a:lnTo>
                    <a:pt x="7139" y="19862"/>
                  </a:lnTo>
                  <a:lnTo>
                    <a:pt x="8567" y="0"/>
                  </a:lnTo>
                  <a:lnTo>
                    <a:pt x="9995" y="19862"/>
                  </a:lnTo>
                  <a:lnTo>
                    <a:pt x="11423" y="0"/>
                  </a:lnTo>
                  <a:lnTo>
                    <a:pt x="12851" y="19862"/>
                  </a:lnTo>
                  <a:lnTo>
                    <a:pt x="14279" y="0"/>
                  </a:lnTo>
                  <a:lnTo>
                    <a:pt x="15706" y="19862"/>
                  </a:lnTo>
                  <a:lnTo>
                    <a:pt x="17134" y="0"/>
                  </a:lnTo>
                  <a:lnTo>
                    <a:pt x="18562" y="19862"/>
                  </a:lnTo>
                  <a:lnTo>
                    <a:pt x="19990" y="0"/>
                  </a:lnTo>
                </a:path>
              </a:pathLst>
            </a:custGeom>
            <a:solidFill>
              <a:srgbClr val="FFFFFF"/>
            </a:solidFill>
            <a:ln w="254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grpSp>
      <p:sp>
        <p:nvSpPr>
          <p:cNvPr id="150548" name="Text Box 37"/>
          <p:cNvSpPr txBox="1">
            <a:spLocks noChangeArrowheads="1"/>
          </p:cNvSpPr>
          <p:nvPr/>
        </p:nvSpPr>
        <p:spPr bwMode="auto">
          <a:xfrm>
            <a:off x="-23304" y="6583363"/>
            <a:ext cx="910805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1200" b="0" i="0" u="none" strike="noStrike" kern="1200" cap="none" spc="0" normalizeH="0" baseline="0" noProof="0">
                <a:ln>
                  <a:noFill/>
                </a:ln>
                <a:solidFill>
                  <a:srgbClr val="000000"/>
                </a:solidFill>
                <a:effectLst/>
                <a:uLnTx/>
                <a:uFillTx/>
                <a:latin typeface="Times" charset="0"/>
                <a:ea typeface="宋体" charset="0"/>
                <a:cs typeface="宋体" charset="0"/>
              </a:rPr>
              <a:t>Adapted from Thomas L. Constable, “A Theology of Joshua, </a:t>
            </a:r>
            <a:r>
              <a:rPr kumimoji="0" lang="zh-TW" altLang="en-US" sz="1200" b="0" i="0" u="none" strike="noStrike" kern="1200" cap="none" spc="0" normalizeH="0" baseline="0" noProof="0">
                <a:ln>
                  <a:noFill/>
                </a:ln>
                <a:solidFill>
                  <a:srgbClr val="000000"/>
                </a:solidFill>
                <a:effectLst/>
                <a:uLnTx/>
                <a:uFillTx/>
                <a:latin typeface="Times" charset="0"/>
                <a:ea typeface="宋体" charset="0"/>
                <a:cs typeface="宋体" charset="0"/>
              </a:rPr>
              <a:t>路得 </a:t>
            </a:r>
            <a:r>
              <a:rPr kumimoji="0" lang="en-US" altLang="zh-CN" sz="1200" b="0" i="0" u="none" strike="noStrike" kern="1200" cap="none" spc="0" normalizeH="0" baseline="0" noProof="0">
                <a:ln>
                  <a:noFill/>
                </a:ln>
                <a:solidFill>
                  <a:srgbClr val="000000"/>
                </a:solidFill>
                <a:effectLst/>
                <a:uLnTx/>
                <a:uFillTx/>
                <a:latin typeface="Times" charset="0"/>
                <a:ea typeface="宋体" charset="0"/>
                <a:cs typeface="宋体" charset="0"/>
              </a:rPr>
              <a:t>, and Judges,” in </a:t>
            </a:r>
            <a:r>
              <a:rPr kumimoji="0" lang="en-US" altLang="zh-CN" sz="1200" b="0" i="1" u="none" strike="noStrike" kern="1200" cap="none" spc="0" normalizeH="0" baseline="0" noProof="0">
                <a:ln>
                  <a:noFill/>
                </a:ln>
                <a:solidFill>
                  <a:srgbClr val="000000"/>
                </a:solidFill>
                <a:effectLst/>
                <a:uLnTx/>
                <a:uFillTx/>
                <a:latin typeface="Times" charset="0"/>
                <a:ea typeface="宋体" charset="0"/>
                <a:cs typeface="宋体" charset="0"/>
              </a:rPr>
              <a:t>A Biblical Theology of the OT</a:t>
            </a:r>
            <a:r>
              <a:rPr kumimoji="0" lang="en-US" altLang="zh-CN" sz="1200" b="0" i="0" u="none" strike="noStrike" kern="1200" cap="none" spc="0" normalizeH="0" baseline="0" noProof="0">
                <a:ln>
                  <a:noFill/>
                </a:ln>
                <a:solidFill>
                  <a:srgbClr val="000000"/>
                </a:solidFill>
                <a:effectLst/>
                <a:uLnTx/>
                <a:uFillTx/>
                <a:latin typeface="Times" charset="0"/>
                <a:ea typeface="宋体" charset="0"/>
                <a:cs typeface="宋体" charset="0"/>
              </a:rPr>
              <a:t>, ed. Roy B. Zuck, 95-96, 117</a:t>
            </a:r>
            <a:endParaRPr kumimoji="0" lang="en-US" sz="1200" b="0" i="0" u="none" strike="noStrike" kern="1200" cap="none" spc="0" normalizeH="0" baseline="0" noProof="0">
              <a:ln>
                <a:noFill/>
              </a:ln>
              <a:solidFill>
                <a:srgbClr val="000000"/>
              </a:solidFill>
              <a:effectLst/>
              <a:uLnTx/>
              <a:uFillTx/>
              <a:latin typeface="Times" charset="0"/>
              <a:ea typeface="宋体" charset="0"/>
              <a:cs typeface="宋体" charset="0"/>
            </a:endParaRPr>
          </a:p>
        </p:txBody>
      </p:sp>
    </p:spTree>
    <p:extLst>
      <p:ext uri="{BB962C8B-B14F-4D97-AF65-F5344CB8AC3E}">
        <p14:creationId xmlns:p14="http://schemas.microsoft.com/office/powerpoint/2010/main" val="33937363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965"/>
                                        </p:tgtEl>
                                        <p:attrNameLst>
                                          <p:attrName>style.visibility</p:attrName>
                                        </p:attrNameLst>
                                      </p:cBhvr>
                                      <p:to>
                                        <p:strVal val="visible"/>
                                      </p:to>
                                    </p:set>
                                    <p:animEffect transition="in" filter="wipe(left)">
                                      <p:cBhvr>
                                        <p:cTn id="22" dur="500"/>
                                        <p:tgtEl>
                                          <p:spTgt spid="3996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966"/>
                                        </p:tgtEl>
                                        <p:attrNameLst>
                                          <p:attrName>style.visibility</p:attrName>
                                        </p:attrNameLst>
                                      </p:cBhvr>
                                      <p:to>
                                        <p:strVal val="visible"/>
                                      </p:to>
                                    </p:set>
                                    <p:animEffect transition="in" filter="wipe(left)">
                                      <p:cBhvr>
                                        <p:cTn id="27" dur="500"/>
                                        <p:tgtEl>
                                          <p:spTgt spid="399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9960"/>
                                        </p:tgtEl>
                                        <p:attrNameLst>
                                          <p:attrName>style.visibility</p:attrName>
                                        </p:attrNameLst>
                                      </p:cBhvr>
                                      <p:to>
                                        <p:strVal val="visible"/>
                                      </p:to>
                                    </p:set>
                                    <p:animEffect transition="in" filter="wipe(left)">
                                      <p:cBhvr>
                                        <p:cTn id="32" dur="500"/>
                                        <p:tgtEl>
                                          <p:spTgt spid="3996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9969"/>
                                        </p:tgtEl>
                                        <p:attrNameLst>
                                          <p:attrName>style.visibility</p:attrName>
                                        </p:attrNameLst>
                                      </p:cBhvr>
                                      <p:to>
                                        <p:strVal val="visible"/>
                                      </p:to>
                                    </p:set>
                                    <p:animEffect transition="in" filter="wipe(left)">
                                      <p:cBhvr>
                                        <p:cTn id="35" dur="500"/>
                                        <p:tgtEl>
                                          <p:spTgt spid="3996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9961"/>
                                        </p:tgtEl>
                                        <p:attrNameLst>
                                          <p:attrName>style.visibility</p:attrName>
                                        </p:attrNameLst>
                                      </p:cBhvr>
                                      <p:to>
                                        <p:strVal val="visible"/>
                                      </p:to>
                                    </p:set>
                                    <p:animEffect transition="in" filter="wipe(left)">
                                      <p:cBhvr>
                                        <p:cTn id="40" dur="500"/>
                                        <p:tgtEl>
                                          <p:spTgt spid="39961"/>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9971"/>
                                        </p:tgtEl>
                                        <p:attrNameLst>
                                          <p:attrName>style.visibility</p:attrName>
                                        </p:attrNameLst>
                                      </p:cBhvr>
                                      <p:to>
                                        <p:strVal val="visible"/>
                                      </p:to>
                                    </p:set>
                                    <p:animEffect transition="in" filter="wipe(left)">
                                      <p:cBhvr>
                                        <p:cTn id="43" dur="500"/>
                                        <p:tgtEl>
                                          <p:spTgt spid="39971"/>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9967"/>
                                        </p:tgtEl>
                                        <p:attrNameLst>
                                          <p:attrName>style.visibility</p:attrName>
                                        </p:attrNameLst>
                                      </p:cBhvr>
                                      <p:to>
                                        <p:strVal val="visible"/>
                                      </p:to>
                                    </p:set>
                                    <p:animEffect transition="in" filter="wipe(left)">
                                      <p:cBhvr>
                                        <p:cTn id="48" dur="500"/>
                                        <p:tgtEl>
                                          <p:spTgt spid="3996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9968"/>
                                        </p:tgtEl>
                                        <p:attrNameLst>
                                          <p:attrName>style.visibility</p:attrName>
                                        </p:attrNameLst>
                                      </p:cBhvr>
                                      <p:to>
                                        <p:strVal val="visible"/>
                                      </p:to>
                                    </p:set>
                                    <p:animEffect transition="in" filter="wipe(left)">
                                      <p:cBhvr>
                                        <p:cTn id="53" dur="500"/>
                                        <p:tgtEl>
                                          <p:spTgt spid="3996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9962"/>
                                        </p:tgtEl>
                                        <p:attrNameLst>
                                          <p:attrName>style.visibility</p:attrName>
                                        </p:attrNameLst>
                                      </p:cBhvr>
                                      <p:to>
                                        <p:strVal val="visible"/>
                                      </p:to>
                                    </p:set>
                                    <p:animEffect transition="in" filter="wipe(left)">
                                      <p:cBhvr>
                                        <p:cTn id="58" dur="500"/>
                                        <p:tgtEl>
                                          <p:spTgt spid="3996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39970"/>
                                        </p:tgtEl>
                                        <p:attrNameLst>
                                          <p:attrName>style.visibility</p:attrName>
                                        </p:attrNameLst>
                                      </p:cBhvr>
                                      <p:to>
                                        <p:strVal val="visible"/>
                                      </p:to>
                                    </p:set>
                                    <p:animEffect transition="in" filter="wipe(left)">
                                      <p:cBhvr>
                                        <p:cTn id="63" dur="500"/>
                                        <p:tgtEl>
                                          <p:spTgt spid="39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0" grpId="0" animBg="1"/>
      <p:bldP spid="39961" grpId="0" animBg="1"/>
      <p:bldP spid="39962" grpId="0" animBg="1"/>
      <p:bldP spid="39965" grpId="0"/>
      <p:bldP spid="39966" grpId="0"/>
      <p:bldP spid="39967" grpId="0"/>
      <p:bldP spid="39968" grpId="0"/>
      <p:bldP spid="39969" grpId="0"/>
      <p:bldP spid="39970" grpId="0"/>
      <p:bldP spid="3997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8" descr="key">
            <a:hlinkClick r:id="rId3"/>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429001" y="4588668"/>
            <a:ext cx="2619375" cy="187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 name="Rectangle 11"/>
          <p:cNvSpPr>
            <a:spLocks noGrp="1" noChangeArrowheads="1"/>
          </p:cNvSpPr>
          <p:nvPr>
            <p:ph type="title" idx="4294967295"/>
          </p:nvPr>
        </p:nvSpPr>
        <p:spPr>
          <a:xfrm>
            <a:off x="5715000" y="4953000"/>
            <a:ext cx="2895600" cy="1143000"/>
          </a:xfrm>
        </p:spPr>
        <p:txBody>
          <a:bodyPr wrap="none" numCol="1"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sp3d>
          </a:bodyPr>
          <a:lstStyle/>
          <a:p>
            <a:r>
              <a:rPr lang="zh-CN" altLang="en-US" sz="5400" b="1" kern="10">
                <a:ln w="9525">
                  <a:round/>
                  <a:headEnd/>
                  <a:tailEnd/>
                </a:ln>
                <a:gradFill rotWithShape="1">
                  <a:gsLst>
                    <a:gs pos="0">
                      <a:srgbClr val="FFE701"/>
                    </a:gs>
                    <a:gs pos="100000">
                      <a:srgbClr val="FE3E02"/>
                    </a:gs>
                  </a:gsLst>
                  <a:lin ang="5400000" scaled="1"/>
                </a:gradFill>
                <a:latin typeface="Impact"/>
              </a:rPr>
              <a:t>钥匙</a:t>
            </a:r>
            <a:endParaRPr lang="en-US" altLang="zh-TW" sz="5400" b="1" kern="10">
              <a:ln w="9525">
                <a:round/>
                <a:headEnd/>
                <a:tailEnd/>
              </a:ln>
              <a:gradFill rotWithShape="1">
                <a:gsLst>
                  <a:gs pos="0">
                    <a:srgbClr val="FFE701"/>
                  </a:gs>
                  <a:gs pos="100000">
                    <a:srgbClr val="FE3E02"/>
                  </a:gs>
                </a:gsLst>
                <a:lin ang="5400000" scaled="1"/>
              </a:gradFill>
              <a:latin typeface="Impact"/>
            </a:endParaRPr>
          </a:p>
        </p:txBody>
      </p:sp>
      <p:sp>
        <p:nvSpPr>
          <p:cNvPr id="37892" name="Rectangle 9"/>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p>
        </p:txBody>
      </p:sp>
      <p:sp>
        <p:nvSpPr>
          <p:cNvPr id="37893" name="WordArt 3"/>
          <p:cNvSpPr>
            <a:spLocks noChangeArrowheads="1" noChangeShapeType="1" noTextEdit="1"/>
          </p:cNvSpPr>
          <p:nvPr/>
        </p:nvSpPr>
        <p:spPr bwMode="auto">
          <a:xfrm>
            <a:off x="914400" y="914400"/>
            <a:ext cx="2971800" cy="1905000"/>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sp3d>
          </a:bodyPr>
          <a:lstStyle/>
          <a:p>
            <a:r>
              <a:rPr lang="zh-TW" altLang="en-US" sz="5400" kern="10">
                <a:ln w="9525">
                  <a:round/>
                  <a:headEnd/>
                  <a:tailEnd/>
                </a:ln>
                <a:gradFill rotWithShape="1">
                  <a:gsLst>
                    <a:gs pos="0">
                      <a:srgbClr val="FFE701"/>
                    </a:gs>
                    <a:gs pos="100000">
                      <a:srgbClr val="FE3E02"/>
                    </a:gs>
                  </a:gsLst>
                  <a:lin ang="5400000" scaled="1"/>
                </a:gradFill>
                <a:latin typeface="Impact"/>
                <a:ea typeface="Impact"/>
                <a:cs typeface="Impact"/>
              </a:rPr>
              <a:t>开启</a:t>
            </a:r>
            <a:endParaRPr lang="en-US" sz="54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37894" name="WordArt 6"/>
          <p:cNvSpPr>
            <a:spLocks noChangeArrowheads="1" noChangeShapeType="1" noTextEdit="1"/>
          </p:cNvSpPr>
          <p:nvPr/>
        </p:nvSpPr>
        <p:spPr bwMode="auto">
          <a:xfrm>
            <a:off x="1524000" y="1981200"/>
            <a:ext cx="5181600" cy="2895600"/>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sp3d>
          </a:bodyPr>
          <a:lstStyle/>
          <a:p>
            <a:r>
              <a:rPr lang="zh-TW" altLang="en-US" sz="5400" kern="10">
                <a:ln w="9525">
                  <a:round/>
                  <a:headEnd/>
                  <a:tailEnd/>
                </a:ln>
                <a:gradFill rotWithShape="1">
                  <a:gsLst>
                    <a:gs pos="0">
                      <a:srgbClr val="FFE701"/>
                    </a:gs>
                    <a:gs pos="100000">
                      <a:srgbClr val="FE3E02"/>
                    </a:gs>
                  </a:gsLst>
                  <a:lin ang="5400000" scaled="1"/>
                </a:gradFill>
                <a:latin typeface="Impact"/>
                <a:ea typeface="Impact"/>
                <a:cs typeface="Impact"/>
              </a:rPr>
              <a:t>撒母耳记上之。。。</a:t>
            </a:r>
            <a:endParaRPr lang="en-US" sz="54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78858" name="Text Box 10"/>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chemeClr val="tx2">
                <a:alpha val="74998"/>
              </a:scheme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bg1"/>
                </a:solidFill>
                <a:ea typeface="新細明體" charset="0"/>
                <a:cs typeface="新細明體" charset="0"/>
              </a:rPr>
              <a:t>194</a:t>
            </a:r>
            <a:endParaRPr lang="en-US" altLang="zh-TW" sz="2400" b="0">
              <a:solidFill>
                <a:schemeClr val="bg1"/>
              </a:solidFill>
              <a:ea typeface="新細明體" charset="0"/>
              <a:cs typeface="新細明體"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3"/>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p>
        </p:txBody>
      </p:sp>
      <p:sp>
        <p:nvSpPr>
          <p:cNvPr id="74754" name="Rectangle 2"/>
          <p:cNvSpPr>
            <a:spLocks noGrp="1" noChangeArrowheads="1"/>
          </p:cNvSpPr>
          <p:nvPr>
            <p:ph type="body" sz="half" idx="1"/>
          </p:nvPr>
        </p:nvSpPr>
        <p:spPr>
          <a:xfrm>
            <a:off x="685800" y="2286000"/>
            <a:ext cx="2362200" cy="685800"/>
          </a:xfrm>
          <a:noFill/>
          <a:ln>
            <a:noFill/>
          </a:ln>
        </p:spPr>
        <p:txBody>
          <a:bodyPr/>
          <a:lstStyle/>
          <a:p>
            <a:pPr eaLnBrk="1" hangingPunct="1"/>
            <a:r>
              <a:rPr lang="zh-TW" altLang="en-US" sz="3600" b="1" kern="1200">
                <a:solidFill>
                  <a:srgbClr val="CC0066"/>
                </a:solidFill>
                <a:latin typeface="Arial" charset="0"/>
                <a:cs typeface="Arial" charset="0"/>
              </a:rPr>
              <a:t>    </a:t>
            </a:r>
            <a:r>
              <a:rPr lang="zh-CN" altLang="en-US" sz="3600" b="1" kern="1200">
                <a:solidFill>
                  <a:srgbClr val="CC0066"/>
                </a:solidFill>
                <a:latin typeface="Arial" charset="0"/>
                <a:cs typeface="Arial" charset="0"/>
              </a:rPr>
              <a:t>字句</a:t>
            </a:r>
          </a:p>
          <a:p>
            <a:pPr eaLnBrk="1" hangingPunct="1"/>
            <a:endParaRPr lang="zh-CN" altLang="en-US" sz="3600" b="1" kern="1200">
              <a:solidFill>
                <a:srgbClr val="CC0066"/>
              </a:solidFill>
              <a:latin typeface="Arial" charset="0"/>
              <a:cs typeface="Arial" charset="0"/>
            </a:endParaRPr>
          </a:p>
        </p:txBody>
      </p:sp>
      <p:pic>
        <p:nvPicPr>
          <p:cNvPr id="74755"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381000"/>
            <a:ext cx="22860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6" name="Rectangle 4"/>
          <p:cNvSpPr>
            <a:spLocks noChangeArrowheads="1"/>
          </p:cNvSpPr>
          <p:nvPr/>
        </p:nvSpPr>
        <p:spPr bwMode="auto">
          <a:xfrm>
            <a:off x="685800" y="3124200"/>
            <a:ext cx="45720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l">
              <a:spcBef>
                <a:spcPct val="20000"/>
              </a:spcBef>
              <a:buFontTx/>
              <a:buChar char="•"/>
            </a:pPr>
            <a:r>
              <a:rPr lang="zh-TW" altLang="en-US" sz="3600">
                <a:solidFill>
                  <a:srgbClr val="CC0066"/>
                </a:solidFill>
                <a:latin typeface="Arial" charset="0"/>
                <a:cs typeface="Arial" charset="0"/>
              </a:rPr>
              <a:t>      </a:t>
            </a:r>
            <a:r>
              <a:rPr lang="zh-CN" altLang="en-US" sz="3600">
                <a:solidFill>
                  <a:srgbClr val="CC0066"/>
                </a:solidFill>
                <a:latin typeface="Arial" charset="0"/>
                <a:cs typeface="Arial" charset="0"/>
              </a:rPr>
              <a:t>金 句</a:t>
            </a:r>
          </a:p>
        </p:txBody>
      </p:sp>
      <p:sp>
        <p:nvSpPr>
          <p:cNvPr id="74757" name="Rectangle 5"/>
          <p:cNvSpPr>
            <a:spLocks noChangeArrowheads="1"/>
          </p:cNvSpPr>
          <p:nvPr/>
        </p:nvSpPr>
        <p:spPr bwMode="auto">
          <a:xfrm>
            <a:off x="4298950" y="3048000"/>
            <a:ext cx="8826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pPr>
            <a:r>
              <a:rPr lang="en-US" altLang="zh-TW" sz="3600">
                <a:solidFill>
                  <a:srgbClr val="6600CC"/>
                </a:solidFill>
                <a:ea typeface="新細明體" charset="0"/>
                <a:cs typeface="新細明體" charset="0"/>
              </a:rPr>
              <a:t>8:5</a:t>
            </a:r>
          </a:p>
        </p:txBody>
      </p:sp>
      <p:sp>
        <p:nvSpPr>
          <p:cNvPr id="74758" name="Rectangle 6"/>
          <p:cNvSpPr>
            <a:spLocks noChangeArrowheads="1"/>
          </p:cNvSpPr>
          <p:nvPr/>
        </p:nvSpPr>
        <p:spPr bwMode="auto">
          <a:xfrm>
            <a:off x="685800" y="3822700"/>
            <a:ext cx="45720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l">
              <a:spcBef>
                <a:spcPct val="20000"/>
              </a:spcBef>
              <a:buFontTx/>
              <a:buChar char="•"/>
            </a:pPr>
            <a:r>
              <a:rPr lang="zh-TW" altLang="en-US" sz="3600">
                <a:solidFill>
                  <a:srgbClr val="CC0066"/>
                </a:solidFill>
                <a:latin typeface="Arial" charset="0"/>
                <a:cs typeface="Arial" charset="0"/>
              </a:rPr>
              <a:t>      </a:t>
            </a:r>
            <a:r>
              <a:rPr lang="zh-CN" altLang="en-US" sz="3600">
                <a:solidFill>
                  <a:srgbClr val="CC0066"/>
                </a:solidFill>
                <a:latin typeface="Arial" charset="0"/>
                <a:cs typeface="Arial" charset="0"/>
              </a:rPr>
              <a:t>人 物</a:t>
            </a:r>
            <a:endParaRPr lang="zh-TW" altLang="en-US" sz="3600">
              <a:solidFill>
                <a:srgbClr val="CC0066"/>
              </a:solidFill>
              <a:latin typeface="Arial" charset="0"/>
              <a:cs typeface="Arial" charset="0"/>
            </a:endParaRPr>
          </a:p>
        </p:txBody>
      </p:sp>
      <p:sp>
        <p:nvSpPr>
          <p:cNvPr id="74759" name="Rectangle 7"/>
          <p:cNvSpPr>
            <a:spLocks noChangeArrowheads="1"/>
          </p:cNvSpPr>
          <p:nvPr/>
        </p:nvSpPr>
        <p:spPr bwMode="auto">
          <a:xfrm>
            <a:off x="685800" y="4646613"/>
            <a:ext cx="45720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l">
              <a:spcBef>
                <a:spcPct val="20000"/>
              </a:spcBef>
              <a:buFontTx/>
              <a:buChar char="•"/>
            </a:pPr>
            <a:r>
              <a:rPr lang="zh-TW" altLang="en-US" sz="3600">
                <a:solidFill>
                  <a:srgbClr val="CC0066"/>
                </a:solidFill>
                <a:latin typeface="Arial" charset="0"/>
                <a:cs typeface="Arial" charset="0"/>
              </a:rPr>
              <a:t>      </a:t>
            </a:r>
            <a:r>
              <a:rPr lang="en-US" altLang="zh-CN" sz="3600">
                <a:solidFill>
                  <a:srgbClr val="CC0066"/>
                </a:solidFill>
                <a:latin typeface="Arial" charset="0"/>
                <a:cs typeface="Arial" charset="0"/>
              </a:rPr>
              <a:t> </a:t>
            </a:r>
            <a:r>
              <a:rPr lang="zh-CN" altLang="en-US" sz="3600">
                <a:solidFill>
                  <a:srgbClr val="CC0066"/>
                </a:solidFill>
                <a:latin typeface="Arial" charset="0"/>
                <a:cs typeface="Arial" charset="0"/>
              </a:rPr>
              <a:t>地点</a:t>
            </a:r>
            <a:endParaRPr lang="zh-TW" altLang="en-US" sz="3600">
              <a:solidFill>
                <a:srgbClr val="CC0066"/>
              </a:solidFill>
              <a:latin typeface="Arial" charset="0"/>
              <a:cs typeface="Arial" charset="0"/>
            </a:endParaRPr>
          </a:p>
        </p:txBody>
      </p:sp>
      <p:sp>
        <p:nvSpPr>
          <p:cNvPr id="74760" name="Rectangle 8"/>
          <p:cNvSpPr>
            <a:spLocks noChangeArrowheads="1"/>
          </p:cNvSpPr>
          <p:nvPr/>
        </p:nvSpPr>
        <p:spPr bwMode="auto">
          <a:xfrm>
            <a:off x="685800" y="5454650"/>
            <a:ext cx="205898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l">
              <a:spcBef>
                <a:spcPct val="20000"/>
              </a:spcBef>
              <a:buFontTx/>
              <a:buChar char="•"/>
            </a:pPr>
            <a:r>
              <a:rPr lang="zh-TW" altLang="en-US" sz="3600">
                <a:solidFill>
                  <a:srgbClr val="CC0066"/>
                </a:solidFill>
                <a:latin typeface="Arial" charset="0"/>
                <a:cs typeface="Arial" charset="0"/>
              </a:rPr>
              <a:t> </a:t>
            </a:r>
            <a:r>
              <a:rPr lang="en-US" altLang="zh-CN" sz="3600">
                <a:solidFill>
                  <a:srgbClr val="CC0066"/>
                </a:solidFill>
                <a:latin typeface="Arial" charset="0"/>
                <a:cs typeface="Arial" charset="0"/>
              </a:rPr>
              <a:t>      </a:t>
            </a:r>
            <a:r>
              <a:rPr lang="zh-CN" altLang="en-US" sz="3600">
                <a:solidFill>
                  <a:srgbClr val="CC0066"/>
                </a:solidFill>
                <a:latin typeface="Arial" charset="0"/>
                <a:cs typeface="Arial" charset="0"/>
              </a:rPr>
              <a:t>作者</a:t>
            </a:r>
            <a:endParaRPr lang="zh-TW" altLang="en-US" sz="3600">
              <a:solidFill>
                <a:srgbClr val="CC0066"/>
              </a:solidFill>
              <a:latin typeface="Arial" charset="0"/>
              <a:cs typeface="Arial" charset="0"/>
            </a:endParaRPr>
          </a:p>
        </p:txBody>
      </p:sp>
      <p:sp>
        <p:nvSpPr>
          <p:cNvPr id="74761" name="Rectangle 9"/>
          <p:cNvSpPr>
            <a:spLocks noChangeArrowheads="1"/>
          </p:cNvSpPr>
          <p:nvPr/>
        </p:nvSpPr>
        <p:spPr bwMode="auto">
          <a:xfrm>
            <a:off x="4298950" y="3806825"/>
            <a:ext cx="37782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zh-CN" altLang="en-US" sz="3600">
                <a:solidFill>
                  <a:srgbClr val="6600CC"/>
                </a:solidFill>
                <a:latin typeface="Arial" charset="0"/>
                <a:cs typeface="Arial" charset="0"/>
              </a:rPr>
              <a:t>撒母耳</a:t>
            </a:r>
            <a:r>
              <a:rPr lang="en-US" altLang="zh-TW" sz="3600">
                <a:solidFill>
                  <a:srgbClr val="6600CC"/>
                </a:solidFill>
                <a:latin typeface="Arial" charset="0"/>
                <a:cs typeface="Arial" charset="0"/>
              </a:rPr>
              <a:t>,</a:t>
            </a:r>
            <a:r>
              <a:rPr lang="zh-CN" altLang="en-US" sz="3600">
                <a:solidFill>
                  <a:srgbClr val="6600CC"/>
                </a:solidFill>
                <a:latin typeface="Arial" charset="0"/>
                <a:cs typeface="Arial" charset="0"/>
              </a:rPr>
              <a:t>扫罗</a:t>
            </a:r>
            <a:r>
              <a:rPr lang="en-US" altLang="zh-TW" sz="3600">
                <a:solidFill>
                  <a:srgbClr val="6600CC"/>
                </a:solidFill>
                <a:latin typeface="Arial" charset="0"/>
                <a:cs typeface="Arial" charset="0"/>
              </a:rPr>
              <a:t>, </a:t>
            </a:r>
            <a:r>
              <a:rPr lang="zh-CN" altLang="en-US" sz="3600">
                <a:solidFill>
                  <a:srgbClr val="6600CC"/>
                </a:solidFill>
                <a:latin typeface="Arial" charset="0"/>
                <a:cs typeface="Arial" charset="0"/>
              </a:rPr>
              <a:t>大卫</a:t>
            </a:r>
          </a:p>
        </p:txBody>
      </p:sp>
      <p:sp>
        <p:nvSpPr>
          <p:cNvPr id="74762" name="Rectangle 10"/>
          <p:cNvSpPr>
            <a:spLocks noChangeArrowheads="1"/>
          </p:cNvSpPr>
          <p:nvPr/>
        </p:nvSpPr>
        <p:spPr bwMode="auto">
          <a:xfrm>
            <a:off x="4298950" y="4630738"/>
            <a:ext cx="15684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zh-CN" altLang="en-US" sz="3600">
                <a:solidFill>
                  <a:srgbClr val="6600CC"/>
                </a:solidFill>
                <a:latin typeface="Arial" charset="0"/>
                <a:cs typeface="Arial" charset="0"/>
              </a:rPr>
              <a:t>以色列</a:t>
            </a:r>
            <a:endParaRPr lang="zh-TW" altLang="en-US" sz="3600">
              <a:solidFill>
                <a:srgbClr val="6600CC"/>
              </a:solidFill>
              <a:latin typeface="Arial" charset="0"/>
              <a:cs typeface="Arial" charset="0"/>
            </a:endParaRPr>
          </a:p>
        </p:txBody>
      </p:sp>
      <p:sp>
        <p:nvSpPr>
          <p:cNvPr id="74763" name="Rectangle 11"/>
          <p:cNvSpPr>
            <a:spLocks noChangeArrowheads="1"/>
          </p:cNvSpPr>
          <p:nvPr/>
        </p:nvSpPr>
        <p:spPr bwMode="auto">
          <a:xfrm>
            <a:off x="4311650" y="5410200"/>
            <a:ext cx="384968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zh-CN" altLang="en-US" sz="3600">
                <a:solidFill>
                  <a:srgbClr val="6600CC"/>
                </a:solidFill>
                <a:latin typeface="Arial" charset="0"/>
                <a:cs typeface="Arial" charset="0"/>
              </a:rPr>
              <a:t>撒母耳</a:t>
            </a:r>
            <a:r>
              <a:rPr lang="en-US" altLang="zh-TW" sz="3600">
                <a:solidFill>
                  <a:srgbClr val="6600CC"/>
                </a:solidFill>
                <a:latin typeface="Arial" charset="0"/>
                <a:cs typeface="Arial" charset="0"/>
              </a:rPr>
              <a:t>, </a:t>
            </a:r>
            <a:r>
              <a:rPr lang="zh-CN" altLang="en-US" sz="3600">
                <a:solidFill>
                  <a:srgbClr val="6600CC"/>
                </a:solidFill>
                <a:latin typeface="Arial" charset="0"/>
                <a:cs typeface="Arial" charset="0"/>
              </a:rPr>
              <a:t>拿单</a:t>
            </a:r>
            <a:r>
              <a:rPr lang="en-US" altLang="zh-TW" sz="3600">
                <a:solidFill>
                  <a:srgbClr val="6600CC"/>
                </a:solidFill>
                <a:latin typeface="Arial" charset="0"/>
                <a:cs typeface="Arial" charset="0"/>
              </a:rPr>
              <a:t>, </a:t>
            </a:r>
            <a:r>
              <a:rPr lang="zh-CN" altLang="en-US" sz="3600">
                <a:solidFill>
                  <a:srgbClr val="6600CC"/>
                </a:solidFill>
                <a:latin typeface="Arial" charset="0"/>
                <a:cs typeface="Arial" charset="0"/>
              </a:rPr>
              <a:t>迦得</a:t>
            </a:r>
            <a:endParaRPr lang="en-US" altLang="zh-TW" sz="3600">
              <a:solidFill>
                <a:srgbClr val="6600CC"/>
              </a:solidFill>
              <a:latin typeface="Arial" charset="0"/>
              <a:cs typeface="Arial" charset="0"/>
            </a:endParaRPr>
          </a:p>
        </p:txBody>
      </p:sp>
      <p:sp>
        <p:nvSpPr>
          <p:cNvPr id="74764" name="Rectangle 12"/>
          <p:cNvSpPr>
            <a:spLocks noChangeArrowheads="1"/>
          </p:cNvSpPr>
          <p:nvPr/>
        </p:nvSpPr>
        <p:spPr bwMode="auto">
          <a:xfrm>
            <a:off x="4267200" y="2257425"/>
            <a:ext cx="1560513"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zh-CN" altLang="en-US" sz="3600">
                <a:solidFill>
                  <a:srgbClr val="6600CC"/>
                </a:solidFill>
                <a:latin typeface="Arial" charset="0"/>
                <a:cs typeface="Arial" charset="0"/>
              </a:rPr>
              <a:t>过渡期</a:t>
            </a:r>
            <a:endParaRPr lang="en-US" altLang="zh-TW" sz="3600">
              <a:solidFill>
                <a:srgbClr val="6600CC"/>
              </a:solidFill>
              <a:latin typeface="Arial" charset="0"/>
              <a:cs typeface="Arial" charset="0"/>
            </a:endParaRPr>
          </a:p>
        </p:txBody>
      </p:sp>
      <p:pic>
        <p:nvPicPr>
          <p:cNvPr id="74767" name="Picture 15" descr="key">
            <a:hlinkClick r:id="rId4"/>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4400" y="2438400"/>
            <a:ext cx="612775" cy="4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769" name="Picture 17" descr="key">
            <a:hlinkClick r:id="rId4"/>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225" y="3249613"/>
            <a:ext cx="612775" cy="48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770" name="Picture 18" descr="key">
            <a:hlinkClick r:id="rId4"/>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7425" y="3962400"/>
            <a:ext cx="612775" cy="4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771" name="Picture 19" descr="key">
            <a:hlinkClick r:id="rId4"/>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7425" y="4773613"/>
            <a:ext cx="612775" cy="48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76" name="Text Box 24"/>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chemeClr val="tx2">
                <a:alpha val="74998"/>
              </a:scheme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bg1"/>
                </a:solidFill>
                <a:ea typeface="新細明體" charset="0"/>
                <a:cs typeface="新細明體" charset="0"/>
              </a:rPr>
              <a:t>194</a:t>
            </a:r>
            <a:endParaRPr lang="en-US" altLang="zh-TW" sz="2400" b="0">
              <a:solidFill>
                <a:schemeClr val="bg1"/>
              </a:solidFill>
              <a:ea typeface="新細明體" charset="0"/>
              <a:cs typeface="新細明體" charset="0"/>
            </a:endParaRPr>
          </a:p>
        </p:txBody>
      </p:sp>
      <p:sp>
        <p:nvSpPr>
          <p:cNvPr id="74778" name="Rectangle 26"/>
          <p:cNvSpPr>
            <a:spLocks noGrp="1" noChangeArrowheads="1"/>
          </p:cNvSpPr>
          <p:nvPr>
            <p:ph type="title"/>
          </p:nvPr>
        </p:nvSpPr>
        <p:spPr>
          <a:xfrm>
            <a:off x="0" y="0"/>
            <a:ext cx="7772400" cy="685800"/>
          </a:xfrm>
          <a:effectLst>
            <a:outerShdw blurRad="63500" dist="35921" dir="2700000" algn="ctr" rotWithShape="0">
              <a:schemeClr val="tx1">
                <a:alpha val="74998"/>
              </a:schemeClr>
            </a:outerShdw>
          </a:effectLst>
        </p:spPr>
        <p:txBody>
          <a:bodyPr/>
          <a:lstStyle/>
          <a:p>
            <a:pPr eaLnBrk="1" hangingPunct="1"/>
            <a:r>
              <a:rPr lang="zh-CN" altLang="en-US">
                <a:solidFill>
                  <a:srgbClr val="FFCC66"/>
                </a:solidFill>
                <a:latin typeface="Times New Roman" charset="0"/>
                <a:ea typeface="宋体" charset="0"/>
                <a:cs typeface="宋体" charset="0"/>
              </a:rPr>
              <a:t>开启</a:t>
            </a:r>
            <a:r>
              <a:rPr lang="en-US" altLang="zh-TW">
                <a:solidFill>
                  <a:srgbClr val="FFCC66"/>
                </a:solidFill>
                <a:latin typeface="Times New Roman" charset="0"/>
                <a:ea typeface="新細明體" charset="0"/>
                <a:cs typeface="新細明體" charset="0"/>
              </a:rPr>
              <a:t> …</a:t>
            </a:r>
            <a:endParaRPr lang="en-US" altLang="zh-TW">
              <a:latin typeface="Times New Roman" charset="0"/>
              <a:ea typeface="新細明體" charset="0"/>
              <a:cs typeface="新細明體" charset="0"/>
            </a:endParaRPr>
          </a:p>
        </p:txBody>
      </p:sp>
      <p:sp>
        <p:nvSpPr>
          <p:cNvPr id="39956" name="WordArt 42"/>
          <p:cNvSpPr>
            <a:spLocks noChangeArrowheads="1" noChangeShapeType="1" noTextEdit="1"/>
          </p:cNvSpPr>
          <p:nvPr/>
        </p:nvSpPr>
        <p:spPr bwMode="auto">
          <a:xfrm>
            <a:off x="2362200" y="609600"/>
            <a:ext cx="6858000" cy="1828800"/>
          </a:xfrm>
          <a:prstGeom prst="rect">
            <a:avLst/>
          </a:prstGeom>
        </p:spPr>
        <p:txBody>
          <a:bodyPr wrap="none" numCol="1" fromWordArt="1">
            <a:prstTxWarp prst="textSlantUp">
              <a:avLst>
                <a:gd name="adj" fmla="val 32056"/>
              </a:avLst>
            </a:prstTxWarp>
          </a:bodyPr>
          <a:lstStyle/>
          <a:p>
            <a:r>
              <a:rPr lang="zh-TW" altLang="en-US" sz="4800" kern="10">
                <a:ln w="9525">
                  <a:solidFill>
                    <a:srgbClr val="CC99FF"/>
                  </a:solidFill>
                  <a:round/>
                  <a:headEnd/>
                  <a:tailEnd/>
                </a:ln>
                <a:gradFill rotWithShape="1">
                  <a:gsLst>
                    <a:gs pos="0">
                      <a:srgbClr val="003399"/>
                    </a:gs>
                    <a:gs pos="100000">
                      <a:srgbClr val="3399FF"/>
                    </a:gs>
                  </a:gsLst>
                  <a:lin ang="5400000" scaled="1"/>
                </a:gradFill>
                <a:effectLst>
                  <a:outerShdw blurRad="63500" dist="53882" dir="2700000" algn="ctr" rotWithShape="0">
                    <a:srgbClr val="9999FF">
                      <a:alpha val="74997"/>
                    </a:srgbClr>
                  </a:outerShdw>
                </a:effectLst>
                <a:latin typeface="Arial"/>
                <a:cs typeface="Arial"/>
              </a:rPr>
              <a:t>撒母耳记上</a:t>
            </a:r>
          </a:p>
          <a:p>
            <a:r>
              <a:rPr lang="zh-TW" altLang="en-US" sz="4800" kern="10">
                <a:ln w="9525">
                  <a:solidFill>
                    <a:srgbClr val="CC99FF"/>
                  </a:solidFill>
                  <a:round/>
                  <a:headEnd/>
                  <a:tailEnd/>
                </a:ln>
                <a:gradFill rotWithShape="1">
                  <a:gsLst>
                    <a:gs pos="0">
                      <a:srgbClr val="003399"/>
                    </a:gs>
                    <a:gs pos="100000">
                      <a:srgbClr val="3399FF"/>
                    </a:gs>
                  </a:gsLst>
                  <a:lin ang="5400000" scaled="1"/>
                </a:gradFill>
                <a:effectLst>
                  <a:outerShdw blurRad="63500" dist="53882" dir="2700000" algn="ctr" rotWithShape="0">
                    <a:srgbClr val="9999FF">
                      <a:alpha val="74997"/>
                    </a:srgbClr>
                  </a:outerShdw>
                </a:effectLst>
                <a:latin typeface="Arial"/>
                <a:cs typeface="Arial"/>
              </a:rPr>
              <a:t>之。。。</a:t>
            </a:r>
            <a:endParaRPr lang="en-US" sz="4800" kern="10">
              <a:ln w="9525">
                <a:solidFill>
                  <a:srgbClr val="CC99FF"/>
                </a:solidFill>
                <a:round/>
                <a:headEnd/>
                <a:tailEnd/>
              </a:ln>
              <a:gradFill rotWithShape="1">
                <a:gsLst>
                  <a:gs pos="0">
                    <a:srgbClr val="003399"/>
                  </a:gs>
                  <a:gs pos="100000">
                    <a:srgbClr val="3399FF"/>
                  </a:gs>
                </a:gsLst>
                <a:lin ang="5400000" scaled="1"/>
              </a:gradFill>
              <a:effectLst>
                <a:outerShdw blurRad="63500" dist="53882" dir="2700000" algn="ctr" rotWithShape="0">
                  <a:srgbClr val="9999FF">
                    <a:alpha val="74997"/>
                  </a:srgbClr>
                </a:outerShdw>
              </a:effectLst>
              <a:latin typeface="Arial"/>
              <a:cs typeface="Arial"/>
            </a:endParaRPr>
          </a:p>
        </p:txBody>
      </p:sp>
      <p:pic>
        <p:nvPicPr>
          <p:cNvPr id="74795" name="Picture 43" descr="key">
            <a:hlinkClick r:id="rId4"/>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800" y="5486400"/>
            <a:ext cx="612775" cy="4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74755"/>
                                        </p:tgtEl>
                                        <p:attrNameLst>
                                          <p:attrName>style.visibility</p:attrName>
                                        </p:attrNameLst>
                                      </p:cBhvr>
                                      <p:to>
                                        <p:strVal val="visible"/>
                                      </p:to>
                                    </p:set>
                                    <p:anim calcmode="lin" valueType="num">
                                      <p:cBhvr additive="base">
                                        <p:cTn id="7" dur="500" fill="hold"/>
                                        <p:tgtEl>
                                          <p:spTgt spid="74755"/>
                                        </p:tgtEl>
                                        <p:attrNameLst>
                                          <p:attrName>ppt_x</p:attrName>
                                        </p:attrNameLst>
                                      </p:cBhvr>
                                      <p:tavLst>
                                        <p:tav tm="0">
                                          <p:val>
                                            <p:strVal val="0-#ppt_w/2"/>
                                          </p:val>
                                        </p:tav>
                                        <p:tav tm="100000">
                                          <p:val>
                                            <p:strVal val="#ppt_x"/>
                                          </p:val>
                                        </p:tav>
                                      </p:tavLst>
                                    </p:anim>
                                    <p:anim calcmode="lin" valueType="num">
                                      <p:cBhvr additive="base">
                                        <p:cTn id="8" dur="500" fill="hold"/>
                                        <p:tgtEl>
                                          <p:spTgt spid="7475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74767"/>
                                        </p:tgtEl>
                                        <p:attrNameLst>
                                          <p:attrName>style.visibility</p:attrName>
                                        </p:attrNameLst>
                                      </p:cBhvr>
                                      <p:to>
                                        <p:strVal val="visible"/>
                                      </p:to>
                                    </p:set>
                                    <p:anim calcmode="lin" valueType="num">
                                      <p:cBhvr additive="base">
                                        <p:cTn id="12" dur="500" fill="hold"/>
                                        <p:tgtEl>
                                          <p:spTgt spid="74767"/>
                                        </p:tgtEl>
                                        <p:attrNameLst>
                                          <p:attrName>ppt_x</p:attrName>
                                        </p:attrNameLst>
                                      </p:cBhvr>
                                      <p:tavLst>
                                        <p:tav tm="0">
                                          <p:val>
                                            <p:strVal val="0-#ppt_w/2"/>
                                          </p:val>
                                        </p:tav>
                                        <p:tav tm="100000">
                                          <p:val>
                                            <p:strVal val="#ppt_x"/>
                                          </p:val>
                                        </p:tav>
                                      </p:tavLst>
                                    </p:anim>
                                    <p:anim calcmode="lin" valueType="num">
                                      <p:cBhvr additive="base">
                                        <p:cTn id="13" dur="500" fill="hold"/>
                                        <p:tgtEl>
                                          <p:spTgt spid="74767"/>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74769"/>
                                        </p:tgtEl>
                                        <p:attrNameLst>
                                          <p:attrName>style.visibility</p:attrName>
                                        </p:attrNameLst>
                                      </p:cBhvr>
                                      <p:to>
                                        <p:strVal val="visible"/>
                                      </p:to>
                                    </p:set>
                                    <p:anim calcmode="lin" valueType="num">
                                      <p:cBhvr additive="base">
                                        <p:cTn id="17" dur="500" fill="hold"/>
                                        <p:tgtEl>
                                          <p:spTgt spid="74769"/>
                                        </p:tgtEl>
                                        <p:attrNameLst>
                                          <p:attrName>ppt_x</p:attrName>
                                        </p:attrNameLst>
                                      </p:cBhvr>
                                      <p:tavLst>
                                        <p:tav tm="0">
                                          <p:val>
                                            <p:strVal val="0-#ppt_w/2"/>
                                          </p:val>
                                        </p:tav>
                                        <p:tav tm="100000">
                                          <p:val>
                                            <p:strVal val="#ppt_x"/>
                                          </p:val>
                                        </p:tav>
                                      </p:tavLst>
                                    </p:anim>
                                    <p:anim calcmode="lin" valueType="num">
                                      <p:cBhvr additive="base">
                                        <p:cTn id="18" dur="500" fill="hold"/>
                                        <p:tgtEl>
                                          <p:spTgt spid="74769"/>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nodeType="afterEffect">
                                  <p:stCondLst>
                                    <p:cond delay="0"/>
                                  </p:stCondLst>
                                  <p:childTnLst>
                                    <p:set>
                                      <p:cBhvr>
                                        <p:cTn id="21" dur="1" fill="hold">
                                          <p:stCondLst>
                                            <p:cond delay="0"/>
                                          </p:stCondLst>
                                        </p:cTn>
                                        <p:tgtEl>
                                          <p:spTgt spid="74770"/>
                                        </p:tgtEl>
                                        <p:attrNameLst>
                                          <p:attrName>style.visibility</p:attrName>
                                        </p:attrNameLst>
                                      </p:cBhvr>
                                      <p:to>
                                        <p:strVal val="visible"/>
                                      </p:to>
                                    </p:set>
                                    <p:anim calcmode="lin" valueType="num">
                                      <p:cBhvr additive="base">
                                        <p:cTn id="22" dur="500" fill="hold"/>
                                        <p:tgtEl>
                                          <p:spTgt spid="74770"/>
                                        </p:tgtEl>
                                        <p:attrNameLst>
                                          <p:attrName>ppt_x</p:attrName>
                                        </p:attrNameLst>
                                      </p:cBhvr>
                                      <p:tavLst>
                                        <p:tav tm="0">
                                          <p:val>
                                            <p:strVal val="0-#ppt_w/2"/>
                                          </p:val>
                                        </p:tav>
                                        <p:tav tm="100000">
                                          <p:val>
                                            <p:strVal val="#ppt_x"/>
                                          </p:val>
                                        </p:tav>
                                      </p:tavLst>
                                    </p:anim>
                                    <p:anim calcmode="lin" valueType="num">
                                      <p:cBhvr additive="base">
                                        <p:cTn id="23" dur="500" fill="hold"/>
                                        <p:tgtEl>
                                          <p:spTgt spid="74770"/>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nodeType="afterEffect">
                                  <p:stCondLst>
                                    <p:cond delay="0"/>
                                  </p:stCondLst>
                                  <p:childTnLst>
                                    <p:set>
                                      <p:cBhvr>
                                        <p:cTn id="26" dur="1" fill="hold">
                                          <p:stCondLst>
                                            <p:cond delay="0"/>
                                          </p:stCondLst>
                                        </p:cTn>
                                        <p:tgtEl>
                                          <p:spTgt spid="74771"/>
                                        </p:tgtEl>
                                        <p:attrNameLst>
                                          <p:attrName>style.visibility</p:attrName>
                                        </p:attrNameLst>
                                      </p:cBhvr>
                                      <p:to>
                                        <p:strVal val="visible"/>
                                      </p:to>
                                    </p:set>
                                    <p:anim calcmode="lin" valueType="num">
                                      <p:cBhvr additive="base">
                                        <p:cTn id="27" dur="500" fill="hold"/>
                                        <p:tgtEl>
                                          <p:spTgt spid="74771"/>
                                        </p:tgtEl>
                                        <p:attrNameLst>
                                          <p:attrName>ppt_x</p:attrName>
                                        </p:attrNameLst>
                                      </p:cBhvr>
                                      <p:tavLst>
                                        <p:tav tm="0">
                                          <p:val>
                                            <p:strVal val="0-#ppt_w/2"/>
                                          </p:val>
                                        </p:tav>
                                        <p:tav tm="100000">
                                          <p:val>
                                            <p:strVal val="#ppt_x"/>
                                          </p:val>
                                        </p:tav>
                                      </p:tavLst>
                                    </p:anim>
                                    <p:anim calcmode="lin" valueType="num">
                                      <p:cBhvr additive="base">
                                        <p:cTn id="28" dur="500" fill="hold"/>
                                        <p:tgtEl>
                                          <p:spTgt spid="74771"/>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74754">
                                            <p:txEl>
                                              <p:pRg st="0" end="0"/>
                                            </p:txEl>
                                          </p:spTgt>
                                        </p:tgtEl>
                                        <p:attrNameLst>
                                          <p:attrName>style.visibility</p:attrName>
                                        </p:attrNameLst>
                                      </p:cBhvr>
                                      <p:to>
                                        <p:strVal val="visible"/>
                                      </p:to>
                                    </p:set>
                                    <p:anim calcmode="lin" valueType="num">
                                      <p:cBhvr additive="base">
                                        <p:cTn id="33" dur="500" fill="hold"/>
                                        <p:tgtEl>
                                          <p:spTgt spid="74754">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7475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74764"/>
                                        </p:tgtEl>
                                        <p:attrNameLst>
                                          <p:attrName>style.visibility</p:attrName>
                                        </p:attrNameLst>
                                      </p:cBhvr>
                                      <p:to>
                                        <p:strVal val="visible"/>
                                      </p:to>
                                    </p:set>
                                    <p:anim calcmode="lin" valueType="num">
                                      <p:cBhvr additive="base">
                                        <p:cTn id="39" dur="500" fill="hold"/>
                                        <p:tgtEl>
                                          <p:spTgt spid="74764"/>
                                        </p:tgtEl>
                                        <p:attrNameLst>
                                          <p:attrName>ppt_x</p:attrName>
                                        </p:attrNameLst>
                                      </p:cBhvr>
                                      <p:tavLst>
                                        <p:tav tm="0">
                                          <p:val>
                                            <p:strVal val="0-#ppt_w/2"/>
                                          </p:val>
                                        </p:tav>
                                        <p:tav tm="100000">
                                          <p:val>
                                            <p:strVal val="#ppt_x"/>
                                          </p:val>
                                        </p:tav>
                                      </p:tavLst>
                                    </p:anim>
                                    <p:anim calcmode="lin" valueType="num">
                                      <p:cBhvr additive="base">
                                        <p:cTn id="40" dur="500" fill="hold"/>
                                        <p:tgtEl>
                                          <p:spTgt spid="74764"/>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74756"/>
                                        </p:tgtEl>
                                        <p:attrNameLst>
                                          <p:attrName>style.visibility</p:attrName>
                                        </p:attrNameLst>
                                      </p:cBhvr>
                                      <p:to>
                                        <p:strVal val="visible"/>
                                      </p:to>
                                    </p:set>
                                    <p:anim calcmode="lin" valueType="num">
                                      <p:cBhvr additive="base">
                                        <p:cTn id="45" dur="500" fill="hold"/>
                                        <p:tgtEl>
                                          <p:spTgt spid="74756"/>
                                        </p:tgtEl>
                                        <p:attrNameLst>
                                          <p:attrName>ppt_x</p:attrName>
                                        </p:attrNameLst>
                                      </p:cBhvr>
                                      <p:tavLst>
                                        <p:tav tm="0">
                                          <p:val>
                                            <p:strVal val="0-#ppt_w/2"/>
                                          </p:val>
                                        </p:tav>
                                        <p:tav tm="100000">
                                          <p:val>
                                            <p:strVal val="#ppt_x"/>
                                          </p:val>
                                        </p:tav>
                                      </p:tavLst>
                                    </p:anim>
                                    <p:anim calcmode="lin" valueType="num">
                                      <p:cBhvr additive="base">
                                        <p:cTn id="46" dur="500" fill="hold"/>
                                        <p:tgtEl>
                                          <p:spTgt spid="74756"/>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74757"/>
                                        </p:tgtEl>
                                        <p:attrNameLst>
                                          <p:attrName>style.visibility</p:attrName>
                                        </p:attrNameLst>
                                      </p:cBhvr>
                                      <p:to>
                                        <p:strVal val="visible"/>
                                      </p:to>
                                    </p:set>
                                    <p:anim calcmode="lin" valueType="num">
                                      <p:cBhvr additive="base">
                                        <p:cTn id="51" dur="500" fill="hold"/>
                                        <p:tgtEl>
                                          <p:spTgt spid="74757"/>
                                        </p:tgtEl>
                                        <p:attrNameLst>
                                          <p:attrName>ppt_x</p:attrName>
                                        </p:attrNameLst>
                                      </p:cBhvr>
                                      <p:tavLst>
                                        <p:tav tm="0">
                                          <p:val>
                                            <p:strVal val="0-#ppt_w/2"/>
                                          </p:val>
                                        </p:tav>
                                        <p:tav tm="100000">
                                          <p:val>
                                            <p:strVal val="#ppt_x"/>
                                          </p:val>
                                        </p:tav>
                                      </p:tavLst>
                                    </p:anim>
                                    <p:anim calcmode="lin" valueType="num">
                                      <p:cBhvr additive="base">
                                        <p:cTn id="52" dur="500" fill="hold"/>
                                        <p:tgtEl>
                                          <p:spTgt spid="74757"/>
                                        </p:tgtEl>
                                        <p:attrNameLst>
                                          <p:attrName>ppt_y</p:attrName>
                                        </p:attrNameLst>
                                      </p:cBhvr>
                                      <p:tavLst>
                                        <p:tav tm="0">
                                          <p:val>
                                            <p:strVal val="#ppt_y"/>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74758"/>
                                        </p:tgtEl>
                                        <p:attrNameLst>
                                          <p:attrName>style.visibility</p:attrName>
                                        </p:attrNameLst>
                                      </p:cBhvr>
                                      <p:to>
                                        <p:strVal val="visible"/>
                                      </p:to>
                                    </p:set>
                                    <p:anim calcmode="lin" valueType="num">
                                      <p:cBhvr additive="base">
                                        <p:cTn id="57" dur="500" fill="hold"/>
                                        <p:tgtEl>
                                          <p:spTgt spid="74758"/>
                                        </p:tgtEl>
                                        <p:attrNameLst>
                                          <p:attrName>ppt_x</p:attrName>
                                        </p:attrNameLst>
                                      </p:cBhvr>
                                      <p:tavLst>
                                        <p:tav tm="0">
                                          <p:val>
                                            <p:strVal val="0-#ppt_w/2"/>
                                          </p:val>
                                        </p:tav>
                                        <p:tav tm="100000">
                                          <p:val>
                                            <p:strVal val="#ppt_x"/>
                                          </p:val>
                                        </p:tav>
                                      </p:tavLst>
                                    </p:anim>
                                    <p:anim calcmode="lin" valueType="num">
                                      <p:cBhvr additive="base">
                                        <p:cTn id="58" dur="500" fill="hold"/>
                                        <p:tgtEl>
                                          <p:spTgt spid="74758"/>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8" fill="hold" grpId="0" nodeType="clickEffect">
                                  <p:stCondLst>
                                    <p:cond delay="0"/>
                                  </p:stCondLst>
                                  <p:childTnLst>
                                    <p:set>
                                      <p:cBhvr>
                                        <p:cTn id="62" dur="1" fill="hold">
                                          <p:stCondLst>
                                            <p:cond delay="0"/>
                                          </p:stCondLst>
                                        </p:cTn>
                                        <p:tgtEl>
                                          <p:spTgt spid="74761"/>
                                        </p:tgtEl>
                                        <p:attrNameLst>
                                          <p:attrName>style.visibility</p:attrName>
                                        </p:attrNameLst>
                                      </p:cBhvr>
                                      <p:to>
                                        <p:strVal val="visible"/>
                                      </p:to>
                                    </p:set>
                                    <p:anim calcmode="lin" valueType="num">
                                      <p:cBhvr additive="base">
                                        <p:cTn id="63" dur="500" fill="hold"/>
                                        <p:tgtEl>
                                          <p:spTgt spid="74761"/>
                                        </p:tgtEl>
                                        <p:attrNameLst>
                                          <p:attrName>ppt_x</p:attrName>
                                        </p:attrNameLst>
                                      </p:cBhvr>
                                      <p:tavLst>
                                        <p:tav tm="0">
                                          <p:val>
                                            <p:strVal val="0-#ppt_w/2"/>
                                          </p:val>
                                        </p:tav>
                                        <p:tav tm="100000">
                                          <p:val>
                                            <p:strVal val="#ppt_x"/>
                                          </p:val>
                                        </p:tav>
                                      </p:tavLst>
                                    </p:anim>
                                    <p:anim calcmode="lin" valueType="num">
                                      <p:cBhvr additive="base">
                                        <p:cTn id="64" dur="500" fill="hold"/>
                                        <p:tgtEl>
                                          <p:spTgt spid="74761"/>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74759"/>
                                        </p:tgtEl>
                                        <p:attrNameLst>
                                          <p:attrName>style.visibility</p:attrName>
                                        </p:attrNameLst>
                                      </p:cBhvr>
                                      <p:to>
                                        <p:strVal val="visible"/>
                                      </p:to>
                                    </p:set>
                                    <p:anim calcmode="lin" valueType="num">
                                      <p:cBhvr additive="base">
                                        <p:cTn id="69" dur="500" fill="hold"/>
                                        <p:tgtEl>
                                          <p:spTgt spid="74759"/>
                                        </p:tgtEl>
                                        <p:attrNameLst>
                                          <p:attrName>ppt_x</p:attrName>
                                        </p:attrNameLst>
                                      </p:cBhvr>
                                      <p:tavLst>
                                        <p:tav tm="0">
                                          <p:val>
                                            <p:strVal val="0-#ppt_w/2"/>
                                          </p:val>
                                        </p:tav>
                                        <p:tav tm="100000">
                                          <p:val>
                                            <p:strVal val="#ppt_x"/>
                                          </p:val>
                                        </p:tav>
                                      </p:tavLst>
                                    </p:anim>
                                    <p:anim calcmode="lin" valueType="num">
                                      <p:cBhvr additive="base">
                                        <p:cTn id="70" dur="500" fill="hold"/>
                                        <p:tgtEl>
                                          <p:spTgt spid="74759"/>
                                        </p:tgtEl>
                                        <p:attrNameLst>
                                          <p:attrName>ppt_y</p:attrName>
                                        </p:attrNameLst>
                                      </p:cBhvr>
                                      <p:tavLst>
                                        <p:tav tm="0">
                                          <p:val>
                                            <p:strVal val="#ppt_y"/>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74762"/>
                                        </p:tgtEl>
                                        <p:attrNameLst>
                                          <p:attrName>style.visibility</p:attrName>
                                        </p:attrNameLst>
                                      </p:cBhvr>
                                      <p:to>
                                        <p:strVal val="visible"/>
                                      </p:to>
                                    </p:set>
                                    <p:anim calcmode="lin" valueType="num">
                                      <p:cBhvr additive="base">
                                        <p:cTn id="75" dur="500" fill="hold"/>
                                        <p:tgtEl>
                                          <p:spTgt spid="74762"/>
                                        </p:tgtEl>
                                        <p:attrNameLst>
                                          <p:attrName>ppt_x</p:attrName>
                                        </p:attrNameLst>
                                      </p:cBhvr>
                                      <p:tavLst>
                                        <p:tav tm="0">
                                          <p:val>
                                            <p:strVal val="0-#ppt_w/2"/>
                                          </p:val>
                                        </p:tav>
                                        <p:tav tm="100000">
                                          <p:val>
                                            <p:strVal val="#ppt_x"/>
                                          </p:val>
                                        </p:tav>
                                      </p:tavLst>
                                    </p:anim>
                                    <p:anim calcmode="lin" valueType="num">
                                      <p:cBhvr additive="base">
                                        <p:cTn id="76" dur="500" fill="hold"/>
                                        <p:tgtEl>
                                          <p:spTgt spid="74762"/>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74760"/>
                                        </p:tgtEl>
                                        <p:attrNameLst>
                                          <p:attrName>style.visibility</p:attrName>
                                        </p:attrNameLst>
                                      </p:cBhvr>
                                      <p:to>
                                        <p:strVal val="visible"/>
                                      </p:to>
                                    </p:set>
                                    <p:anim calcmode="lin" valueType="num">
                                      <p:cBhvr additive="base">
                                        <p:cTn id="81" dur="500" fill="hold"/>
                                        <p:tgtEl>
                                          <p:spTgt spid="74760"/>
                                        </p:tgtEl>
                                        <p:attrNameLst>
                                          <p:attrName>ppt_x</p:attrName>
                                        </p:attrNameLst>
                                      </p:cBhvr>
                                      <p:tavLst>
                                        <p:tav tm="0">
                                          <p:val>
                                            <p:strVal val="0-#ppt_w/2"/>
                                          </p:val>
                                        </p:tav>
                                        <p:tav tm="100000">
                                          <p:val>
                                            <p:strVal val="#ppt_x"/>
                                          </p:val>
                                        </p:tav>
                                      </p:tavLst>
                                    </p:anim>
                                    <p:anim calcmode="lin" valueType="num">
                                      <p:cBhvr additive="base">
                                        <p:cTn id="82" dur="500" fill="hold"/>
                                        <p:tgtEl>
                                          <p:spTgt spid="74760"/>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8" fill="hold" grpId="0" nodeType="clickEffect">
                                  <p:stCondLst>
                                    <p:cond delay="0"/>
                                  </p:stCondLst>
                                  <p:childTnLst>
                                    <p:set>
                                      <p:cBhvr>
                                        <p:cTn id="86" dur="1" fill="hold">
                                          <p:stCondLst>
                                            <p:cond delay="0"/>
                                          </p:stCondLst>
                                        </p:cTn>
                                        <p:tgtEl>
                                          <p:spTgt spid="74763"/>
                                        </p:tgtEl>
                                        <p:attrNameLst>
                                          <p:attrName>style.visibility</p:attrName>
                                        </p:attrNameLst>
                                      </p:cBhvr>
                                      <p:to>
                                        <p:strVal val="visible"/>
                                      </p:to>
                                    </p:set>
                                    <p:anim calcmode="lin" valueType="num">
                                      <p:cBhvr additive="base">
                                        <p:cTn id="87" dur="500" fill="hold"/>
                                        <p:tgtEl>
                                          <p:spTgt spid="74763"/>
                                        </p:tgtEl>
                                        <p:attrNameLst>
                                          <p:attrName>ppt_x</p:attrName>
                                        </p:attrNameLst>
                                      </p:cBhvr>
                                      <p:tavLst>
                                        <p:tav tm="0">
                                          <p:val>
                                            <p:strVal val="0-#ppt_w/2"/>
                                          </p:val>
                                        </p:tav>
                                        <p:tav tm="100000">
                                          <p:val>
                                            <p:strVal val="#ppt_x"/>
                                          </p:val>
                                        </p:tav>
                                      </p:tavLst>
                                    </p:anim>
                                    <p:anim calcmode="lin" valueType="num">
                                      <p:cBhvr additive="base">
                                        <p:cTn id="88" dur="500" fill="hold"/>
                                        <p:tgtEl>
                                          <p:spTgt spid="74763"/>
                                        </p:tgtEl>
                                        <p:attrNameLst>
                                          <p:attrName>ppt_y</p:attrName>
                                        </p:attrNameLst>
                                      </p:cBhvr>
                                      <p:tavLst>
                                        <p:tav tm="0">
                                          <p:val>
                                            <p:strVal val="#ppt_y"/>
                                          </p:val>
                                        </p:tav>
                                        <p:tav tm="100000">
                                          <p:val>
                                            <p:strVal val="#ppt_y"/>
                                          </p:val>
                                        </p:tav>
                                      </p:tavLst>
                                    </p:anim>
                                  </p:childTnLst>
                                </p:cTn>
                              </p:par>
                            </p:childTnLst>
                          </p:cTn>
                        </p:par>
                        <p:par>
                          <p:cTn id="89" fill="hold" nodeType="afterGroup">
                            <p:stCondLst>
                              <p:cond delay="500"/>
                            </p:stCondLst>
                            <p:childTnLst>
                              <p:par>
                                <p:cTn id="90" presetID="2" presetClass="entr" presetSubtype="8" fill="hold" nodeType="afterEffect">
                                  <p:stCondLst>
                                    <p:cond delay="0"/>
                                  </p:stCondLst>
                                  <p:childTnLst>
                                    <p:set>
                                      <p:cBhvr>
                                        <p:cTn id="91" dur="1" fill="hold">
                                          <p:stCondLst>
                                            <p:cond delay="0"/>
                                          </p:stCondLst>
                                        </p:cTn>
                                        <p:tgtEl>
                                          <p:spTgt spid="74795"/>
                                        </p:tgtEl>
                                        <p:attrNameLst>
                                          <p:attrName>style.visibility</p:attrName>
                                        </p:attrNameLst>
                                      </p:cBhvr>
                                      <p:to>
                                        <p:strVal val="visible"/>
                                      </p:to>
                                    </p:set>
                                    <p:anim calcmode="lin" valueType="num">
                                      <p:cBhvr additive="base">
                                        <p:cTn id="92" dur="500" fill="hold"/>
                                        <p:tgtEl>
                                          <p:spTgt spid="74795"/>
                                        </p:tgtEl>
                                        <p:attrNameLst>
                                          <p:attrName>ppt_x</p:attrName>
                                        </p:attrNameLst>
                                      </p:cBhvr>
                                      <p:tavLst>
                                        <p:tav tm="0">
                                          <p:val>
                                            <p:strVal val="0-#ppt_w/2"/>
                                          </p:val>
                                        </p:tav>
                                        <p:tav tm="100000">
                                          <p:val>
                                            <p:strVal val="#ppt_x"/>
                                          </p:val>
                                        </p:tav>
                                      </p:tavLst>
                                    </p:anim>
                                    <p:anim calcmode="lin" valueType="num">
                                      <p:cBhvr additive="base">
                                        <p:cTn id="93" dur="500" fill="hold"/>
                                        <p:tgtEl>
                                          <p:spTgt spid="747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build="p" autoUpdateAnimBg="0"/>
      <p:bldP spid="74756" grpId="0" autoUpdateAnimBg="0"/>
      <p:bldP spid="74757" grpId="0" autoUpdateAnimBg="0"/>
      <p:bldP spid="74758" grpId="0" autoUpdateAnimBg="0"/>
      <p:bldP spid="74759" grpId="0" autoUpdateAnimBg="0"/>
      <p:bldP spid="74760" grpId="0" autoUpdateAnimBg="0"/>
      <p:bldP spid="74761" grpId="0" autoUpdateAnimBg="0"/>
      <p:bldP spid="74762" grpId="0" autoUpdateAnimBg="0"/>
      <p:bldP spid="74763" grpId="0" autoUpdateAnimBg="0"/>
      <p:bldP spid="74764"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7"/>
          <p:cNvSpPr>
            <a:spLocks noGrp="1" noChangeArrowheads="1"/>
          </p:cNvSpPr>
          <p:nvPr>
            <p:ph type="title"/>
          </p:nvPr>
        </p:nvSpPr>
        <p:spPr/>
        <p:txBody>
          <a:bodyPr/>
          <a:lstStyle/>
          <a:p>
            <a:pPr eaLnBrk="1" hangingPunct="1"/>
            <a:r>
              <a:rPr lang="en-US" altLang="zh-TW">
                <a:latin typeface="Times New Roman" charset="0"/>
                <a:ea typeface="新細明體" charset="0"/>
                <a:cs typeface="新細明體" charset="0"/>
              </a:rPr>
              <a:t>Key Verse</a:t>
            </a:r>
          </a:p>
        </p:txBody>
      </p:sp>
      <p:sp>
        <p:nvSpPr>
          <p:cNvPr id="35843" name="Rectangle 14"/>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p>
        </p:txBody>
      </p:sp>
      <p:pic>
        <p:nvPicPr>
          <p:cNvPr id="35844" name="Picture 4" descr="j023761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38200" y="381000"/>
            <a:ext cx="1828800"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9" name="WordArt 7"/>
          <p:cNvSpPr>
            <a:spLocks noChangeArrowheads="1" noChangeShapeType="1" noTextEdit="1"/>
          </p:cNvSpPr>
          <p:nvPr/>
        </p:nvSpPr>
        <p:spPr bwMode="auto">
          <a:xfrm>
            <a:off x="4953000" y="1714500"/>
            <a:ext cx="3581400" cy="1219200"/>
          </a:xfrm>
          <a:prstGeom prst="rect">
            <a:avLst/>
          </a:prstGeom>
        </p:spPr>
        <p:txBody>
          <a:bodyPr wrap="none" fromWordArt="1">
            <a:prstTxWarp prst="textDeflate">
              <a:avLst>
                <a:gd name="adj" fmla="val 26227"/>
              </a:avLst>
            </a:prstTxWarp>
          </a:bodyPr>
          <a:lstStyle/>
          <a:p>
            <a:r>
              <a:rPr lang="zh-TW" altLang="en-US" sz="3600" kern="10">
                <a:ln w="9525" cap="sq">
                  <a:solidFill>
                    <a:srgbClr val="000000"/>
                  </a:solidFill>
                  <a:round/>
                  <a:headEnd type="none" w="sm" len="sm"/>
                  <a:tailEnd type="none" w="sm" len="sm"/>
                </a:ln>
                <a:solidFill>
                  <a:srgbClr val="0000FF"/>
                </a:solidFill>
                <a:latin typeface="Impact"/>
                <a:ea typeface="Impact"/>
                <a:cs typeface="Impact"/>
              </a:rPr>
              <a:t>撒上 </a:t>
            </a:r>
            <a:r>
              <a:rPr lang="en-US" altLang="zh-TW" sz="3600" kern="10">
                <a:ln w="9525" cap="sq">
                  <a:solidFill>
                    <a:srgbClr val="000000"/>
                  </a:solidFill>
                  <a:round/>
                  <a:headEnd type="none" w="sm" len="sm"/>
                  <a:tailEnd type="none" w="sm" len="sm"/>
                </a:ln>
                <a:solidFill>
                  <a:srgbClr val="0000FF"/>
                </a:solidFill>
                <a:latin typeface="Impact"/>
                <a:ea typeface="Impact"/>
                <a:cs typeface="Impact"/>
              </a:rPr>
              <a:t>8:5</a:t>
            </a:r>
            <a:endParaRPr lang="en-US" sz="3600" kern="10">
              <a:ln w="9525" cap="sq">
                <a:solidFill>
                  <a:srgbClr val="000000"/>
                </a:solidFill>
                <a:round/>
                <a:headEnd type="none" w="sm" len="sm"/>
                <a:tailEnd type="none" w="sm" len="sm"/>
              </a:ln>
              <a:solidFill>
                <a:srgbClr val="0000FF"/>
              </a:solidFill>
              <a:latin typeface="Impact"/>
              <a:ea typeface="Impact"/>
              <a:cs typeface="Impact"/>
            </a:endParaRPr>
          </a:p>
        </p:txBody>
      </p:sp>
      <p:pic>
        <p:nvPicPr>
          <p:cNvPr id="59401" name="Picture 9" descr="DIA-Jan-2000-2">
            <a:hlinkClick r:id="rId4"/>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00" y="4267200"/>
            <a:ext cx="6477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404" name="Rectangle 12"/>
          <p:cNvSpPr>
            <a:spLocks noChangeArrowheads="1"/>
          </p:cNvSpPr>
          <p:nvPr/>
        </p:nvSpPr>
        <p:spPr bwMode="auto">
          <a:xfrm>
            <a:off x="609600" y="5029200"/>
            <a:ext cx="3048000" cy="1160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lvl="1" algn="l">
              <a:spcBef>
                <a:spcPct val="50000"/>
              </a:spcBef>
              <a:buFontTx/>
              <a:buChar char="–"/>
            </a:pPr>
            <a:r>
              <a:rPr lang="zh-CN" altLang="en-US">
                <a:solidFill>
                  <a:srgbClr val="6600CC"/>
                </a:solidFill>
                <a:ea typeface="宋体" charset="0"/>
                <a:cs typeface="宋体" charset="0"/>
              </a:rPr>
              <a:t>时机不成熟</a:t>
            </a:r>
            <a:endParaRPr lang="zh-TW" altLang="en-US">
              <a:solidFill>
                <a:srgbClr val="6600CC"/>
              </a:solidFill>
              <a:ea typeface="新細明體" charset="0"/>
              <a:cs typeface="新細明體" charset="0"/>
            </a:endParaRPr>
          </a:p>
          <a:p>
            <a:pPr lvl="1" algn="l">
              <a:spcBef>
                <a:spcPct val="50000"/>
              </a:spcBef>
              <a:buFontTx/>
              <a:buChar char="–"/>
            </a:pPr>
            <a:r>
              <a:rPr lang="zh-CN" altLang="en-US">
                <a:solidFill>
                  <a:srgbClr val="6600CC"/>
                </a:solidFill>
                <a:ea typeface="宋体" charset="0"/>
                <a:cs typeface="宋体" charset="0"/>
              </a:rPr>
              <a:t>动机不对</a:t>
            </a:r>
          </a:p>
        </p:txBody>
      </p:sp>
      <p:sp>
        <p:nvSpPr>
          <p:cNvPr id="35848" name="WordArt 13"/>
          <p:cNvSpPr>
            <a:spLocks noChangeArrowheads="1" noChangeShapeType="1" noTextEdit="1"/>
          </p:cNvSpPr>
          <p:nvPr/>
        </p:nvSpPr>
        <p:spPr bwMode="auto">
          <a:xfrm>
            <a:off x="3048000" y="0"/>
            <a:ext cx="4953000" cy="1714500"/>
          </a:xfrm>
          <a:prstGeom prst="rect">
            <a:avLst/>
          </a:prstGeom>
        </p:spPr>
        <p:txBody>
          <a:bodyPr wrap="none" fromWordArt="1">
            <a:prstTxWarp prst="textSlantUp">
              <a:avLst>
                <a:gd name="adj" fmla="val 32056"/>
              </a:avLst>
            </a:prstTxWarp>
          </a:bodyPr>
          <a:lstStyle/>
          <a:p>
            <a:r>
              <a:rPr lang="zh-CHT" altLang="en-US" sz="4800" kern="1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Impact"/>
                <a:ea typeface="Impact"/>
                <a:cs typeface="Impact"/>
              </a:rPr>
              <a:t>金 句</a:t>
            </a:r>
            <a:endParaRPr lang="en-US" sz="4800" kern="1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59407" name="Text Box 15"/>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chemeClr val="tx2">
                <a:alpha val="74998"/>
              </a:scheme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bg1"/>
                </a:solidFill>
                <a:ea typeface="新細明體" charset="0"/>
                <a:cs typeface="新細明體" charset="0"/>
              </a:rPr>
              <a:t>194</a:t>
            </a:r>
            <a:endParaRPr lang="en-US" altLang="zh-TW" sz="2400" b="0">
              <a:solidFill>
                <a:schemeClr val="bg1"/>
              </a:solidFill>
              <a:ea typeface="新細明體" charset="0"/>
              <a:cs typeface="新細明體" charset="0"/>
            </a:endParaRPr>
          </a:p>
        </p:txBody>
      </p:sp>
      <p:sp>
        <p:nvSpPr>
          <p:cNvPr id="35850" name="Rectangle 16"/>
          <p:cNvSpPr>
            <a:spLocks noChangeArrowheads="1"/>
          </p:cNvSpPr>
          <p:nvPr/>
        </p:nvSpPr>
        <p:spPr bwMode="auto">
          <a:xfrm>
            <a:off x="685800" y="22098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l">
              <a:spcBef>
                <a:spcPct val="20000"/>
              </a:spcBef>
              <a:buFontTx/>
              <a:buChar char="•"/>
            </a:pPr>
            <a:r>
              <a:rPr lang="zh-CN" altLang="en-US" sz="3200">
                <a:ea typeface="宋体" charset="0"/>
                <a:cs typeface="宋体" charset="0"/>
              </a:rPr>
              <a:t>让 我们 来读</a:t>
            </a:r>
          </a:p>
          <a:p>
            <a:pPr marL="342900" indent="-342900" algn="l">
              <a:spcBef>
                <a:spcPct val="20000"/>
              </a:spcBef>
              <a:buFontTx/>
              <a:buChar char="•"/>
            </a:pPr>
            <a:r>
              <a:rPr lang="zh-CN" altLang="en-US" sz="3200">
                <a:ea typeface="宋体" charset="0"/>
                <a:cs typeface="宋体" charset="0"/>
              </a:rPr>
              <a:t>以色列人要求一位王是不是</a:t>
            </a:r>
          </a:p>
          <a:p>
            <a:pPr marL="342900" indent="-342900" algn="l">
              <a:spcBef>
                <a:spcPct val="20000"/>
              </a:spcBef>
            </a:pPr>
            <a:r>
              <a:rPr lang="zh-CN" altLang="en-US" sz="3200">
                <a:ea typeface="宋体" charset="0"/>
                <a:cs typeface="宋体" charset="0"/>
              </a:rPr>
              <a:t>    一个好的主意</a:t>
            </a:r>
            <a:r>
              <a:rPr lang="en-US" altLang="zh-TW" sz="3200">
                <a:ea typeface="新細明體" charset="0"/>
                <a:cs typeface="新細明體" charset="0"/>
              </a:rPr>
              <a:t>?</a:t>
            </a:r>
          </a:p>
          <a:p>
            <a:pPr marL="342900" indent="-342900" algn="l">
              <a:spcBef>
                <a:spcPct val="20000"/>
              </a:spcBef>
              <a:buFontTx/>
              <a:buChar char="•"/>
            </a:pPr>
            <a:r>
              <a:rPr lang="zh-CN" altLang="en-US" sz="3200">
                <a:ea typeface="宋体" charset="0"/>
                <a:cs typeface="宋体" charset="0"/>
              </a:rPr>
              <a:t>为什么或者不然</a:t>
            </a:r>
            <a:r>
              <a:rPr lang="en-US" altLang="zh-TW" sz="3200">
                <a:ea typeface="新細明體" charset="0"/>
                <a:cs typeface="新細明體" charset="0"/>
              </a:rPr>
              <a:t>?</a:t>
            </a:r>
          </a:p>
        </p:txBody>
      </p:sp>
      <p:sp>
        <p:nvSpPr>
          <p:cNvPr id="35851" name="Rectangle 18"/>
          <p:cNvSpPr>
            <a:spLocks noChangeArrowheads="1"/>
          </p:cNvSpPr>
          <p:nvPr/>
        </p:nvSpPr>
        <p:spPr bwMode="auto">
          <a:xfrm>
            <a:off x="4479925" y="3148013"/>
            <a:ext cx="1841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p>
            <a:endParaRPr lang="zh-TW" altLang="en-US" b="0">
              <a:solidFill>
                <a:srgbClr val="CC0066"/>
              </a:solidFill>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399"/>
                                        </p:tgtEl>
                                        <p:attrNameLst>
                                          <p:attrName>style.visibility</p:attrName>
                                        </p:attrNameLst>
                                      </p:cBhvr>
                                      <p:to>
                                        <p:strVal val="visible"/>
                                      </p:to>
                                    </p:set>
                                    <p:anim calcmode="lin" valueType="num">
                                      <p:cBhvr additive="base">
                                        <p:cTn id="7" dur="500" fill="hold"/>
                                        <p:tgtEl>
                                          <p:spTgt spid="59399"/>
                                        </p:tgtEl>
                                        <p:attrNameLst>
                                          <p:attrName>ppt_x</p:attrName>
                                        </p:attrNameLst>
                                      </p:cBhvr>
                                      <p:tavLst>
                                        <p:tav tm="0">
                                          <p:val>
                                            <p:strVal val="0-#ppt_w/2"/>
                                          </p:val>
                                        </p:tav>
                                        <p:tav tm="100000">
                                          <p:val>
                                            <p:strVal val="#ppt_x"/>
                                          </p:val>
                                        </p:tav>
                                      </p:tavLst>
                                    </p:anim>
                                    <p:anim calcmode="lin" valueType="num">
                                      <p:cBhvr additive="base">
                                        <p:cTn id="8" dur="500" fill="hold"/>
                                        <p:tgtEl>
                                          <p:spTgt spid="5939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59401"/>
                                        </p:tgtEl>
                                        <p:attrNameLst>
                                          <p:attrName>style.visibility</p:attrName>
                                        </p:attrNameLst>
                                      </p:cBhvr>
                                      <p:to>
                                        <p:strVal val="visible"/>
                                      </p:to>
                                    </p:set>
                                    <p:anim calcmode="lin" valueType="num">
                                      <p:cBhvr additive="base">
                                        <p:cTn id="12" dur="500" fill="hold"/>
                                        <p:tgtEl>
                                          <p:spTgt spid="59401"/>
                                        </p:tgtEl>
                                        <p:attrNameLst>
                                          <p:attrName>ppt_x</p:attrName>
                                        </p:attrNameLst>
                                      </p:cBhvr>
                                      <p:tavLst>
                                        <p:tav tm="0">
                                          <p:val>
                                            <p:strVal val="0-#ppt_w/2"/>
                                          </p:val>
                                        </p:tav>
                                        <p:tav tm="100000">
                                          <p:val>
                                            <p:strVal val="#ppt_x"/>
                                          </p:val>
                                        </p:tav>
                                      </p:tavLst>
                                    </p:anim>
                                    <p:anim calcmode="lin" valueType="num">
                                      <p:cBhvr additive="base">
                                        <p:cTn id="13" dur="500" fill="hold"/>
                                        <p:tgtEl>
                                          <p:spTgt spid="5940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9404">
                                            <p:txEl>
                                              <p:pRg st="0" end="0"/>
                                            </p:txEl>
                                          </p:spTgt>
                                        </p:tgtEl>
                                        <p:attrNameLst>
                                          <p:attrName>style.visibility</p:attrName>
                                        </p:attrNameLst>
                                      </p:cBhvr>
                                      <p:to>
                                        <p:strVal val="visible"/>
                                      </p:to>
                                    </p:set>
                                    <p:anim calcmode="lin" valueType="num">
                                      <p:cBhvr additive="base">
                                        <p:cTn id="18" dur="500" fill="hold"/>
                                        <p:tgtEl>
                                          <p:spTgt spid="59404">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940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9404">
                                            <p:txEl>
                                              <p:pRg st="1" end="1"/>
                                            </p:txEl>
                                          </p:spTgt>
                                        </p:tgtEl>
                                        <p:attrNameLst>
                                          <p:attrName>style.visibility</p:attrName>
                                        </p:attrNameLst>
                                      </p:cBhvr>
                                      <p:to>
                                        <p:strVal val="visible"/>
                                      </p:to>
                                    </p:set>
                                    <p:anim calcmode="lin" valueType="num">
                                      <p:cBhvr additive="base">
                                        <p:cTn id="24" dur="500" fill="hold"/>
                                        <p:tgtEl>
                                          <p:spTgt spid="59404">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940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9" grpId="0" animBg="1"/>
      <p:bldP spid="59404" grpId="0" build="p" bldLvl="2"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9"/>
          <p:cNvSpPr>
            <a:spLocks noGrp="1" noChangeArrowheads="1"/>
          </p:cNvSpPr>
          <p:nvPr>
            <p:ph type="title"/>
          </p:nvPr>
        </p:nvSpPr>
        <p:spPr>
          <a:xfrm>
            <a:off x="76200" y="6248400"/>
            <a:ext cx="5867400" cy="609600"/>
          </a:xfrm>
        </p:spPr>
        <p:txBody>
          <a:bodyPr/>
          <a:lstStyle/>
          <a:p>
            <a:pPr algn="l" eaLnBrk="1" hangingPunct="1"/>
            <a:r>
              <a:rPr lang="zh-CN" altLang="en-US" sz="2400" b="1">
                <a:latin typeface="Times New Roman" charset="0"/>
                <a:ea typeface="宋体" charset="0"/>
                <a:cs typeface="宋体" charset="0"/>
              </a:rPr>
              <a:t>它所包括的时期</a:t>
            </a:r>
          </a:p>
        </p:txBody>
      </p:sp>
      <p:sp>
        <p:nvSpPr>
          <p:cNvPr id="41987" name="Rectangle 16"/>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ltLang="zh-CN">
              <a:ea typeface="宋体" charset="0"/>
              <a:cs typeface="宋体" charset="0"/>
            </a:endParaRPr>
          </a:p>
        </p:txBody>
      </p:sp>
      <p:sp>
        <p:nvSpPr>
          <p:cNvPr id="65540" name="WordArt 4"/>
          <p:cNvSpPr>
            <a:spLocks noChangeArrowheads="1" noChangeShapeType="1" noTextEdit="1"/>
          </p:cNvSpPr>
          <p:nvPr/>
        </p:nvSpPr>
        <p:spPr bwMode="auto">
          <a:xfrm>
            <a:off x="2971800" y="228600"/>
            <a:ext cx="4953000" cy="1714500"/>
          </a:xfrm>
          <a:prstGeom prst="rect">
            <a:avLst/>
          </a:prstGeom>
        </p:spPr>
        <p:txBody>
          <a:bodyPr wrap="none" fromWordArt="1">
            <a:prstTxWarp prst="textSlantUp">
              <a:avLst>
                <a:gd name="adj" fmla="val 32056"/>
              </a:avLst>
            </a:prstTxWarp>
          </a:bodyPr>
          <a:lstStyle/>
          <a:p>
            <a:r>
              <a:rPr lang="zh-TW" altLang="en-US" sz="4800" kern="1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Impact"/>
                <a:ea typeface="Impact"/>
                <a:cs typeface="Impact"/>
              </a:rPr>
              <a:t>它所包括的时期</a:t>
            </a:r>
            <a:endParaRPr lang="en-US" sz="4800" kern="1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Impact"/>
              <a:ea typeface="Impact"/>
              <a:cs typeface="Impact"/>
            </a:endParaRPr>
          </a:p>
        </p:txBody>
      </p:sp>
      <p:pic>
        <p:nvPicPr>
          <p:cNvPr id="65542" name="Picture 6" descr="j029029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467600" y="2819400"/>
            <a:ext cx="1524000" cy="1408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4" name="Picture 8" descr="j025444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981200"/>
            <a:ext cx="1133475"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5" name="Picture 9" descr="j0229879"/>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90600" y="4343400"/>
            <a:ext cx="1679575" cy="175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6" name="Picture 10" descr="j0232412"/>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239000" y="5538788"/>
            <a:ext cx="1333500" cy="131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7" name="Rectangle 11"/>
          <p:cNvSpPr>
            <a:spLocks noChangeArrowheads="1"/>
          </p:cNvSpPr>
          <p:nvPr/>
        </p:nvSpPr>
        <p:spPr bwMode="auto">
          <a:xfrm>
            <a:off x="2435225" y="3175000"/>
            <a:ext cx="4373563"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p>
            <a:pPr algn="l">
              <a:lnSpc>
                <a:spcPct val="90000"/>
              </a:lnSpc>
              <a:spcBef>
                <a:spcPct val="20000"/>
              </a:spcBef>
            </a:pPr>
            <a:r>
              <a:rPr lang="zh-CN" altLang="en-US">
                <a:solidFill>
                  <a:srgbClr val="3333CC"/>
                </a:solidFill>
                <a:ea typeface="宋体" charset="0"/>
                <a:cs typeface="宋体" charset="0"/>
              </a:rPr>
              <a:t>主前</a:t>
            </a:r>
            <a:r>
              <a:rPr lang="en-US" altLang="zh-TW">
                <a:solidFill>
                  <a:srgbClr val="3333CC"/>
                </a:solidFill>
                <a:ea typeface="新細明體" charset="0"/>
                <a:cs typeface="新細明體" charset="0"/>
              </a:rPr>
              <a:t>1105</a:t>
            </a:r>
            <a:r>
              <a:rPr lang="zh-CN" altLang="en-US">
                <a:solidFill>
                  <a:srgbClr val="3333CC"/>
                </a:solidFill>
                <a:ea typeface="宋体" charset="0"/>
                <a:cs typeface="宋体" charset="0"/>
              </a:rPr>
              <a:t>年</a:t>
            </a:r>
            <a:r>
              <a:rPr lang="zh-TW" altLang="en-US">
                <a:solidFill>
                  <a:srgbClr val="3333CC"/>
                </a:solidFill>
                <a:ea typeface="新細明體" charset="0"/>
                <a:cs typeface="新細明體" charset="0"/>
              </a:rPr>
              <a:t>   </a:t>
            </a:r>
            <a:r>
              <a:rPr lang="en-US" altLang="zh-TW">
                <a:solidFill>
                  <a:srgbClr val="3333CC"/>
                </a:solidFill>
                <a:ea typeface="新細明體" charset="0"/>
                <a:cs typeface="新細明體" charset="0"/>
              </a:rPr>
              <a:t>---</a:t>
            </a:r>
            <a:r>
              <a:rPr lang="zh-CN" altLang="en-US">
                <a:solidFill>
                  <a:srgbClr val="3333CC"/>
                </a:solidFill>
                <a:ea typeface="宋体" charset="0"/>
                <a:cs typeface="宋体" charset="0"/>
              </a:rPr>
              <a:t>主前</a:t>
            </a:r>
            <a:r>
              <a:rPr lang="en-US" altLang="zh-TW">
                <a:solidFill>
                  <a:srgbClr val="3333CC"/>
                </a:solidFill>
                <a:ea typeface="新細明體" charset="0"/>
                <a:cs typeface="新細明體" charset="0"/>
              </a:rPr>
              <a:t>1011</a:t>
            </a:r>
            <a:r>
              <a:rPr lang="zh-CN" altLang="en-US">
                <a:solidFill>
                  <a:srgbClr val="3333CC"/>
                </a:solidFill>
                <a:ea typeface="宋体" charset="0"/>
                <a:cs typeface="宋体" charset="0"/>
              </a:rPr>
              <a:t>年</a:t>
            </a:r>
            <a:endParaRPr lang="zh-TW" altLang="en-US">
              <a:solidFill>
                <a:srgbClr val="3333CC"/>
              </a:solidFill>
              <a:ea typeface="新細明體" charset="0"/>
              <a:cs typeface="新細明體" charset="0"/>
            </a:endParaRPr>
          </a:p>
        </p:txBody>
      </p:sp>
      <p:sp>
        <p:nvSpPr>
          <p:cNvPr id="65548" name="Rectangle 12"/>
          <p:cNvSpPr>
            <a:spLocks noChangeArrowheads="1"/>
          </p:cNvSpPr>
          <p:nvPr/>
        </p:nvSpPr>
        <p:spPr bwMode="auto">
          <a:xfrm>
            <a:off x="2590800" y="4411663"/>
            <a:ext cx="3200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algn="l">
              <a:lnSpc>
                <a:spcPct val="90000"/>
              </a:lnSpc>
              <a:spcBef>
                <a:spcPct val="20000"/>
              </a:spcBef>
            </a:pPr>
            <a:r>
              <a:rPr lang="zh-CN" altLang="en-US">
                <a:solidFill>
                  <a:srgbClr val="CC0099"/>
                </a:solidFill>
                <a:ea typeface="宋体" charset="0"/>
                <a:cs typeface="宋体" charset="0"/>
              </a:rPr>
              <a:t>開始</a:t>
            </a:r>
            <a:r>
              <a:rPr lang="en-US" altLang="zh-TW">
                <a:solidFill>
                  <a:srgbClr val="CC0099"/>
                </a:solidFill>
                <a:ea typeface="新細明體" charset="0"/>
                <a:cs typeface="新細明體" charset="0"/>
              </a:rPr>
              <a:t>:</a:t>
            </a:r>
            <a:r>
              <a:rPr lang="en-US" altLang="zh-TW">
                <a:solidFill>
                  <a:srgbClr val="3333CC"/>
                </a:solidFill>
                <a:ea typeface="新細明體" charset="0"/>
                <a:cs typeface="新細明體" charset="0"/>
              </a:rPr>
              <a:t> </a:t>
            </a:r>
            <a:r>
              <a:rPr lang="zh-CN" altLang="en-US">
                <a:solidFill>
                  <a:srgbClr val="0000FF"/>
                </a:solidFill>
                <a:ea typeface="宋体" charset="0"/>
                <a:cs typeface="宋体" charset="0"/>
              </a:rPr>
              <a:t>撒母耳出世</a:t>
            </a:r>
            <a:endParaRPr lang="en-US" altLang="zh-CN">
              <a:solidFill>
                <a:srgbClr val="0000FF"/>
              </a:solidFill>
              <a:ea typeface="宋体" charset="0"/>
              <a:cs typeface="宋体" charset="0"/>
            </a:endParaRPr>
          </a:p>
        </p:txBody>
      </p:sp>
      <p:sp>
        <p:nvSpPr>
          <p:cNvPr id="65549" name="Rectangle 13"/>
          <p:cNvSpPr>
            <a:spLocks noChangeArrowheads="1"/>
          </p:cNvSpPr>
          <p:nvPr/>
        </p:nvSpPr>
        <p:spPr bwMode="auto">
          <a:xfrm>
            <a:off x="5468938" y="5105400"/>
            <a:ext cx="2535237"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p>
            <a:pPr algn="l">
              <a:lnSpc>
                <a:spcPct val="90000"/>
              </a:lnSpc>
              <a:spcBef>
                <a:spcPct val="20000"/>
              </a:spcBef>
            </a:pPr>
            <a:r>
              <a:rPr lang="zh-CN" altLang="en-US">
                <a:solidFill>
                  <a:srgbClr val="CC0099"/>
                </a:solidFill>
                <a:ea typeface="宋体" charset="0"/>
                <a:cs typeface="宋体" charset="0"/>
              </a:rPr>
              <a:t>结尾</a:t>
            </a:r>
            <a:r>
              <a:rPr lang="en-US" altLang="zh-TW">
                <a:solidFill>
                  <a:srgbClr val="CC0099"/>
                </a:solidFill>
                <a:ea typeface="新細明體" charset="0"/>
                <a:cs typeface="新細明體" charset="0"/>
              </a:rPr>
              <a:t>:</a:t>
            </a:r>
            <a:r>
              <a:rPr lang="en-US" altLang="zh-TW">
                <a:solidFill>
                  <a:srgbClr val="3333CC"/>
                </a:solidFill>
                <a:ea typeface="新細明體" charset="0"/>
                <a:cs typeface="新細明體" charset="0"/>
              </a:rPr>
              <a:t> </a:t>
            </a:r>
            <a:r>
              <a:rPr lang="zh-CN" altLang="en-US">
                <a:solidFill>
                  <a:srgbClr val="0000FF"/>
                </a:solidFill>
                <a:ea typeface="宋体" charset="0"/>
                <a:cs typeface="宋体" charset="0"/>
              </a:rPr>
              <a:t>扫罗过世</a:t>
            </a:r>
            <a:endParaRPr lang="zh-TW" altLang="en-US">
              <a:solidFill>
                <a:srgbClr val="0000FF"/>
              </a:solidFill>
              <a:ea typeface="新細明體" charset="0"/>
              <a:cs typeface="新細明體" charset="0"/>
            </a:endParaRPr>
          </a:p>
        </p:txBody>
      </p:sp>
      <p:sp>
        <p:nvSpPr>
          <p:cNvPr id="65553" name="Text Box 17"/>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chemeClr val="tx2">
                <a:alpha val="74998"/>
              </a:scheme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bg1"/>
                </a:solidFill>
                <a:ea typeface="新細明體" charset="0"/>
                <a:cs typeface="新細明體" charset="0"/>
              </a:rPr>
              <a:t>194</a:t>
            </a:r>
            <a:endParaRPr lang="en-US" altLang="zh-TW" sz="2400" b="0">
              <a:solidFill>
                <a:schemeClr val="bg1"/>
              </a:solidFill>
              <a:ea typeface="新細明體" charset="0"/>
              <a:cs typeface="新細明體" charset="0"/>
            </a:endParaRPr>
          </a:p>
        </p:txBody>
      </p:sp>
      <p:sp>
        <p:nvSpPr>
          <p:cNvPr id="41997" name="Rectangle 18"/>
          <p:cNvSpPr>
            <a:spLocks noChangeArrowheads="1"/>
          </p:cNvSpPr>
          <p:nvPr/>
        </p:nvSpPr>
        <p:spPr bwMode="auto">
          <a:xfrm>
            <a:off x="2435225" y="1981200"/>
            <a:ext cx="3200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l">
              <a:spcBef>
                <a:spcPct val="20000"/>
              </a:spcBef>
            </a:pPr>
            <a:r>
              <a:rPr lang="zh-TW" altLang="en-US" sz="1800">
                <a:solidFill>
                  <a:srgbClr val="3333CC"/>
                </a:solidFill>
                <a:ea typeface="新細明體" charset="0"/>
                <a:cs typeface="新細明體" charset="0"/>
              </a:rPr>
              <a:t>			</a:t>
            </a:r>
          </a:p>
          <a:p>
            <a:pPr marL="342900" indent="-342900" algn="l">
              <a:spcBef>
                <a:spcPct val="20000"/>
              </a:spcBef>
            </a:pPr>
            <a:r>
              <a:rPr lang="zh-CN" altLang="en-US">
                <a:solidFill>
                  <a:srgbClr val="3333CC"/>
                </a:solidFill>
                <a:ea typeface="宋体" charset="0"/>
                <a:cs typeface="宋体" charset="0"/>
              </a:rPr>
              <a:t>九十四 年</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additive="base">
                                        <p:cTn id="7" dur="500" fill="hold"/>
                                        <p:tgtEl>
                                          <p:spTgt spid="65540"/>
                                        </p:tgtEl>
                                        <p:attrNameLst>
                                          <p:attrName>ppt_x</p:attrName>
                                        </p:attrNameLst>
                                      </p:cBhvr>
                                      <p:tavLst>
                                        <p:tav tm="0">
                                          <p:val>
                                            <p:strVal val="0-#ppt_w/2"/>
                                          </p:val>
                                        </p:tav>
                                        <p:tav tm="100000">
                                          <p:val>
                                            <p:strVal val="#ppt_x"/>
                                          </p:val>
                                        </p:tav>
                                      </p:tavLst>
                                    </p:anim>
                                    <p:anim calcmode="lin" valueType="num">
                                      <p:cBhvr additive="base">
                                        <p:cTn id="8" dur="500" fill="hold"/>
                                        <p:tgtEl>
                                          <p:spTgt spid="6554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5544"/>
                                        </p:tgtEl>
                                        <p:attrNameLst>
                                          <p:attrName>style.visibility</p:attrName>
                                        </p:attrNameLst>
                                      </p:cBhvr>
                                      <p:to>
                                        <p:strVal val="visible"/>
                                      </p:to>
                                    </p:set>
                                    <p:anim calcmode="lin" valueType="num">
                                      <p:cBhvr additive="base">
                                        <p:cTn id="11" dur="500" fill="hold"/>
                                        <p:tgtEl>
                                          <p:spTgt spid="65544"/>
                                        </p:tgtEl>
                                        <p:attrNameLst>
                                          <p:attrName>ppt_x</p:attrName>
                                        </p:attrNameLst>
                                      </p:cBhvr>
                                      <p:tavLst>
                                        <p:tav tm="0">
                                          <p:val>
                                            <p:strVal val="0-#ppt_w/2"/>
                                          </p:val>
                                        </p:tav>
                                        <p:tav tm="100000">
                                          <p:val>
                                            <p:strVal val="#ppt_x"/>
                                          </p:val>
                                        </p:tav>
                                      </p:tavLst>
                                    </p:anim>
                                    <p:anim calcmode="lin" valueType="num">
                                      <p:cBhvr additive="base">
                                        <p:cTn id="12" dur="500" fill="hold"/>
                                        <p:tgtEl>
                                          <p:spTgt spid="6554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5542"/>
                                        </p:tgtEl>
                                        <p:attrNameLst>
                                          <p:attrName>style.visibility</p:attrName>
                                        </p:attrNameLst>
                                      </p:cBhvr>
                                      <p:to>
                                        <p:strVal val="visible"/>
                                      </p:to>
                                    </p:set>
                                    <p:anim calcmode="lin" valueType="num">
                                      <p:cBhvr additive="base">
                                        <p:cTn id="15" dur="500" fill="hold"/>
                                        <p:tgtEl>
                                          <p:spTgt spid="65542"/>
                                        </p:tgtEl>
                                        <p:attrNameLst>
                                          <p:attrName>ppt_x</p:attrName>
                                        </p:attrNameLst>
                                      </p:cBhvr>
                                      <p:tavLst>
                                        <p:tav tm="0">
                                          <p:val>
                                            <p:strVal val="0-#ppt_w/2"/>
                                          </p:val>
                                        </p:tav>
                                        <p:tav tm="100000">
                                          <p:val>
                                            <p:strVal val="#ppt_x"/>
                                          </p:val>
                                        </p:tav>
                                      </p:tavLst>
                                    </p:anim>
                                    <p:anim calcmode="lin" valueType="num">
                                      <p:cBhvr additive="base">
                                        <p:cTn id="16" dur="500" fill="hold"/>
                                        <p:tgtEl>
                                          <p:spTgt spid="6554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5547"/>
                                        </p:tgtEl>
                                        <p:attrNameLst>
                                          <p:attrName>style.visibility</p:attrName>
                                        </p:attrNameLst>
                                      </p:cBhvr>
                                      <p:to>
                                        <p:strVal val="visible"/>
                                      </p:to>
                                    </p:set>
                                    <p:anim calcmode="lin" valueType="num">
                                      <p:cBhvr additive="base">
                                        <p:cTn id="19" dur="500" fill="hold"/>
                                        <p:tgtEl>
                                          <p:spTgt spid="65547"/>
                                        </p:tgtEl>
                                        <p:attrNameLst>
                                          <p:attrName>ppt_x</p:attrName>
                                        </p:attrNameLst>
                                      </p:cBhvr>
                                      <p:tavLst>
                                        <p:tav tm="0">
                                          <p:val>
                                            <p:strVal val="0-#ppt_w/2"/>
                                          </p:val>
                                        </p:tav>
                                        <p:tav tm="100000">
                                          <p:val>
                                            <p:strVal val="#ppt_x"/>
                                          </p:val>
                                        </p:tav>
                                      </p:tavLst>
                                    </p:anim>
                                    <p:anim calcmode="lin" valueType="num">
                                      <p:cBhvr additive="base">
                                        <p:cTn id="20" dur="500" fill="hold"/>
                                        <p:tgtEl>
                                          <p:spTgt spid="6554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65545"/>
                                        </p:tgtEl>
                                        <p:attrNameLst>
                                          <p:attrName>style.visibility</p:attrName>
                                        </p:attrNameLst>
                                      </p:cBhvr>
                                      <p:to>
                                        <p:strVal val="visible"/>
                                      </p:to>
                                    </p:set>
                                    <p:anim calcmode="lin" valueType="num">
                                      <p:cBhvr additive="base">
                                        <p:cTn id="25" dur="500" fill="hold"/>
                                        <p:tgtEl>
                                          <p:spTgt spid="65545"/>
                                        </p:tgtEl>
                                        <p:attrNameLst>
                                          <p:attrName>ppt_x</p:attrName>
                                        </p:attrNameLst>
                                      </p:cBhvr>
                                      <p:tavLst>
                                        <p:tav tm="0">
                                          <p:val>
                                            <p:strVal val="0-#ppt_w/2"/>
                                          </p:val>
                                        </p:tav>
                                        <p:tav tm="100000">
                                          <p:val>
                                            <p:strVal val="#ppt_x"/>
                                          </p:val>
                                        </p:tav>
                                      </p:tavLst>
                                    </p:anim>
                                    <p:anim calcmode="lin" valueType="num">
                                      <p:cBhvr additive="base">
                                        <p:cTn id="26" dur="500" fill="hold"/>
                                        <p:tgtEl>
                                          <p:spTgt spid="65545"/>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65548"/>
                                        </p:tgtEl>
                                        <p:attrNameLst>
                                          <p:attrName>style.visibility</p:attrName>
                                        </p:attrNameLst>
                                      </p:cBhvr>
                                      <p:to>
                                        <p:strVal val="visible"/>
                                      </p:to>
                                    </p:set>
                                    <p:anim calcmode="lin" valueType="num">
                                      <p:cBhvr additive="base">
                                        <p:cTn id="29" dur="500" fill="hold"/>
                                        <p:tgtEl>
                                          <p:spTgt spid="65548"/>
                                        </p:tgtEl>
                                        <p:attrNameLst>
                                          <p:attrName>ppt_x</p:attrName>
                                        </p:attrNameLst>
                                      </p:cBhvr>
                                      <p:tavLst>
                                        <p:tav tm="0">
                                          <p:val>
                                            <p:strVal val="0-#ppt_w/2"/>
                                          </p:val>
                                        </p:tav>
                                        <p:tav tm="100000">
                                          <p:val>
                                            <p:strVal val="#ppt_x"/>
                                          </p:val>
                                        </p:tav>
                                      </p:tavLst>
                                    </p:anim>
                                    <p:anim calcmode="lin" valueType="num">
                                      <p:cBhvr additive="base">
                                        <p:cTn id="30" dur="500" fill="hold"/>
                                        <p:tgtEl>
                                          <p:spTgt spid="65548"/>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65549"/>
                                        </p:tgtEl>
                                        <p:attrNameLst>
                                          <p:attrName>style.visibility</p:attrName>
                                        </p:attrNameLst>
                                      </p:cBhvr>
                                      <p:to>
                                        <p:strVal val="visible"/>
                                      </p:to>
                                    </p:set>
                                    <p:anim calcmode="lin" valueType="num">
                                      <p:cBhvr additive="base">
                                        <p:cTn id="35" dur="500" fill="hold"/>
                                        <p:tgtEl>
                                          <p:spTgt spid="65549"/>
                                        </p:tgtEl>
                                        <p:attrNameLst>
                                          <p:attrName>ppt_x</p:attrName>
                                        </p:attrNameLst>
                                      </p:cBhvr>
                                      <p:tavLst>
                                        <p:tav tm="0">
                                          <p:val>
                                            <p:strVal val="0-#ppt_w/2"/>
                                          </p:val>
                                        </p:tav>
                                        <p:tav tm="100000">
                                          <p:val>
                                            <p:strVal val="#ppt_x"/>
                                          </p:val>
                                        </p:tav>
                                      </p:tavLst>
                                    </p:anim>
                                    <p:anim calcmode="lin" valueType="num">
                                      <p:cBhvr additive="base">
                                        <p:cTn id="36" dur="500" fill="hold"/>
                                        <p:tgtEl>
                                          <p:spTgt spid="65549"/>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65546"/>
                                        </p:tgtEl>
                                        <p:attrNameLst>
                                          <p:attrName>style.visibility</p:attrName>
                                        </p:attrNameLst>
                                      </p:cBhvr>
                                      <p:to>
                                        <p:strVal val="visible"/>
                                      </p:to>
                                    </p:set>
                                    <p:anim calcmode="lin" valueType="num">
                                      <p:cBhvr additive="base">
                                        <p:cTn id="39" dur="500" fill="hold"/>
                                        <p:tgtEl>
                                          <p:spTgt spid="65546"/>
                                        </p:tgtEl>
                                        <p:attrNameLst>
                                          <p:attrName>ppt_x</p:attrName>
                                        </p:attrNameLst>
                                      </p:cBhvr>
                                      <p:tavLst>
                                        <p:tav tm="0">
                                          <p:val>
                                            <p:strVal val="0-#ppt_w/2"/>
                                          </p:val>
                                        </p:tav>
                                        <p:tav tm="100000">
                                          <p:val>
                                            <p:strVal val="#ppt_x"/>
                                          </p:val>
                                        </p:tav>
                                      </p:tavLst>
                                    </p:anim>
                                    <p:anim calcmode="lin" valueType="num">
                                      <p:cBhvr additive="base">
                                        <p:cTn id="40" dur="500" fill="hold"/>
                                        <p:tgtEl>
                                          <p:spTgt spid="655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nimBg="1"/>
      <p:bldP spid="65547" grpId="0" autoUpdateAnimBg="0"/>
      <p:bldP spid="65548" grpId="0" autoUpdateAnimBg="0"/>
      <p:bldP spid="65549"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p>
        </p:txBody>
      </p:sp>
      <p:sp>
        <p:nvSpPr>
          <p:cNvPr id="73731" name="Text Box 3"/>
          <p:cNvSpPr txBox="1">
            <a:spLocks noChangeArrowheads="1"/>
          </p:cNvSpPr>
          <p:nvPr/>
        </p:nvSpPr>
        <p:spPr bwMode="auto">
          <a:xfrm>
            <a:off x="746125" y="2779713"/>
            <a:ext cx="1865313"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sz="4400">
                <a:ea typeface="宋体" charset="0"/>
                <a:cs typeface="宋体" charset="0"/>
              </a:rPr>
              <a:t>神治国</a:t>
            </a:r>
            <a:endParaRPr lang="en-US" altLang="zh-TW" sz="4400">
              <a:ea typeface="新細明體" charset="0"/>
              <a:cs typeface="新細明體" charset="0"/>
            </a:endParaRPr>
          </a:p>
        </p:txBody>
      </p:sp>
      <p:sp>
        <p:nvSpPr>
          <p:cNvPr id="73733" name="Text Box 5"/>
          <p:cNvSpPr txBox="1">
            <a:spLocks noChangeArrowheads="1"/>
          </p:cNvSpPr>
          <p:nvPr/>
        </p:nvSpPr>
        <p:spPr bwMode="auto">
          <a:xfrm>
            <a:off x="5575300" y="2819400"/>
            <a:ext cx="24257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sz="4400">
                <a:ea typeface="宋体" charset="0"/>
                <a:cs typeface="宋体" charset="0"/>
              </a:rPr>
              <a:t>君主政体</a:t>
            </a:r>
            <a:endParaRPr lang="en-US" altLang="zh-CN" sz="4400">
              <a:ea typeface="宋体" charset="0"/>
              <a:cs typeface="宋体" charset="0"/>
            </a:endParaRPr>
          </a:p>
        </p:txBody>
      </p:sp>
      <p:sp>
        <p:nvSpPr>
          <p:cNvPr id="73734" name="AutoShape 6"/>
          <p:cNvSpPr>
            <a:spLocks noChangeArrowheads="1"/>
          </p:cNvSpPr>
          <p:nvPr/>
        </p:nvSpPr>
        <p:spPr bwMode="auto">
          <a:xfrm>
            <a:off x="3276600" y="2895600"/>
            <a:ext cx="1828800" cy="609600"/>
          </a:xfrm>
          <a:prstGeom prst="rightArrow">
            <a:avLst>
              <a:gd name="adj1" fmla="val 50000"/>
              <a:gd name="adj2" fmla="val 75000"/>
            </a:avLst>
          </a:prstGeom>
          <a:gradFill rotWithShape="0">
            <a:gsLst>
              <a:gs pos="0">
                <a:srgbClr val="FF99FF"/>
              </a:gs>
              <a:gs pos="100000">
                <a:srgbClr val="FF0066"/>
              </a:gs>
            </a:gsLst>
            <a:lin ang="5400000" scaled="1"/>
          </a:gradFill>
          <a:ln w="9525">
            <a:solidFill>
              <a:schemeClr val="tx1"/>
            </a:solidFill>
            <a:miter lim="800000"/>
            <a:headEnd/>
            <a:tailEnd/>
          </a:ln>
        </p:spPr>
        <p:txBody>
          <a:bodyPr wrap="none" anchor="ctr"/>
          <a:lstStyle/>
          <a:p>
            <a:endParaRPr lang="en-US"/>
          </a:p>
        </p:txBody>
      </p:sp>
      <p:sp>
        <p:nvSpPr>
          <p:cNvPr id="73739" name="WordArt 11"/>
          <p:cNvSpPr>
            <a:spLocks noChangeArrowheads="1" noChangeShapeType="1" noTextEdit="1"/>
          </p:cNvSpPr>
          <p:nvPr/>
        </p:nvSpPr>
        <p:spPr bwMode="auto">
          <a:xfrm>
            <a:off x="1676400" y="304800"/>
            <a:ext cx="6248400" cy="2243138"/>
          </a:xfrm>
          <a:prstGeom prst="rect">
            <a:avLst/>
          </a:prstGeom>
        </p:spPr>
        <p:txBody>
          <a:bodyPr wrap="none" fromWordArt="1">
            <a:prstTxWarp prst="textSlantUp">
              <a:avLst>
                <a:gd name="adj" fmla="val 32056"/>
              </a:avLst>
            </a:prstTxWarp>
          </a:bodyPr>
          <a:lstStyle/>
          <a:p>
            <a:r>
              <a:rPr lang="zh-TW" altLang="en-US" sz="4800" kern="1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Impact"/>
                <a:ea typeface="Impact"/>
                <a:cs typeface="Impact"/>
              </a:rPr>
              <a:t>这本书的目的</a:t>
            </a:r>
            <a:endParaRPr lang="en-US" sz="4800" kern="1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Impact"/>
              <a:ea typeface="Impact"/>
              <a:cs typeface="Impact"/>
            </a:endParaRPr>
          </a:p>
        </p:txBody>
      </p:sp>
      <p:grpSp>
        <p:nvGrpSpPr>
          <p:cNvPr id="2" name="Group 20"/>
          <p:cNvGrpSpPr>
            <a:grpSpLocks/>
          </p:cNvGrpSpPr>
          <p:nvPr/>
        </p:nvGrpSpPr>
        <p:grpSpPr bwMode="auto">
          <a:xfrm>
            <a:off x="228600" y="4114800"/>
            <a:ext cx="4191000" cy="1620838"/>
            <a:chOff x="144" y="2592"/>
            <a:chExt cx="2640" cy="1021"/>
          </a:xfrm>
        </p:grpSpPr>
        <p:sp>
          <p:nvSpPr>
            <p:cNvPr id="46093" name="Rectangle 18"/>
            <p:cNvSpPr>
              <a:spLocks noChangeArrowheads="1"/>
            </p:cNvSpPr>
            <p:nvPr/>
          </p:nvSpPr>
          <p:spPr bwMode="auto">
            <a:xfrm>
              <a:off x="144" y="2592"/>
              <a:ext cx="2640" cy="960"/>
            </a:xfrm>
            <a:prstGeom prst="rect">
              <a:avLst/>
            </a:prstGeom>
            <a:solidFill>
              <a:srgbClr val="3399FF"/>
            </a:solidFill>
            <a:ln w="12700" cap="sq">
              <a:solidFill>
                <a:schemeClr val="tx1"/>
              </a:solidFill>
              <a:miter lim="800000"/>
              <a:headEnd type="none" w="sm" len="sm"/>
              <a:tailEnd type="none" w="sm" len="sm"/>
            </a:ln>
          </p:spPr>
          <p:txBody>
            <a:bodyPr wrap="none" anchor="ctr"/>
            <a:lstStyle/>
            <a:p>
              <a:endParaRPr lang="en-US"/>
            </a:p>
          </p:txBody>
        </p:sp>
        <p:pic>
          <p:nvPicPr>
            <p:cNvPr id="46094" name="Picture 12" descr="king-crown-golde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4" y="2736"/>
              <a:ext cx="1344" cy="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95" name="Text Box 14"/>
            <p:cNvSpPr txBox="1">
              <a:spLocks noChangeArrowheads="1"/>
            </p:cNvSpPr>
            <p:nvPr/>
          </p:nvSpPr>
          <p:spPr bwMode="auto">
            <a:xfrm>
              <a:off x="215" y="2826"/>
              <a:ext cx="1018"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sz="4400">
                  <a:solidFill>
                    <a:srgbClr val="FFFF00"/>
                  </a:solidFill>
                  <a:latin typeface="Bauhaus 93" charset="0"/>
                  <a:ea typeface="宋体" charset="0"/>
                  <a:cs typeface="宋体" charset="0"/>
                </a:rPr>
                <a:t>神  为</a:t>
              </a:r>
            </a:p>
            <a:p>
              <a:pPr algn="l" eaLnBrk="1" hangingPunct="1"/>
              <a:endParaRPr lang="zh-TW" altLang="en-US" sz="3200">
                <a:solidFill>
                  <a:srgbClr val="FFFF00"/>
                </a:solidFill>
                <a:latin typeface="Bauhaus 93" charset="0"/>
                <a:ea typeface="新細明體" charset="0"/>
                <a:cs typeface="新細明體" charset="0"/>
              </a:endParaRPr>
            </a:p>
          </p:txBody>
        </p:sp>
      </p:grpSp>
      <p:grpSp>
        <p:nvGrpSpPr>
          <p:cNvPr id="3" name="Group 21"/>
          <p:cNvGrpSpPr>
            <a:grpSpLocks/>
          </p:cNvGrpSpPr>
          <p:nvPr/>
        </p:nvGrpSpPr>
        <p:grpSpPr bwMode="auto">
          <a:xfrm>
            <a:off x="4724400" y="4114800"/>
            <a:ext cx="4191000" cy="1524000"/>
            <a:chOff x="2976" y="2592"/>
            <a:chExt cx="2640" cy="960"/>
          </a:xfrm>
        </p:grpSpPr>
        <p:sp>
          <p:nvSpPr>
            <p:cNvPr id="46090" name="Rectangle 19"/>
            <p:cNvSpPr>
              <a:spLocks noChangeArrowheads="1"/>
            </p:cNvSpPr>
            <p:nvPr/>
          </p:nvSpPr>
          <p:spPr bwMode="auto">
            <a:xfrm>
              <a:off x="2976" y="2592"/>
              <a:ext cx="2640" cy="960"/>
            </a:xfrm>
            <a:prstGeom prst="rect">
              <a:avLst/>
            </a:prstGeom>
            <a:solidFill>
              <a:srgbClr val="00CC66"/>
            </a:solidFill>
            <a:ln w="12700" cap="sq">
              <a:solidFill>
                <a:schemeClr val="tx1"/>
              </a:solidFill>
              <a:miter lim="800000"/>
              <a:headEnd type="none" w="sm" len="sm"/>
              <a:tailEnd type="none" w="sm" len="sm"/>
            </a:ln>
          </p:spPr>
          <p:txBody>
            <a:bodyPr wrap="none" anchor="ctr"/>
            <a:lstStyle/>
            <a:p>
              <a:endParaRPr lang="en-US"/>
            </a:p>
          </p:txBody>
        </p:sp>
        <p:pic>
          <p:nvPicPr>
            <p:cNvPr id="46091" name="Picture 15" descr="king-crown-golde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8" y="2703"/>
              <a:ext cx="1344" cy="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92" name="Text Box 16"/>
            <p:cNvSpPr txBox="1">
              <a:spLocks noChangeArrowheads="1"/>
            </p:cNvSpPr>
            <p:nvPr/>
          </p:nvSpPr>
          <p:spPr bwMode="auto">
            <a:xfrm>
              <a:off x="3072" y="2825"/>
              <a:ext cx="1018"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sz="4400">
                  <a:latin typeface="Bauhaus 93" charset="0"/>
                  <a:ea typeface="宋体" charset="0"/>
                  <a:cs typeface="宋体" charset="0"/>
                </a:rPr>
                <a:t>人  </a:t>
              </a:r>
              <a:r>
                <a:rPr lang="zh-CN" altLang="en-US" sz="4400">
                  <a:ea typeface="宋体" charset="0"/>
                  <a:cs typeface="宋体" charset="0"/>
                </a:rPr>
                <a:t>为</a:t>
              </a:r>
              <a:endParaRPr lang="zh-TW" altLang="en-US" sz="4400">
                <a:ea typeface="宋体" charset="0"/>
                <a:cs typeface="宋体" charset="0"/>
              </a:endParaRPr>
            </a:p>
          </p:txBody>
        </p:sp>
      </p:grpSp>
      <p:sp>
        <p:nvSpPr>
          <p:cNvPr id="73751" name="Text Box 23"/>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chemeClr val="tx2">
                <a:alpha val="74998"/>
              </a:scheme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bg1"/>
                </a:solidFill>
                <a:ea typeface="新細明體" charset="0"/>
                <a:cs typeface="新細明體" charset="0"/>
              </a:rPr>
              <a:t>196</a:t>
            </a:r>
            <a:endParaRPr lang="en-US" altLang="zh-TW" sz="2400" b="0">
              <a:solidFill>
                <a:schemeClr val="bg1"/>
              </a:solidFill>
              <a:ea typeface="新細明體" charset="0"/>
              <a:cs typeface="新細明體" charset="0"/>
            </a:endParaRPr>
          </a:p>
        </p:txBody>
      </p:sp>
    </p:spTree>
    <p:extLst>
      <p:ext uri="{BB962C8B-B14F-4D97-AF65-F5344CB8AC3E}">
        <p14:creationId xmlns:p14="http://schemas.microsoft.com/office/powerpoint/2010/main" val="4069430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3739"/>
                                        </p:tgtEl>
                                        <p:attrNameLst>
                                          <p:attrName>style.visibility</p:attrName>
                                        </p:attrNameLst>
                                      </p:cBhvr>
                                      <p:to>
                                        <p:strVal val="visible"/>
                                      </p:to>
                                    </p:set>
                                    <p:anim calcmode="lin" valueType="num">
                                      <p:cBhvr additive="base">
                                        <p:cTn id="7" dur="500" fill="hold"/>
                                        <p:tgtEl>
                                          <p:spTgt spid="73739"/>
                                        </p:tgtEl>
                                        <p:attrNameLst>
                                          <p:attrName>ppt_x</p:attrName>
                                        </p:attrNameLst>
                                      </p:cBhvr>
                                      <p:tavLst>
                                        <p:tav tm="0">
                                          <p:val>
                                            <p:strVal val="0-#ppt_w/2"/>
                                          </p:val>
                                        </p:tav>
                                        <p:tav tm="100000">
                                          <p:val>
                                            <p:strVal val="#ppt_x"/>
                                          </p:val>
                                        </p:tav>
                                      </p:tavLst>
                                    </p:anim>
                                    <p:anim calcmode="lin" valueType="num">
                                      <p:cBhvr additive="base">
                                        <p:cTn id="8" dur="500" fill="hold"/>
                                        <p:tgtEl>
                                          <p:spTgt spid="737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3731"/>
                                        </p:tgtEl>
                                        <p:attrNameLst>
                                          <p:attrName>style.visibility</p:attrName>
                                        </p:attrNameLst>
                                      </p:cBhvr>
                                      <p:to>
                                        <p:strVal val="visible"/>
                                      </p:to>
                                    </p:set>
                                    <p:anim calcmode="lin" valueType="num">
                                      <p:cBhvr additive="base">
                                        <p:cTn id="13" dur="500" fill="hold"/>
                                        <p:tgtEl>
                                          <p:spTgt spid="73731"/>
                                        </p:tgtEl>
                                        <p:attrNameLst>
                                          <p:attrName>ppt_x</p:attrName>
                                        </p:attrNameLst>
                                      </p:cBhvr>
                                      <p:tavLst>
                                        <p:tav tm="0">
                                          <p:val>
                                            <p:strVal val="0-#ppt_w/2"/>
                                          </p:val>
                                        </p:tav>
                                        <p:tav tm="100000">
                                          <p:val>
                                            <p:strVal val="#ppt_x"/>
                                          </p:val>
                                        </p:tav>
                                      </p:tavLst>
                                    </p:anim>
                                    <p:anim calcmode="lin" valueType="num">
                                      <p:cBhvr additive="base">
                                        <p:cTn id="14" dur="500" fill="hold"/>
                                        <p:tgtEl>
                                          <p:spTgt spid="7373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3734"/>
                                        </p:tgtEl>
                                        <p:attrNameLst>
                                          <p:attrName>style.visibility</p:attrName>
                                        </p:attrNameLst>
                                      </p:cBhvr>
                                      <p:to>
                                        <p:strVal val="visible"/>
                                      </p:to>
                                    </p:set>
                                    <p:anim calcmode="lin" valueType="num">
                                      <p:cBhvr additive="base">
                                        <p:cTn id="25" dur="500" fill="hold"/>
                                        <p:tgtEl>
                                          <p:spTgt spid="73734"/>
                                        </p:tgtEl>
                                        <p:attrNameLst>
                                          <p:attrName>ppt_x</p:attrName>
                                        </p:attrNameLst>
                                      </p:cBhvr>
                                      <p:tavLst>
                                        <p:tav tm="0">
                                          <p:val>
                                            <p:strVal val="0-#ppt_w/2"/>
                                          </p:val>
                                        </p:tav>
                                        <p:tav tm="100000">
                                          <p:val>
                                            <p:strVal val="#ppt_x"/>
                                          </p:val>
                                        </p:tav>
                                      </p:tavLst>
                                    </p:anim>
                                    <p:anim calcmode="lin" valueType="num">
                                      <p:cBhvr additive="base">
                                        <p:cTn id="26" dur="500" fill="hold"/>
                                        <p:tgtEl>
                                          <p:spTgt spid="7373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3733"/>
                                        </p:tgtEl>
                                        <p:attrNameLst>
                                          <p:attrName>style.visibility</p:attrName>
                                        </p:attrNameLst>
                                      </p:cBhvr>
                                      <p:to>
                                        <p:strVal val="visible"/>
                                      </p:to>
                                    </p:set>
                                    <p:anim calcmode="lin" valueType="num">
                                      <p:cBhvr additive="base">
                                        <p:cTn id="31" dur="500" fill="hold"/>
                                        <p:tgtEl>
                                          <p:spTgt spid="73733"/>
                                        </p:tgtEl>
                                        <p:attrNameLst>
                                          <p:attrName>ppt_x</p:attrName>
                                        </p:attrNameLst>
                                      </p:cBhvr>
                                      <p:tavLst>
                                        <p:tav tm="0">
                                          <p:val>
                                            <p:strVal val="0-#ppt_w/2"/>
                                          </p:val>
                                        </p:tav>
                                        <p:tav tm="100000">
                                          <p:val>
                                            <p:strVal val="#ppt_x"/>
                                          </p:val>
                                        </p:tav>
                                      </p:tavLst>
                                    </p:anim>
                                    <p:anim calcmode="lin" valueType="num">
                                      <p:cBhvr additive="base">
                                        <p:cTn id="32" dur="500" fill="hold"/>
                                        <p:tgtEl>
                                          <p:spTgt spid="7373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0-#ppt_w/2"/>
                                          </p:val>
                                        </p:tav>
                                        <p:tav tm="100000">
                                          <p:val>
                                            <p:strVal val="#ppt_x"/>
                                          </p:val>
                                        </p:tav>
                                      </p:tavLst>
                                    </p:anim>
                                    <p:anim calcmode="lin" valueType="num">
                                      <p:cBhvr additive="base">
                                        <p:cTn id="3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utoUpdateAnimBg="0"/>
      <p:bldP spid="73733" grpId="0" autoUpdateAnimBg="0"/>
      <p:bldP spid="73734" grpId="0" animBg="1"/>
      <p:bldP spid="7373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0900"/>
            <a:ext cx="9144000" cy="5143500"/>
          </a:xfrm>
          <a:prstGeom prst="rect">
            <a:avLst/>
          </a:prstGeom>
        </p:spPr>
      </p:pic>
      <p:sp>
        <p:nvSpPr>
          <p:cNvPr id="8" name="Rectangle 2"/>
          <p:cNvSpPr txBox="1">
            <a:spLocks noChangeArrowheads="1"/>
          </p:cNvSpPr>
          <p:nvPr/>
        </p:nvSpPr>
        <p:spPr bwMode="auto">
          <a:xfrm>
            <a:off x="323528" y="4221088"/>
            <a:ext cx="8268221"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TW" alt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915816" y="1046826"/>
            <a:ext cx="6204371" cy="2526190"/>
          </a:xfrm>
          <a:effectLst>
            <a:outerShdw blurRad="63500" dist="35921" dir="2700000" algn="ctr" rotWithShape="0">
              <a:schemeClr val="tx2">
                <a:alpha val="74998"/>
              </a:schemeClr>
            </a:outerShdw>
          </a:effectLst>
          <a:extLst/>
        </p:spPr>
        <p:txBody>
          <a:bodyPr/>
          <a:lstStyle/>
          <a:p>
            <a:pPr>
              <a:defRPr/>
            </a:pPr>
            <a:r>
              <a:rPr lang="ko-KR" altLang="en-US" sz="8000" b="1" dirty="0" err="1">
                <a:effectLst>
                  <a:glow rad="127000">
                    <a:schemeClr val="tx1"/>
                  </a:glow>
                </a:effectLst>
                <a:latin typeface="Arial" charset="0"/>
                <a:ea typeface="ＭＳ Ｐゴシック" charset="0"/>
                <a:cs typeface="ＭＳ Ｐゴシック" charset="0"/>
              </a:rPr>
              <a:t>作个被上帝更新的人</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9232482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3619" y="0"/>
            <a:ext cx="9162524" cy="515719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17041" y="368300"/>
            <a:ext cx="8891463" cy="1080120"/>
          </a:xfrm>
          <a:effectLst/>
          <a:extLst/>
        </p:spPr>
        <p:txBody>
          <a:bodyPr/>
          <a:lstStyle/>
          <a:p>
            <a:pPr>
              <a:defRPr/>
            </a:pPr>
            <a:r>
              <a:rPr lang="zh-CN" altLang="en-US" sz="3600" b="1" dirty="0">
                <a:solidFill>
                  <a:schemeClr val="tx2"/>
                </a:solidFill>
                <a:effectLst>
                  <a:glow rad="127000">
                    <a:schemeClr val="bg1"/>
                  </a:glow>
                </a:effectLst>
                <a:latin typeface="Arial" charset="0"/>
                <a:ea typeface="ＭＳ Ｐゴシック" charset="0"/>
                <a:cs typeface="ＭＳ Ｐゴシック" charset="0"/>
              </a:rPr>
              <a:t>改变</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 y="5517232"/>
            <a:ext cx="9144000"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CN" altLang="en-US" sz="5400" dirty="0">
                <a:solidFill>
                  <a:srgbClr val="FFFFFF"/>
                </a:solidFill>
                <a:latin typeface="Arial" charset="0"/>
                <a:ea typeface="ＭＳ Ｐゴシック" charset="0"/>
                <a:cs typeface="ＭＳ Ｐゴシック" charset="0"/>
              </a:rPr>
              <a:t>你喜欢改变吗</a:t>
            </a:r>
            <a:r>
              <a:rPr kumimoji="0" lang="en-US" sz="5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endParaRPr kumimoji="0" lang="en-US" sz="6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07504" y="422108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239667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zh-TW" altLang="en-US" sz="4800" b="1" dirty="0">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165814"/>
            <a:ext cx="9144000" cy="3532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zh-TW" altLang="en-US" sz="4800" dirty="0">
                <a:solidFill>
                  <a:srgbClr val="FFFFFF"/>
                </a:solidFill>
                <a:effectLst>
                  <a:glow rad="127000">
                    <a:srgbClr val="000000"/>
                  </a:glow>
                </a:effectLst>
                <a:latin typeface="Arial" charset="0"/>
                <a:ea typeface="ＭＳ Ｐゴシック" charset="0"/>
                <a:cs typeface="ＭＳ Ｐゴシック" charset="0"/>
              </a:rPr>
              <a:t>从衰落的神权统治到大卫的王国</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194</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240877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52536" y="-171400"/>
            <a:ext cx="9649072" cy="5329964"/>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611561" y="3789040"/>
            <a:ext cx="8064895" cy="720080"/>
          </a:xfrm>
          <a:solidFill>
            <a:srgbClr val="FFFFFF"/>
          </a:solidFill>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The only constant is change.</a:t>
            </a:r>
          </a:p>
        </p:txBody>
      </p:sp>
    </p:spTree>
    <p:extLst>
      <p:ext uri="{BB962C8B-B14F-4D97-AF65-F5344CB8AC3E}">
        <p14:creationId xmlns:p14="http://schemas.microsoft.com/office/powerpoint/2010/main" val="1169336139"/>
      </p:ext>
    </p:extLst>
  </p:cSld>
  <p:clrMapOvr>
    <a:overrideClrMapping bg1="lt1" tx1="dk1" bg2="lt2" tx2="dk2" accent1="accent1" accent2="accent2" accent3="accent3" accent4="accent4" accent5="accent5" accent6="accent6" hlink="hlink" folHlink="folHlink"/>
  </p:clrMapOvr>
  <p:transition/>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87624" y="-243408"/>
            <a:ext cx="6840760" cy="738591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547664" y="5301208"/>
            <a:ext cx="6120680" cy="1440160"/>
          </a:xfrm>
          <a:solidFill>
            <a:srgbClr val="FFFFFF"/>
          </a:solidFill>
          <a:effectLst/>
          <a:extLst/>
        </p:spPr>
        <p:txBody>
          <a:bodyPr/>
          <a:lstStyle/>
          <a:p>
            <a:pPr>
              <a:defRPr/>
            </a:pPr>
            <a:r>
              <a:rPr lang="en-US" sz="3200" b="1" dirty="0">
                <a:solidFill>
                  <a:schemeClr val="tx2"/>
                </a:solidFill>
                <a:effectLst>
                  <a:glow rad="127000">
                    <a:schemeClr val="bg1"/>
                  </a:glow>
                </a:effectLst>
                <a:latin typeface="Arial" charset="0"/>
                <a:ea typeface="ＭＳ Ｐゴシック" charset="0"/>
                <a:cs typeface="ＭＳ Ｐゴシック" charset="0"/>
              </a:rPr>
              <a:t>I've seen this before: Combustion due to extreme resistance to change.</a:t>
            </a:r>
          </a:p>
        </p:txBody>
      </p:sp>
    </p:spTree>
    <p:extLst>
      <p:ext uri="{BB962C8B-B14F-4D97-AF65-F5344CB8AC3E}">
        <p14:creationId xmlns:p14="http://schemas.microsoft.com/office/powerpoint/2010/main" val="2366406085"/>
      </p:ext>
    </p:extLst>
  </p:cSld>
  <p:clrMapOvr>
    <a:overrideClrMapping bg1="lt1" tx1="dk1" bg2="lt2" tx2="dk2" accent1="accent1" accent2="accent2" accent3="accent3" accent4="accent4" accent5="accent5" accent6="accent6" hlink="hlink" folHlink="folHlink"/>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42900"/>
            <a:ext cx="8686800" cy="65151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0"/>
            <a:ext cx="9143999" cy="1448420"/>
          </a:xfrm>
          <a:effectLst/>
          <a:ex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你正在经历怎样的改变</a:t>
            </a:r>
            <a:r>
              <a:rPr lang="en-US" b="1" dirty="0">
                <a:solidFill>
                  <a:schemeClr val="tx2"/>
                </a:solidFill>
                <a:effectLst>
                  <a:glow rad="127000">
                    <a:schemeClr val="bg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28849" y="2420888"/>
            <a:ext cx="8863631" cy="14484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zh-CN" altLang="en-US" dirty="0">
                <a:solidFill>
                  <a:srgbClr val="000000"/>
                </a:solidFill>
                <a:effectLst>
                  <a:glow rad="127000">
                    <a:srgbClr val="FFFFFF"/>
                  </a:glow>
                </a:effectLst>
                <a:latin typeface="Arial" charset="0"/>
                <a:ea typeface="ＭＳ Ｐゴシック" charset="0"/>
                <a:cs typeface="ＭＳ Ｐゴシック" charset="0"/>
              </a:rPr>
              <a:t>因为什么</a:t>
            </a:r>
            <a:r>
              <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638522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096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a:extLst/>
        </p:spPr>
        <p:txBody>
          <a:bodyPr anchor="t"/>
          <a:lstStyle/>
          <a:p>
            <a:pPr>
              <a:defRPr/>
            </a:pPr>
            <a:r>
              <a:rPr lang="zh-CN" altLang="en-US" sz="4800" b="1" dirty="0">
                <a:solidFill>
                  <a:srgbClr val="FFFF00"/>
                </a:solidFill>
                <a:effectLst>
                  <a:glow rad="127000">
                    <a:schemeClr val="tx1"/>
                  </a:glow>
                </a:effectLst>
                <a:latin typeface="Arial" charset="0"/>
                <a:ea typeface="ＭＳ Ｐゴシック" charset="0"/>
                <a:cs typeface="ＭＳ Ｐゴシック" charset="0"/>
              </a:rPr>
              <a:t>神</a:t>
            </a:r>
            <a:r>
              <a:rPr lang="zh-CN" altLang="en-US" sz="4800" b="1" dirty="0">
                <a:effectLst>
                  <a:glow rad="127000">
                    <a:schemeClr val="tx1"/>
                  </a:glow>
                </a:effectLst>
                <a:latin typeface="Arial" charset="0"/>
                <a:ea typeface="ＭＳ Ｐゴシック" charset="0"/>
                <a:cs typeface="ＭＳ Ｐゴシック" charset="0"/>
              </a:rPr>
              <a:t>为什么使我们改变</a:t>
            </a:r>
            <a:r>
              <a:rPr lang="en-US" sz="4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982685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10"/>
        <p:cNvGrpSpPr/>
        <p:nvPr/>
      </p:nvGrpSpPr>
      <p:grpSpPr>
        <a:xfrm>
          <a:off x="0" y="0"/>
          <a:ext cx="0" cy="0"/>
          <a:chOff x="0" y="0"/>
          <a:chExt cx="0" cy="0"/>
        </a:xfrm>
      </p:grpSpPr>
      <p:pic>
        <p:nvPicPr>
          <p:cNvPr id="4411" name="Google Shape;4411;p615"/>
          <p:cNvPicPr preferRelativeResize="0"/>
          <p:nvPr/>
        </p:nvPicPr>
        <p:blipFill rotWithShape="1">
          <a:blip r:embed="rId3">
            <a:alphaModFix/>
          </a:blip>
          <a:srcRect/>
          <a:stretch/>
        </p:blipFill>
        <p:spPr>
          <a:xfrm>
            <a:off x="0" y="393700"/>
            <a:ext cx="9144000" cy="6067313"/>
          </a:xfrm>
          <a:prstGeom prst="rect">
            <a:avLst/>
          </a:prstGeom>
          <a:noFill/>
          <a:ln>
            <a:noFill/>
          </a:ln>
        </p:spPr>
      </p:pic>
      <p:sp>
        <p:nvSpPr>
          <p:cNvPr id="4412" name="Google Shape;4412;p615"/>
          <p:cNvSpPr txBox="1">
            <a:spLocks noGrp="1"/>
          </p:cNvSpPr>
          <p:nvPr>
            <p:ph type="ctrTitle"/>
          </p:nvPr>
        </p:nvSpPr>
        <p:spPr>
          <a:xfrm>
            <a:off x="0" y="232008"/>
            <a:ext cx="4642556" cy="2858325"/>
          </a:xfrm>
          <a:prstGeom prst="rect">
            <a:avLst/>
          </a:prstGeom>
          <a:noFill/>
          <a:ln>
            <a:noFill/>
          </a:ln>
        </p:spPr>
        <p:txBody>
          <a:bodyPr spcFirstLastPara="1" wrap="square" lIns="91425" tIns="45700" rIns="91425" bIns="45700" anchor="ctr" anchorCtr="0">
            <a:noAutofit/>
          </a:bodyPr>
          <a:lstStyle/>
          <a:p>
            <a:br>
              <a:rPr lang="en-US" altLang="zh-CN" sz="5400" b="1" dirty="0">
                <a:solidFill>
                  <a:schemeClr val="dk1"/>
                </a:solidFill>
              </a:rPr>
            </a:br>
            <a:r>
              <a:rPr lang="zh-CN" altLang="en-US" sz="5400" b="1" dirty="0">
                <a:solidFill>
                  <a:schemeClr val="dk1"/>
                </a:solidFill>
              </a:rPr>
              <a:t>让我们一起考察经文</a:t>
            </a:r>
            <a:br>
              <a:rPr lang="zh-CN" altLang="en-US" sz="5400" b="1" dirty="0">
                <a:solidFill>
                  <a:schemeClr val="dk1"/>
                </a:solidFill>
              </a:rPr>
            </a:br>
            <a:endParaRPr sz="5400" b="1" dirty="0">
              <a:solidFill>
                <a:schemeClr val="dk1"/>
              </a:solidFill>
            </a:endParaRPr>
          </a:p>
        </p:txBody>
      </p:sp>
      <p:sp>
        <p:nvSpPr>
          <p:cNvPr id="4413" name="Google Shape;4413;p615"/>
          <p:cNvSpPr txBox="1"/>
          <p:nvPr/>
        </p:nvSpPr>
        <p:spPr>
          <a:xfrm>
            <a:off x="155222" y="3308231"/>
            <a:ext cx="4953000" cy="28583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cs typeface="Arial"/>
                <a:sym typeface="Arial"/>
              </a:rPr>
              <a:t>圣经：</a:t>
            </a:r>
            <a:endParaRPr kumimoji="0" lang="en-US" altLang="zh-CN" sz="5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cs typeface="Arial"/>
                <a:sym typeface="Arial"/>
              </a:rPr>
              <a:t>每一卷书</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414" name="Google Shape;4414;p615"/>
          <p:cNvSpPr txBox="1"/>
          <p:nvPr/>
        </p:nvSpPr>
        <p:spPr>
          <a:xfrm>
            <a:off x="2631722" y="5929568"/>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err="1">
                <a:ln>
                  <a:noFill/>
                </a:ln>
                <a:solidFill>
                  <a:srgbClr val="FFFFFF"/>
                </a:solidFill>
                <a:effectLst/>
                <a:uLnTx/>
                <a:uFillTx/>
                <a:latin typeface="Arial"/>
                <a:ea typeface="Arial"/>
                <a:cs typeface="Arial"/>
                <a:sym typeface="Arial"/>
              </a:rPr>
              <a:t>创世记</a:t>
            </a:r>
            <a:endParaRPr kumimoji="0" sz="4800" b="1"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97058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14"/>
                                        </p:tgtEl>
                                        <p:attrNameLst>
                                          <p:attrName>style.visibility</p:attrName>
                                        </p:attrNameLst>
                                      </p:cBhvr>
                                      <p:to>
                                        <p:strVal val="visible"/>
                                      </p:to>
                                    </p:set>
                                    <p:animEffect transition="in" filter="fade">
                                      <p:cBhvr>
                                        <p:cTn id="7" dur="500"/>
                                        <p:tgtEl>
                                          <p:spTgt spid="4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97633" name="Rectangle 8"/>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2" name="Rectangle 2"/>
          <p:cNvSpPr>
            <a:spLocks noChangeArrowheads="1"/>
          </p:cNvSpPr>
          <p:nvPr/>
        </p:nvSpPr>
        <p:spPr bwMode="auto">
          <a:xfrm>
            <a:off x="685800" y="1989138"/>
            <a:ext cx="845820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Poor moral values during Judges era</a:t>
            </a:r>
            <a:endPar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Weak &amp; vulnerable to enemy</a:t>
            </a:r>
            <a:r>
              <a:rPr kumimoji="0" lang="en-US" altLang="ja-JP"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attacks</a:t>
            </a:r>
            <a:endPar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71687" name="Picture 7" descr="war">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24075" y="3473450"/>
            <a:ext cx="4392613" cy="331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9"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195</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 name="Title 1"/>
          <p:cNvSpPr>
            <a:spLocks noGrp="1"/>
          </p:cNvSpPr>
          <p:nvPr>
            <p:ph type="title" idx="4294967295"/>
          </p:nvPr>
        </p:nvSpPr>
        <p:spPr>
          <a:xfrm>
            <a:off x="0" y="260350"/>
            <a:ext cx="9180513" cy="1143000"/>
          </a:xfrm>
          <a:extLst/>
        </p:spPr>
        <p:txBody>
          <a:bodyPr/>
          <a:lstStyle/>
          <a:p>
            <a:pPr>
              <a:defRPr/>
            </a:pPr>
            <a:r>
              <a:rPr lang="en-US" sz="4800" kern="10" dirty="0">
                <a:ln w="9525" cap="flat" cmpd="sng" algn="ctr">
                  <a:solidFill>
                    <a:srgbClr val="CC99FF"/>
                  </a:solidFill>
                  <a:prstDash val="solid"/>
                  <a:round/>
                </a:ln>
                <a:gradFill>
                  <a:gsLst>
                    <a:gs pos="0">
                      <a:srgbClr val="FFFF66"/>
                    </a:gs>
                    <a:gs pos="100000">
                      <a:srgbClr val="FF3300"/>
                    </a:gs>
                  </a:gsLst>
                  <a:lin ang="5400000" scaled="1"/>
                </a:gradFill>
                <a:ea typeface="Impact"/>
              </a:rPr>
              <a:t>Morality &amp; Politics</a:t>
            </a:r>
            <a:endParaRPr lang="en-US" sz="4000" dirty="0"/>
          </a:p>
        </p:txBody>
      </p:sp>
    </p:spTree>
    <p:extLst>
      <p:ext uri="{BB962C8B-B14F-4D97-AF65-F5344CB8AC3E}">
        <p14:creationId xmlns:p14="http://schemas.microsoft.com/office/powerpoint/2010/main" val="7001969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682">
                                            <p:txEl>
                                              <p:pRg st="0" end="0"/>
                                            </p:txEl>
                                          </p:spTgt>
                                        </p:tgtEl>
                                        <p:attrNameLst>
                                          <p:attrName>style.visibility</p:attrName>
                                        </p:attrNameLst>
                                      </p:cBhvr>
                                      <p:to>
                                        <p:strVal val="visible"/>
                                      </p:to>
                                    </p:set>
                                    <p:anim calcmode="lin" valueType="num">
                                      <p:cBhvr additive="base">
                                        <p:cTn id="7" dur="500" fill="hold"/>
                                        <p:tgtEl>
                                          <p:spTgt spid="7168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68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682">
                                            <p:txEl>
                                              <p:pRg st="1" end="1"/>
                                            </p:txEl>
                                          </p:spTgt>
                                        </p:tgtEl>
                                        <p:attrNameLst>
                                          <p:attrName>style.visibility</p:attrName>
                                        </p:attrNameLst>
                                      </p:cBhvr>
                                      <p:to>
                                        <p:strVal val="visible"/>
                                      </p:to>
                                    </p:set>
                                    <p:anim calcmode="lin" valueType="num">
                                      <p:cBhvr additive="base">
                                        <p:cTn id="13" dur="500" fill="hold"/>
                                        <p:tgtEl>
                                          <p:spTgt spid="7168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682">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8" fill="hold" nodeType="afterEffect">
                                  <p:stCondLst>
                                    <p:cond delay="0"/>
                                  </p:stCondLst>
                                  <p:childTnLst>
                                    <p:set>
                                      <p:cBhvr>
                                        <p:cTn id="17" dur="1" fill="hold">
                                          <p:stCondLst>
                                            <p:cond delay="0"/>
                                          </p:stCondLst>
                                        </p:cTn>
                                        <p:tgtEl>
                                          <p:spTgt spid="71687"/>
                                        </p:tgtEl>
                                        <p:attrNameLst>
                                          <p:attrName>style.visibility</p:attrName>
                                        </p:attrNameLst>
                                      </p:cBhvr>
                                      <p:to>
                                        <p:strVal val="visible"/>
                                      </p:to>
                                    </p:set>
                                    <p:anim calcmode="lin" valueType="num">
                                      <p:cBhvr additive="base">
                                        <p:cTn id="18" dur="500" fill="hold"/>
                                        <p:tgtEl>
                                          <p:spTgt spid="71687"/>
                                        </p:tgtEl>
                                        <p:attrNameLst>
                                          <p:attrName>ppt_x</p:attrName>
                                        </p:attrNameLst>
                                      </p:cBhvr>
                                      <p:tavLst>
                                        <p:tav tm="0">
                                          <p:val>
                                            <p:strVal val="0-#ppt_w/2"/>
                                          </p:val>
                                        </p:tav>
                                        <p:tav tm="100000">
                                          <p:val>
                                            <p:strVal val="#ppt_x"/>
                                          </p:val>
                                        </p:tav>
                                      </p:tavLst>
                                    </p:anim>
                                    <p:anim calcmode="lin" valueType="num">
                                      <p:cBhvr additive="base">
                                        <p:cTn id="19" dur="500" fill="hold"/>
                                        <p:tgtEl>
                                          <p:spTgt spid="716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defRPr/>
            </a:pPr>
            <a:endParaRPr lang="en-US" sz="2400" b="0">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7200">
                <a:solidFill>
                  <a:srgbClr val="FFFFFF"/>
                </a:solidFill>
                <a:effectLst>
                  <a:glow rad="127000">
                    <a:srgbClr val="000000"/>
                  </a:glow>
                </a:effectLst>
                <a:latin typeface="Arial" charset="0"/>
                <a:ea typeface="ＭＳ Ｐゴシック" charset="0"/>
                <a:cs typeface="ＭＳ Ｐゴシック" charset="0"/>
              </a:rPr>
              <a:t>过渡期</a:t>
            </a:r>
          </a:p>
          <a:p>
            <a:pPr defTabSz="457200">
              <a:defRPr/>
            </a:pPr>
            <a:endParaRPr lang="en-US" sz="4000"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a:solidFill>
                  <a:srgbClr val="FFFFFF"/>
                </a:solidFill>
                <a:effectLst>
                  <a:glow rad="127000">
                    <a:srgbClr val="000000"/>
                  </a:glow>
                </a:effectLst>
                <a:latin typeface="Arial" charset="0"/>
                <a:ea typeface="ＭＳ Ｐゴシック" charset="0"/>
                <a:cs typeface="ＭＳ Ｐゴシック" charset="0"/>
              </a:rPr>
              <a:t>撒母耳记上</a:t>
            </a:r>
            <a:endParaRPr lang="en-US" sz="4800"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266438"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defRPr/>
            </a:pPr>
            <a:r>
              <a:rPr lang="en-US" altLang="zh-CN" dirty="0" err="1">
                <a:solidFill>
                  <a:prstClr val="white"/>
                </a:solidFill>
                <a:effectLst>
                  <a:outerShdw blurRad="50800" dist="38100" dir="2700000" algn="tl" rotWithShape="0">
                    <a:srgbClr val="000000">
                      <a:alpha val="96000"/>
                    </a:srgbClr>
                  </a:outerShdw>
                </a:effectLst>
                <a:latin typeface="Arial"/>
                <a:cs typeface="Arial"/>
              </a:rPr>
              <a:t>194</a:t>
            </a:r>
            <a:endParaRPr lang="en-US" altLang="zh-CN" dirty="0">
              <a:solidFill>
                <a:prstClr val="white"/>
              </a:solidFill>
              <a:effectLst>
                <a:outerShdw blurRad="50800" dist="38100" dir="2700000" algn="tl" rotWithShape="0">
                  <a:srgbClr val="000000">
                    <a:alpha val="96000"/>
                  </a:srgbClr>
                </a:outerShdw>
              </a:effectLst>
              <a:latin typeface="Arial"/>
              <a:cs typeface="Arial"/>
            </a:endParaRPr>
          </a:p>
          <a:p>
            <a:pPr defTabSz="457200" fontAlgn="auto">
              <a:spcBef>
                <a:spcPts val="0"/>
              </a:spcBef>
              <a:spcAft>
                <a:spcPts val="0"/>
              </a:spcAft>
              <a:defRPr/>
            </a:pPr>
            <a:r>
              <a:rPr lang="en-US" altLang="zh-CN"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821248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spcBef>
                <a:spcPct val="20000"/>
              </a:spcBef>
            </a:pPr>
            <a:endParaRPr lang="en-US" sz="2400" b="0">
              <a:solidFill>
                <a:srgbClr val="000000"/>
              </a:solidFill>
              <a:cs typeface="Arial" charset="0"/>
            </a:endParaRPr>
          </a:p>
        </p:txBody>
      </p:sp>
      <p:grpSp>
        <p:nvGrpSpPr>
          <p:cNvPr id="164867" name="Group 3"/>
          <p:cNvGrpSpPr>
            <a:grpSpLocks/>
          </p:cNvGrpSpPr>
          <p:nvPr/>
        </p:nvGrpSpPr>
        <p:grpSpPr bwMode="auto">
          <a:xfrm>
            <a:off x="0" y="0"/>
            <a:ext cx="5916613" cy="6858000"/>
            <a:chOff x="-288" y="0"/>
            <a:chExt cx="3727" cy="4320"/>
          </a:xfrm>
        </p:grpSpPr>
        <p:pic>
          <p:nvPicPr>
            <p:cNvPr id="164871"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 y="0"/>
              <a:ext cx="3433"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1" name="Text Box 5"/>
            <p:cNvSpPr txBox="1">
              <a:spLocks noChangeArrowheads="1"/>
            </p:cNvSpPr>
            <p:nvPr/>
          </p:nvSpPr>
          <p:spPr bwMode="auto">
            <a:xfrm>
              <a:off x="-288" y="48"/>
              <a:ext cx="2064" cy="442"/>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spcBef>
                  <a:spcPct val="50000"/>
                </a:spcBef>
              </a:pPr>
              <a:r>
                <a:rPr lang="en-US" sz="2000">
                  <a:solidFill>
                    <a:srgbClr val="FFFFFF"/>
                  </a:solidFill>
                </a:rPr>
                <a:t>Simeon Solomon's            </a:t>
              </a:r>
              <a:r>
                <a:rPr lang="en-US" sz="2000" i="1">
                  <a:solidFill>
                    <a:srgbClr val="FFFFFF"/>
                  </a:solidFill>
                </a:rPr>
                <a:t>The Book of </a:t>
              </a:r>
              <a:r>
                <a:rPr lang="zh-TW" altLang="en-US" sz="2000" i="1">
                  <a:solidFill>
                    <a:srgbClr val="FFFFFF"/>
                  </a:solidFill>
                </a:rPr>
                <a:t>路得 </a:t>
              </a:r>
              <a:endParaRPr lang="en-US" sz="2000">
                <a:solidFill>
                  <a:srgbClr val="FFFFFF"/>
                </a:solidFill>
              </a:endParaRPr>
            </a:p>
          </p:txBody>
        </p:sp>
      </p:grpSp>
      <p:sp>
        <p:nvSpPr>
          <p:cNvPr id="301062" name="Text Box 6"/>
          <p:cNvSpPr txBox="1">
            <a:spLocks noChangeArrowheads="1"/>
          </p:cNvSpPr>
          <p:nvPr/>
        </p:nvSpPr>
        <p:spPr bwMode="auto">
          <a:xfrm>
            <a:off x="6172200" y="0"/>
            <a:ext cx="2971800" cy="6248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algn="l" eaLnBrk="1" hangingPunct="1">
              <a:spcBef>
                <a:spcPct val="50000"/>
              </a:spcBef>
            </a:pPr>
            <a:r>
              <a:rPr lang="zh-CN" altLang="en-US" sz="4000">
                <a:solidFill>
                  <a:srgbClr val="FFFFFF"/>
                </a:solidFill>
                <a:ea typeface="宋体" charset="0"/>
                <a:cs typeface="宋体" charset="0"/>
              </a:rPr>
              <a:t>法勒斯</a:t>
            </a:r>
            <a:r>
              <a:rPr lang="en-US" altLang="ja-JP" sz="4000">
                <a:solidFill>
                  <a:srgbClr val="FFFFFF"/>
                </a:solidFill>
              </a:rPr>
              <a:t>        </a:t>
            </a:r>
            <a:r>
              <a:rPr lang="zh-CN" altLang="en-US" sz="4000">
                <a:solidFill>
                  <a:srgbClr val="FFFFFF"/>
                </a:solidFill>
                <a:ea typeface="宋体" charset="0"/>
                <a:cs typeface="宋体" charset="0"/>
              </a:rPr>
              <a:t>希斯仑</a:t>
            </a:r>
            <a:r>
              <a:rPr lang="en-US" altLang="ja-JP" sz="4000">
                <a:solidFill>
                  <a:srgbClr val="FFFFFF"/>
                </a:solidFill>
              </a:rPr>
              <a:t>        </a:t>
            </a:r>
            <a:r>
              <a:rPr lang="zh-CN" altLang="en-US" sz="4000">
                <a:solidFill>
                  <a:srgbClr val="FFFFFF"/>
                </a:solidFill>
                <a:ea typeface="宋体" charset="0"/>
                <a:cs typeface="宋体" charset="0"/>
              </a:rPr>
              <a:t>兰</a:t>
            </a:r>
            <a:r>
              <a:rPr lang="en-US" altLang="ja-JP" sz="4000">
                <a:solidFill>
                  <a:srgbClr val="FFFFFF"/>
                </a:solidFill>
              </a:rPr>
              <a:t>                </a:t>
            </a:r>
            <a:r>
              <a:rPr lang="zh-CN" altLang="en-US" sz="4000">
                <a:solidFill>
                  <a:srgbClr val="FFFFFF"/>
                </a:solidFill>
                <a:ea typeface="宋体" charset="0"/>
                <a:cs typeface="宋体" charset="0"/>
              </a:rPr>
              <a:t>亚米拿达</a:t>
            </a:r>
            <a:r>
              <a:rPr lang="en-US" altLang="ja-JP" sz="4000">
                <a:solidFill>
                  <a:srgbClr val="FFFFFF"/>
                </a:solidFill>
              </a:rPr>
              <a:t>    </a:t>
            </a:r>
            <a:r>
              <a:rPr lang="zh-CN" altLang="en-US" sz="4000">
                <a:solidFill>
                  <a:srgbClr val="FFFFFF"/>
                </a:solidFill>
                <a:ea typeface="宋体" charset="0"/>
                <a:cs typeface="宋体" charset="0"/>
              </a:rPr>
              <a:t>拿顺</a:t>
            </a:r>
            <a:r>
              <a:rPr lang="en-US" altLang="ja-JP" sz="4000">
                <a:solidFill>
                  <a:srgbClr val="FFFFFF"/>
                </a:solidFill>
              </a:rPr>
              <a:t>          </a:t>
            </a:r>
            <a:r>
              <a:rPr lang="zh-CN" altLang="en-US" sz="4000">
                <a:solidFill>
                  <a:srgbClr val="FFFFFF"/>
                </a:solidFill>
                <a:ea typeface="宋体" charset="0"/>
                <a:cs typeface="宋体" charset="0"/>
              </a:rPr>
              <a:t>撒门</a:t>
            </a:r>
            <a:r>
              <a:rPr lang="en-US" altLang="ja-JP" sz="4000">
                <a:solidFill>
                  <a:srgbClr val="FFFFFF"/>
                </a:solidFill>
              </a:rPr>
              <a:t>           </a:t>
            </a:r>
            <a:r>
              <a:rPr lang="zh-CN" altLang="en-US" sz="4000">
                <a:solidFill>
                  <a:srgbClr val="FFFFFF"/>
                </a:solidFill>
                <a:ea typeface="宋体" charset="0"/>
                <a:cs typeface="宋体" charset="0"/>
              </a:rPr>
              <a:t>波阿斯</a:t>
            </a:r>
            <a:r>
              <a:rPr lang="en-US" altLang="ja-JP" sz="4000">
                <a:solidFill>
                  <a:srgbClr val="FFFFFF"/>
                </a:solidFill>
              </a:rPr>
              <a:t>           </a:t>
            </a:r>
            <a:r>
              <a:rPr lang="zh-CN" altLang="en-US" sz="4000">
                <a:solidFill>
                  <a:srgbClr val="FFFFFF"/>
                </a:solidFill>
                <a:ea typeface="宋体" charset="0"/>
                <a:cs typeface="宋体" charset="0"/>
              </a:rPr>
              <a:t>俄备得</a:t>
            </a:r>
            <a:r>
              <a:rPr lang="en-US" altLang="ja-JP" sz="4000">
                <a:solidFill>
                  <a:srgbClr val="FFFFFF"/>
                </a:solidFill>
              </a:rPr>
              <a:t>            </a:t>
            </a:r>
            <a:r>
              <a:rPr lang="zh-CN" altLang="en-US" sz="4000">
                <a:solidFill>
                  <a:srgbClr val="FFFFFF"/>
                </a:solidFill>
                <a:ea typeface="宋体" charset="0"/>
                <a:cs typeface="宋体" charset="0"/>
              </a:rPr>
              <a:t>耶西</a:t>
            </a:r>
            <a:r>
              <a:rPr lang="en-US" altLang="ja-JP" sz="4000">
                <a:solidFill>
                  <a:srgbClr val="FFFFFF"/>
                </a:solidFill>
              </a:rPr>
              <a:t>            </a:t>
            </a:r>
            <a:r>
              <a:rPr lang="zh-CN" altLang="en-US" sz="4000">
                <a:solidFill>
                  <a:srgbClr val="FFFFFF"/>
                </a:solidFill>
                <a:ea typeface="宋体" charset="0"/>
                <a:cs typeface="宋体" charset="0"/>
              </a:rPr>
              <a:t>大卫</a:t>
            </a:r>
            <a:endParaRPr lang="en-US" sz="4000">
              <a:solidFill>
                <a:srgbClr val="FFFFFF"/>
              </a:solidFill>
              <a:cs typeface="Times New Roman" charset="0"/>
            </a:endParaRPr>
          </a:p>
        </p:txBody>
      </p:sp>
      <p:sp>
        <p:nvSpPr>
          <p:cNvPr id="301063" name="Text Box 7"/>
          <p:cNvSpPr txBox="1">
            <a:spLocks noChangeArrowheads="1"/>
          </p:cNvSpPr>
          <p:nvPr/>
        </p:nvSpPr>
        <p:spPr bwMode="auto">
          <a:xfrm>
            <a:off x="5000625" y="0"/>
            <a:ext cx="1143000" cy="61880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algn="r" eaLnBrk="1" hangingPunct="1">
              <a:spcBef>
                <a:spcPct val="50000"/>
              </a:spcBef>
            </a:pPr>
            <a:r>
              <a:rPr lang="en-US" sz="4000">
                <a:solidFill>
                  <a:srgbClr val="FFFFFF"/>
                </a:solidFill>
              </a:rPr>
              <a:t>1.  2.  3.  4.  5.  6.  7.  8.  9. 10.</a:t>
            </a:r>
          </a:p>
        </p:txBody>
      </p:sp>
      <p:sp>
        <p:nvSpPr>
          <p:cNvPr id="301064" name="Text Box 8"/>
          <p:cNvSpPr txBox="1">
            <a:spLocks noChangeArrowheads="1"/>
          </p:cNvSpPr>
          <p:nvPr/>
        </p:nvSpPr>
        <p:spPr bwMode="auto">
          <a:xfrm>
            <a:off x="5638800" y="6156325"/>
            <a:ext cx="3505200" cy="5794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algn="l" eaLnBrk="1" hangingPunct="1">
              <a:spcBef>
                <a:spcPct val="50000"/>
              </a:spcBef>
            </a:pPr>
            <a:r>
              <a:rPr lang="zh-CN" altLang="en-US" sz="3200">
                <a:solidFill>
                  <a:srgbClr val="FFFFFF"/>
                </a:solidFill>
                <a:ea typeface="宋体" charset="0"/>
              </a:rPr>
              <a:t>路得记</a:t>
            </a:r>
            <a:r>
              <a:rPr lang="en-US" altLang="ja-JP" sz="3200">
                <a:solidFill>
                  <a:srgbClr val="FFFFFF"/>
                </a:solidFill>
                <a:ea typeface="Times New Roman" charset="0"/>
                <a:cs typeface="Times New Roman" charset="0"/>
              </a:rPr>
              <a:t> </a:t>
            </a:r>
            <a:r>
              <a:rPr lang="zh-CN" altLang="en-US" sz="3200">
                <a:solidFill>
                  <a:srgbClr val="FFFFFF"/>
                </a:solidFill>
                <a:ea typeface="宋体" charset="0"/>
              </a:rPr>
              <a:t>四</a:t>
            </a:r>
            <a:r>
              <a:rPr lang="en-US" altLang="ja-JP" sz="3200">
                <a:solidFill>
                  <a:srgbClr val="FFFFFF"/>
                </a:solidFill>
                <a:ea typeface="Times New Roman" charset="0"/>
                <a:cs typeface="Times New Roman" charset="0"/>
              </a:rPr>
              <a:t>18-22</a:t>
            </a:r>
            <a:endParaRPr lang="en-US" sz="3200">
              <a:solidFill>
                <a:srgbClr val="FFFFFF"/>
              </a:solidFill>
              <a:ea typeface="Times New Roman" charset="0"/>
              <a:cs typeface="Times New Roman" charset="0"/>
            </a:endParaRPr>
          </a:p>
        </p:txBody>
      </p:sp>
    </p:spTree>
    <p:extLst>
      <p:ext uri="{BB962C8B-B14F-4D97-AF65-F5344CB8AC3E}">
        <p14:creationId xmlns:p14="http://schemas.microsoft.com/office/powerpoint/2010/main" val="1210164115"/>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301062"/>
                                        </p:tgtEl>
                                        <p:attrNameLst>
                                          <p:attrName>style.visibility</p:attrName>
                                        </p:attrNameLst>
                                      </p:cBhvr>
                                      <p:to>
                                        <p:strVal val="visible"/>
                                      </p:to>
                                    </p:set>
                                    <p:animEffect transition="in" filter="dissolve">
                                      <p:cBhvr>
                                        <p:cTn id="7" dur="75"/>
                                        <p:tgtEl>
                                          <p:spTgt spid="301062"/>
                                        </p:tgtEl>
                                      </p:cBhvr>
                                    </p:animEffect>
                                  </p:childTnLst>
                                </p:cTn>
                              </p:par>
                            </p:childTnLst>
                          </p:cTn>
                        </p:par>
                        <p:par>
                          <p:cTn id="8" fill="hold" nodeType="afterGroup">
                            <p:stCondLst>
                              <p:cond delay="1875"/>
                            </p:stCondLst>
                            <p:childTnLst>
                              <p:par>
                                <p:cTn id="9" presetID="9" presetClass="entr" presetSubtype="0" fill="hold" grpId="0" nodeType="afterEffect">
                                  <p:stCondLst>
                                    <p:cond delay="5000"/>
                                  </p:stCondLst>
                                  <p:iterate type="lt">
                                    <p:tmPct val="100000"/>
                                  </p:iterate>
                                  <p:childTnLst>
                                    <p:set>
                                      <p:cBhvr>
                                        <p:cTn id="10" dur="1" fill="hold">
                                          <p:stCondLst>
                                            <p:cond delay="0"/>
                                          </p:stCondLst>
                                        </p:cTn>
                                        <p:tgtEl>
                                          <p:spTgt spid="301063"/>
                                        </p:tgtEl>
                                        <p:attrNameLst>
                                          <p:attrName>style.visibility</p:attrName>
                                        </p:attrNameLst>
                                      </p:cBhvr>
                                      <p:to>
                                        <p:strVal val="visible"/>
                                      </p:to>
                                    </p:set>
                                    <p:animEffect transition="in" filter="dissolve">
                                      <p:cBhvr>
                                        <p:cTn id="11" dur="75"/>
                                        <p:tgtEl>
                                          <p:spTgt spid="301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2" grpId="0" autoUpdateAnimBg="0"/>
      <p:bldP spid="301063"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zh-TW" altLang="en-US" sz="4800" b="1" dirty="0">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defRPr/>
            </a:pPr>
            <a:endParaRPr lang="en-US"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2165814"/>
            <a:ext cx="9144000" cy="3532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TW" altLang="en-US" sz="4800" dirty="0">
                <a:solidFill>
                  <a:srgbClr val="FFFFFF"/>
                </a:solidFill>
                <a:effectLst>
                  <a:glow rad="127000">
                    <a:srgbClr val="000000"/>
                  </a:glow>
                </a:effectLst>
                <a:latin typeface="Arial" charset="0"/>
                <a:ea typeface="ＭＳ Ｐゴシック" charset="0"/>
                <a:cs typeface="ＭＳ Ｐゴシック" charset="0"/>
              </a:rPr>
              <a:t>从衰落的神权统治到大卫的王国</a:t>
            </a:r>
            <a:endParaRPr lang="en-US" sz="2800"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en-US" dirty="0">
                <a:solidFill>
                  <a:srgbClr val="FFFFFF"/>
                </a:solidFill>
                <a:cs typeface="Arial" charset="0"/>
              </a:rPr>
              <a:t>194</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TW" altLang="en-US" sz="4800" dirty="0">
                <a:solidFill>
                  <a:srgbClr val="FFFFFF"/>
                </a:solidFill>
                <a:effectLst>
                  <a:glow rad="127000">
                    <a:srgbClr val="000000"/>
                  </a:glow>
                </a:effectLst>
                <a:latin typeface="Arial" charset="0"/>
                <a:ea typeface="ＭＳ Ｐゴシック" charset="0"/>
                <a:cs typeface="ＭＳ Ｐゴシック" charset="0"/>
              </a:rPr>
              <a:t>撒母耳记上</a:t>
            </a:r>
            <a:endParaRPr lang="en-US" sz="48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745819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p>
        </p:txBody>
      </p:sp>
      <p:sp>
        <p:nvSpPr>
          <p:cNvPr id="73731" name="Text Box 3"/>
          <p:cNvSpPr txBox="1">
            <a:spLocks noChangeArrowheads="1"/>
          </p:cNvSpPr>
          <p:nvPr/>
        </p:nvSpPr>
        <p:spPr bwMode="auto">
          <a:xfrm>
            <a:off x="746125" y="2779713"/>
            <a:ext cx="1865313"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sz="4400">
                <a:ea typeface="宋体" charset="0"/>
                <a:cs typeface="宋体" charset="0"/>
              </a:rPr>
              <a:t>神治国</a:t>
            </a:r>
            <a:endParaRPr lang="en-US" altLang="zh-TW" sz="4400">
              <a:ea typeface="新細明體" charset="0"/>
              <a:cs typeface="新細明體" charset="0"/>
            </a:endParaRPr>
          </a:p>
        </p:txBody>
      </p:sp>
      <p:sp>
        <p:nvSpPr>
          <p:cNvPr id="73733" name="Text Box 5"/>
          <p:cNvSpPr txBox="1">
            <a:spLocks noChangeArrowheads="1"/>
          </p:cNvSpPr>
          <p:nvPr/>
        </p:nvSpPr>
        <p:spPr bwMode="auto">
          <a:xfrm>
            <a:off x="5575300" y="2819400"/>
            <a:ext cx="24257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sz="4400">
                <a:ea typeface="宋体" charset="0"/>
                <a:cs typeface="宋体" charset="0"/>
              </a:rPr>
              <a:t>君主政体</a:t>
            </a:r>
            <a:endParaRPr lang="en-US" altLang="zh-CN" sz="4400">
              <a:ea typeface="宋体" charset="0"/>
              <a:cs typeface="宋体" charset="0"/>
            </a:endParaRPr>
          </a:p>
        </p:txBody>
      </p:sp>
      <p:sp>
        <p:nvSpPr>
          <p:cNvPr id="73734" name="AutoShape 6"/>
          <p:cNvSpPr>
            <a:spLocks noChangeArrowheads="1"/>
          </p:cNvSpPr>
          <p:nvPr/>
        </p:nvSpPr>
        <p:spPr bwMode="auto">
          <a:xfrm>
            <a:off x="3276600" y="2895600"/>
            <a:ext cx="1828800" cy="609600"/>
          </a:xfrm>
          <a:prstGeom prst="rightArrow">
            <a:avLst>
              <a:gd name="adj1" fmla="val 50000"/>
              <a:gd name="adj2" fmla="val 75000"/>
            </a:avLst>
          </a:prstGeom>
          <a:gradFill rotWithShape="0">
            <a:gsLst>
              <a:gs pos="0">
                <a:srgbClr val="FF99FF"/>
              </a:gs>
              <a:gs pos="100000">
                <a:srgbClr val="FF0066"/>
              </a:gs>
            </a:gsLst>
            <a:lin ang="5400000" scaled="1"/>
          </a:gradFill>
          <a:ln w="9525">
            <a:solidFill>
              <a:schemeClr val="tx1"/>
            </a:solidFill>
            <a:miter lim="800000"/>
            <a:headEnd/>
            <a:tailEnd/>
          </a:ln>
        </p:spPr>
        <p:txBody>
          <a:bodyPr wrap="none" anchor="ctr"/>
          <a:lstStyle/>
          <a:p>
            <a:endParaRPr lang="en-US"/>
          </a:p>
        </p:txBody>
      </p:sp>
      <p:sp>
        <p:nvSpPr>
          <p:cNvPr id="73739" name="WordArt 11"/>
          <p:cNvSpPr>
            <a:spLocks noChangeArrowheads="1" noChangeShapeType="1" noTextEdit="1"/>
          </p:cNvSpPr>
          <p:nvPr/>
        </p:nvSpPr>
        <p:spPr bwMode="auto">
          <a:xfrm>
            <a:off x="1676400" y="304800"/>
            <a:ext cx="6248400" cy="2243138"/>
          </a:xfrm>
          <a:prstGeom prst="rect">
            <a:avLst/>
          </a:prstGeom>
        </p:spPr>
        <p:txBody>
          <a:bodyPr wrap="none" fromWordArt="1">
            <a:prstTxWarp prst="textSlantUp">
              <a:avLst>
                <a:gd name="adj" fmla="val 32056"/>
              </a:avLst>
            </a:prstTxWarp>
          </a:bodyPr>
          <a:lstStyle/>
          <a:p>
            <a:r>
              <a:rPr lang="zh-TW" altLang="en-US" sz="4800" kern="1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Impact"/>
                <a:ea typeface="Impact"/>
                <a:cs typeface="Impact"/>
              </a:rPr>
              <a:t>这本书的目的</a:t>
            </a:r>
            <a:endParaRPr lang="en-US" sz="4800" kern="1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Impact"/>
              <a:ea typeface="Impact"/>
              <a:cs typeface="Impact"/>
            </a:endParaRPr>
          </a:p>
        </p:txBody>
      </p:sp>
      <p:grpSp>
        <p:nvGrpSpPr>
          <p:cNvPr id="2" name="Group 20"/>
          <p:cNvGrpSpPr>
            <a:grpSpLocks/>
          </p:cNvGrpSpPr>
          <p:nvPr/>
        </p:nvGrpSpPr>
        <p:grpSpPr bwMode="auto">
          <a:xfrm>
            <a:off x="228600" y="4114800"/>
            <a:ext cx="4191000" cy="1620838"/>
            <a:chOff x="144" y="2592"/>
            <a:chExt cx="2640" cy="1021"/>
          </a:xfrm>
        </p:grpSpPr>
        <p:sp>
          <p:nvSpPr>
            <p:cNvPr id="46093" name="Rectangle 18"/>
            <p:cNvSpPr>
              <a:spLocks noChangeArrowheads="1"/>
            </p:cNvSpPr>
            <p:nvPr/>
          </p:nvSpPr>
          <p:spPr bwMode="auto">
            <a:xfrm>
              <a:off x="144" y="2592"/>
              <a:ext cx="2640" cy="960"/>
            </a:xfrm>
            <a:prstGeom prst="rect">
              <a:avLst/>
            </a:prstGeom>
            <a:solidFill>
              <a:srgbClr val="3399FF"/>
            </a:solidFill>
            <a:ln w="12700" cap="sq">
              <a:solidFill>
                <a:schemeClr val="tx1"/>
              </a:solidFill>
              <a:miter lim="800000"/>
              <a:headEnd type="none" w="sm" len="sm"/>
              <a:tailEnd type="none" w="sm" len="sm"/>
            </a:ln>
          </p:spPr>
          <p:txBody>
            <a:bodyPr wrap="none" anchor="ctr"/>
            <a:lstStyle/>
            <a:p>
              <a:endParaRPr lang="en-US"/>
            </a:p>
          </p:txBody>
        </p:sp>
        <p:pic>
          <p:nvPicPr>
            <p:cNvPr id="46094" name="Picture 12" descr="king-crown-golde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4" y="2736"/>
              <a:ext cx="1344" cy="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95" name="Text Box 14"/>
            <p:cNvSpPr txBox="1">
              <a:spLocks noChangeArrowheads="1"/>
            </p:cNvSpPr>
            <p:nvPr/>
          </p:nvSpPr>
          <p:spPr bwMode="auto">
            <a:xfrm>
              <a:off x="215" y="2826"/>
              <a:ext cx="1018"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sz="4400">
                  <a:solidFill>
                    <a:srgbClr val="FFFF00"/>
                  </a:solidFill>
                  <a:latin typeface="Bauhaus 93" charset="0"/>
                  <a:ea typeface="宋体" charset="0"/>
                  <a:cs typeface="宋体" charset="0"/>
                </a:rPr>
                <a:t>神  为</a:t>
              </a:r>
            </a:p>
            <a:p>
              <a:pPr algn="l" eaLnBrk="1" hangingPunct="1"/>
              <a:endParaRPr lang="zh-TW" altLang="en-US" sz="3200">
                <a:solidFill>
                  <a:srgbClr val="FFFF00"/>
                </a:solidFill>
                <a:latin typeface="Bauhaus 93" charset="0"/>
                <a:ea typeface="新細明體" charset="0"/>
                <a:cs typeface="新細明體" charset="0"/>
              </a:endParaRPr>
            </a:p>
          </p:txBody>
        </p:sp>
      </p:grpSp>
      <p:grpSp>
        <p:nvGrpSpPr>
          <p:cNvPr id="3" name="Group 21"/>
          <p:cNvGrpSpPr>
            <a:grpSpLocks/>
          </p:cNvGrpSpPr>
          <p:nvPr/>
        </p:nvGrpSpPr>
        <p:grpSpPr bwMode="auto">
          <a:xfrm>
            <a:off x="4724400" y="4114800"/>
            <a:ext cx="4191000" cy="1524000"/>
            <a:chOff x="2976" y="2592"/>
            <a:chExt cx="2640" cy="960"/>
          </a:xfrm>
        </p:grpSpPr>
        <p:sp>
          <p:nvSpPr>
            <p:cNvPr id="46090" name="Rectangle 19"/>
            <p:cNvSpPr>
              <a:spLocks noChangeArrowheads="1"/>
            </p:cNvSpPr>
            <p:nvPr/>
          </p:nvSpPr>
          <p:spPr bwMode="auto">
            <a:xfrm>
              <a:off x="2976" y="2592"/>
              <a:ext cx="2640" cy="960"/>
            </a:xfrm>
            <a:prstGeom prst="rect">
              <a:avLst/>
            </a:prstGeom>
            <a:solidFill>
              <a:srgbClr val="00CC66"/>
            </a:solidFill>
            <a:ln w="12700" cap="sq">
              <a:solidFill>
                <a:schemeClr val="tx1"/>
              </a:solidFill>
              <a:miter lim="800000"/>
              <a:headEnd type="none" w="sm" len="sm"/>
              <a:tailEnd type="none" w="sm" len="sm"/>
            </a:ln>
          </p:spPr>
          <p:txBody>
            <a:bodyPr wrap="none" anchor="ctr"/>
            <a:lstStyle/>
            <a:p>
              <a:endParaRPr lang="en-US"/>
            </a:p>
          </p:txBody>
        </p:sp>
        <p:pic>
          <p:nvPicPr>
            <p:cNvPr id="46091" name="Picture 15" descr="king-crown-golde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8" y="2703"/>
              <a:ext cx="1344" cy="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92" name="Text Box 16"/>
            <p:cNvSpPr txBox="1">
              <a:spLocks noChangeArrowheads="1"/>
            </p:cNvSpPr>
            <p:nvPr/>
          </p:nvSpPr>
          <p:spPr bwMode="auto">
            <a:xfrm>
              <a:off x="3072" y="2825"/>
              <a:ext cx="1018"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sz="4400">
                  <a:latin typeface="Bauhaus 93" charset="0"/>
                  <a:ea typeface="宋体" charset="0"/>
                  <a:cs typeface="宋体" charset="0"/>
                </a:rPr>
                <a:t>人  </a:t>
              </a:r>
              <a:r>
                <a:rPr lang="zh-CN" altLang="en-US" sz="4400">
                  <a:ea typeface="宋体" charset="0"/>
                  <a:cs typeface="宋体" charset="0"/>
                </a:rPr>
                <a:t>为</a:t>
              </a:r>
              <a:endParaRPr lang="zh-TW" altLang="en-US" sz="4400">
                <a:ea typeface="宋体" charset="0"/>
                <a:cs typeface="宋体" charset="0"/>
              </a:endParaRPr>
            </a:p>
          </p:txBody>
        </p:sp>
      </p:grpSp>
      <p:sp>
        <p:nvSpPr>
          <p:cNvPr id="73751" name="Text Box 23"/>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chemeClr val="tx2">
                <a:alpha val="74998"/>
              </a:scheme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bg1"/>
                </a:solidFill>
                <a:ea typeface="新細明體" charset="0"/>
                <a:cs typeface="新細明體" charset="0"/>
              </a:rPr>
              <a:t>196</a:t>
            </a:r>
            <a:endParaRPr lang="en-US" altLang="zh-TW" sz="2400" b="0">
              <a:solidFill>
                <a:schemeClr val="bg1"/>
              </a:solidFill>
              <a:ea typeface="新細明體" charset="0"/>
              <a:cs typeface="新細明體"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3739"/>
                                        </p:tgtEl>
                                        <p:attrNameLst>
                                          <p:attrName>style.visibility</p:attrName>
                                        </p:attrNameLst>
                                      </p:cBhvr>
                                      <p:to>
                                        <p:strVal val="visible"/>
                                      </p:to>
                                    </p:set>
                                    <p:anim calcmode="lin" valueType="num">
                                      <p:cBhvr additive="base">
                                        <p:cTn id="7" dur="500" fill="hold"/>
                                        <p:tgtEl>
                                          <p:spTgt spid="73739"/>
                                        </p:tgtEl>
                                        <p:attrNameLst>
                                          <p:attrName>ppt_x</p:attrName>
                                        </p:attrNameLst>
                                      </p:cBhvr>
                                      <p:tavLst>
                                        <p:tav tm="0">
                                          <p:val>
                                            <p:strVal val="0-#ppt_w/2"/>
                                          </p:val>
                                        </p:tav>
                                        <p:tav tm="100000">
                                          <p:val>
                                            <p:strVal val="#ppt_x"/>
                                          </p:val>
                                        </p:tav>
                                      </p:tavLst>
                                    </p:anim>
                                    <p:anim calcmode="lin" valueType="num">
                                      <p:cBhvr additive="base">
                                        <p:cTn id="8" dur="500" fill="hold"/>
                                        <p:tgtEl>
                                          <p:spTgt spid="737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3731"/>
                                        </p:tgtEl>
                                        <p:attrNameLst>
                                          <p:attrName>style.visibility</p:attrName>
                                        </p:attrNameLst>
                                      </p:cBhvr>
                                      <p:to>
                                        <p:strVal val="visible"/>
                                      </p:to>
                                    </p:set>
                                    <p:anim calcmode="lin" valueType="num">
                                      <p:cBhvr additive="base">
                                        <p:cTn id="13" dur="500" fill="hold"/>
                                        <p:tgtEl>
                                          <p:spTgt spid="73731"/>
                                        </p:tgtEl>
                                        <p:attrNameLst>
                                          <p:attrName>ppt_x</p:attrName>
                                        </p:attrNameLst>
                                      </p:cBhvr>
                                      <p:tavLst>
                                        <p:tav tm="0">
                                          <p:val>
                                            <p:strVal val="0-#ppt_w/2"/>
                                          </p:val>
                                        </p:tav>
                                        <p:tav tm="100000">
                                          <p:val>
                                            <p:strVal val="#ppt_x"/>
                                          </p:val>
                                        </p:tav>
                                      </p:tavLst>
                                    </p:anim>
                                    <p:anim calcmode="lin" valueType="num">
                                      <p:cBhvr additive="base">
                                        <p:cTn id="14" dur="500" fill="hold"/>
                                        <p:tgtEl>
                                          <p:spTgt spid="7373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3734"/>
                                        </p:tgtEl>
                                        <p:attrNameLst>
                                          <p:attrName>style.visibility</p:attrName>
                                        </p:attrNameLst>
                                      </p:cBhvr>
                                      <p:to>
                                        <p:strVal val="visible"/>
                                      </p:to>
                                    </p:set>
                                    <p:anim calcmode="lin" valueType="num">
                                      <p:cBhvr additive="base">
                                        <p:cTn id="25" dur="500" fill="hold"/>
                                        <p:tgtEl>
                                          <p:spTgt spid="73734"/>
                                        </p:tgtEl>
                                        <p:attrNameLst>
                                          <p:attrName>ppt_x</p:attrName>
                                        </p:attrNameLst>
                                      </p:cBhvr>
                                      <p:tavLst>
                                        <p:tav tm="0">
                                          <p:val>
                                            <p:strVal val="0-#ppt_w/2"/>
                                          </p:val>
                                        </p:tav>
                                        <p:tav tm="100000">
                                          <p:val>
                                            <p:strVal val="#ppt_x"/>
                                          </p:val>
                                        </p:tav>
                                      </p:tavLst>
                                    </p:anim>
                                    <p:anim calcmode="lin" valueType="num">
                                      <p:cBhvr additive="base">
                                        <p:cTn id="26" dur="500" fill="hold"/>
                                        <p:tgtEl>
                                          <p:spTgt spid="7373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3733"/>
                                        </p:tgtEl>
                                        <p:attrNameLst>
                                          <p:attrName>style.visibility</p:attrName>
                                        </p:attrNameLst>
                                      </p:cBhvr>
                                      <p:to>
                                        <p:strVal val="visible"/>
                                      </p:to>
                                    </p:set>
                                    <p:anim calcmode="lin" valueType="num">
                                      <p:cBhvr additive="base">
                                        <p:cTn id="31" dur="500" fill="hold"/>
                                        <p:tgtEl>
                                          <p:spTgt spid="73733"/>
                                        </p:tgtEl>
                                        <p:attrNameLst>
                                          <p:attrName>ppt_x</p:attrName>
                                        </p:attrNameLst>
                                      </p:cBhvr>
                                      <p:tavLst>
                                        <p:tav tm="0">
                                          <p:val>
                                            <p:strVal val="0-#ppt_w/2"/>
                                          </p:val>
                                        </p:tav>
                                        <p:tav tm="100000">
                                          <p:val>
                                            <p:strVal val="#ppt_x"/>
                                          </p:val>
                                        </p:tav>
                                      </p:tavLst>
                                    </p:anim>
                                    <p:anim calcmode="lin" valueType="num">
                                      <p:cBhvr additive="base">
                                        <p:cTn id="32" dur="500" fill="hold"/>
                                        <p:tgtEl>
                                          <p:spTgt spid="7373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0-#ppt_w/2"/>
                                          </p:val>
                                        </p:tav>
                                        <p:tav tm="100000">
                                          <p:val>
                                            <p:strVal val="#ppt_x"/>
                                          </p:val>
                                        </p:tav>
                                      </p:tavLst>
                                    </p:anim>
                                    <p:anim calcmode="lin" valueType="num">
                                      <p:cBhvr additive="base">
                                        <p:cTn id="3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utoUpdateAnimBg="0"/>
      <p:bldP spid="73733" grpId="0" autoUpdateAnimBg="0"/>
      <p:bldP spid="73734" grpId="0" animBg="1"/>
      <p:bldP spid="7373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4667" y="1602008"/>
            <a:ext cx="8948413" cy="38529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en-US" altLang="zh-CN" sz="3600">
                <a:solidFill>
                  <a:srgbClr val="FFFFFF"/>
                </a:solidFill>
                <a:effectLst>
                  <a:glow rad="127000">
                    <a:srgbClr val="000000"/>
                  </a:glow>
                </a:effectLst>
                <a:latin typeface="Arial" charset="0"/>
                <a:ea typeface="ＭＳ Ｐゴシック" charset="0"/>
                <a:cs typeface="ＭＳ Ｐゴシック" charset="0"/>
              </a:rPr>
              <a:t>【</a:t>
            </a:r>
            <a:r>
              <a:rPr lang="zh-CN" altLang="en-US" sz="3600">
                <a:solidFill>
                  <a:srgbClr val="FFFFFF"/>
                </a:solidFill>
                <a:effectLst>
                  <a:glow rad="127000">
                    <a:srgbClr val="000000"/>
                  </a:glow>
                </a:effectLst>
                <a:latin typeface="Arial" charset="0"/>
                <a:ea typeface="ＭＳ Ｐゴシック" charset="0"/>
                <a:cs typeface="ＭＳ Ｐゴシック" charset="0"/>
              </a:rPr>
              <a:t>人</a:t>
            </a:r>
            <a:r>
              <a:rPr lang="en-US" altLang="zh-CN" sz="3600">
                <a:solidFill>
                  <a:srgbClr val="FFFFFF"/>
                </a:solidFill>
                <a:effectLst>
                  <a:glow rad="127000">
                    <a:srgbClr val="000000"/>
                  </a:glow>
                </a:effectLst>
                <a:latin typeface="Arial" charset="0"/>
                <a:ea typeface="ＭＳ Ｐゴシック" charset="0"/>
                <a:cs typeface="ＭＳ Ｐゴシック" charset="0"/>
              </a:rPr>
              <a:t>】</a:t>
            </a:r>
            <a:r>
              <a:rPr lang="zh-CN" altLang="en-US" sz="3600">
                <a:solidFill>
                  <a:srgbClr val="FFFFFF"/>
                </a:solidFill>
                <a:effectLst>
                  <a:glow rad="127000">
                    <a:srgbClr val="000000"/>
                  </a:glow>
                </a:effectLst>
                <a:latin typeface="Arial" charset="0"/>
                <a:ea typeface="ＭＳ Ｐゴシック" charset="0"/>
                <a:cs typeface="ＭＳ Ｐゴシック" charset="0"/>
              </a:rPr>
              <a:t>对他</a:t>
            </a:r>
            <a:r>
              <a:rPr lang="en-US" altLang="zh-CN" sz="3600">
                <a:solidFill>
                  <a:srgbClr val="FFFFFF"/>
                </a:solidFill>
                <a:effectLst>
                  <a:glow rad="127000">
                    <a:srgbClr val="000000"/>
                  </a:glow>
                </a:effectLst>
                <a:latin typeface="Arial" charset="0"/>
                <a:ea typeface="ＭＳ Ｐゴシック" charset="0"/>
                <a:cs typeface="ＭＳ Ｐゴシック" charset="0"/>
              </a:rPr>
              <a:t>【</a:t>
            </a:r>
            <a:r>
              <a:rPr lang="zh-CN" altLang="en-US" sz="3600">
                <a:solidFill>
                  <a:srgbClr val="FFFFFF"/>
                </a:solidFill>
                <a:effectLst>
                  <a:glow rad="127000">
                    <a:srgbClr val="000000"/>
                  </a:glow>
                </a:effectLst>
                <a:latin typeface="Arial" charset="0"/>
                <a:ea typeface="ＭＳ Ｐゴシック" charset="0"/>
                <a:cs typeface="ＭＳ Ｐゴシック" charset="0"/>
              </a:rPr>
              <a:t>撒母耳</a:t>
            </a:r>
            <a:r>
              <a:rPr lang="en-US" altLang="zh-CN" sz="3600">
                <a:solidFill>
                  <a:srgbClr val="FFFFFF"/>
                </a:solidFill>
                <a:effectLst>
                  <a:glow rad="127000">
                    <a:srgbClr val="000000"/>
                  </a:glow>
                </a:effectLst>
                <a:latin typeface="Arial" charset="0"/>
                <a:ea typeface="ＭＳ Ｐゴシック" charset="0"/>
                <a:cs typeface="ＭＳ Ｐゴシック" charset="0"/>
              </a:rPr>
              <a:t>】</a:t>
            </a:r>
            <a:r>
              <a:rPr lang="zh-CN" altLang="en-US" sz="3600">
                <a:solidFill>
                  <a:srgbClr val="FFFFFF"/>
                </a:solidFill>
                <a:effectLst>
                  <a:glow rad="127000">
                    <a:srgbClr val="000000"/>
                  </a:glow>
                </a:effectLst>
                <a:latin typeface="Arial" charset="0"/>
                <a:ea typeface="ＭＳ Ｐゴシック" charset="0"/>
                <a:cs typeface="ＭＳ Ｐゴシック" charset="0"/>
              </a:rPr>
              <a:t>说：“你老了，看哪，你的儿子不行你的道路，现在求你为我们立一个王治理我们，好象列国一样。</a:t>
            </a:r>
            <a:r>
              <a:rPr kumimoji="0" lang="en-US" sz="36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r>
              <a:rPr kumimoji="0" lang="en-US" sz="36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8:5</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194</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32503980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4658" y="116632"/>
            <a:ext cx="9144000" cy="1555750"/>
          </a:xfrm>
          <a:effectLst>
            <a:outerShdw blurRad="63500" dist="35921" dir="2700000" algn="ctr" rotWithShape="0">
              <a:schemeClr val="tx2">
                <a:alpha val="74998"/>
              </a:schemeClr>
            </a:outerShdw>
          </a:effectLst>
          <a:extLst/>
        </p:spPr>
        <p:txBody>
          <a:bodyPr/>
          <a:lstStyle/>
          <a:p>
            <a:pPr>
              <a:defRPr/>
            </a:pPr>
            <a:r>
              <a:rPr lang="en-US" sz="6600" b="1" i="1" dirty="0">
                <a:effectLst>
                  <a:glow rad="876300">
                    <a:schemeClr val="tx1"/>
                  </a:glow>
                </a:effectLst>
                <a:latin typeface="Arial" charset="0"/>
                <a:ea typeface="ＭＳ Ｐゴシック" charset="0"/>
                <a:cs typeface="ＭＳ Ｐゴシック" charset="0"/>
              </a:rPr>
              <a:t>Change</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62333" y="1773238"/>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FOR ISRAEL</a:t>
            </a:r>
          </a:p>
        </p:txBody>
      </p:sp>
      <p:sp>
        <p:nvSpPr>
          <p:cNvPr id="6" name="Rectangle 2"/>
          <p:cNvSpPr txBox="1">
            <a:spLocks noChangeArrowheads="1"/>
          </p:cNvSpPr>
          <p:nvPr/>
        </p:nvSpPr>
        <p:spPr bwMode="auto">
          <a:xfrm>
            <a:off x="6196412" y="1773238"/>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FOR </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US</a:t>
            </a:r>
          </a:p>
        </p:txBody>
      </p:sp>
      <p:sp>
        <p:nvSpPr>
          <p:cNvPr id="2" name="Right Arrow 1"/>
          <p:cNvSpPr/>
          <p:nvPr/>
        </p:nvSpPr>
        <p:spPr bwMode="auto">
          <a:xfrm>
            <a:off x="3923928" y="2348880"/>
            <a:ext cx="1512168" cy="1800200"/>
          </a:xfrm>
          <a:prstGeom prst="right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ectangle 2"/>
          <p:cNvSpPr txBox="1">
            <a:spLocks noChangeArrowheads="1"/>
          </p:cNvSpPr>
          <p:nvPr/>
        </p:nvSpPr>
        <p:spPr bwMode="auto">
          <a:xfrm>
            <a:off x="0" y="5302250"/>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6600" b="1" i="1" u="none" strike="noStrike" kern="120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rPr>
              <a:t>撒母耳记上</a:t>
            </a:r>
            <a:endParaRPr kumimoji="0" lang="en-US" sz="4400" b="1" i="1" u="none" strike="noStrike" kern="120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121495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096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a:extLst/>
        </p:spPr>
        <p:txBody>
          <a:bodyPr anchor="t"/>
          <a:lstStyle/>
          <a:p>
            <a:pPr>
              <a:defRPr/>
            </a:pPr>
            <a:r>
              <a:rPr lang="zh-CN" altLang="en-US" sz="4800" b="1" dirty="0">
                <a:solidFill>
                  <a:srgbClr val="FFFF00"/>
                </a:solidFill>
                <a:effectLst>
                  <a:glow rad="127000">
                    <a:schemeClr val="tx1"/>
                  </a:glow>
                </a:effectLst>
                <a:latin typeface="Arial" charset="0"/>
                <a:ea typeface="ＭＳ Ｐゴシック" charset="0"/>
                <a:cs typeface="ＭＳ Ｐゴシック" charset="0"/>
              </a:rPr>
              <a:t>神</a:t>
            </a:r>
            <a:r>
              <a:rPr lang="zh-CN" altLang="en-US" sz="4800" b="1" dirty="0">
                <a:effectLst>
                  <a:glow rad="127000">
                    <a:schemeClr val="tx1"/>
                  </a:glow>
                </a:effectLst>
                <a:latin typeface="Arial" charset="0"/>
                <a:ea typeface="ＭＳ Ｐゴシック" charset="0"/>
                <a:cs typeface="ＭＳ Ｐゴシック" charset="0"/>
              </a:rPr>
              <a:t>为什么使我们改变</a:t>
            </a:r>
            <a:r>
              <a:rPr lang="en-US" sz="48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1740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神一直以来计划通过</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大卫谱系</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的君王来统治。</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051720" y="1739900"/>
            <a:ext cx="5118100" cy="5118100"/>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的释经主题</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915492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193</a:t>
            </a:r>
          </a:p>
        </p:txBody>
      </p:sp>
      <p:sp>
        <p:nvSpPr>
          <p:cNvPr id="150531" name="Rectangle 3"/>
          <p:cNvSpPr>
            <a:spLocks noGrp="1" noChangeArrowheads="1"/>
          </p:cNvSpPr>
          <p:nvPr>
            <p:ph type="title"/>
          </p:nvPr>
        </p:nvSpPr>
        <p:spPr>
          <a:xfrm>
            <a:off x="1066800" y="304800"/>
            <a:ext cx="6781800" cy="914400"/>
          </a:xfrm>
          <a:solidFill>
            <a:schemeClr val="tx1"/>
          </a:solidFill>
          <a:ln>
            <a:solidFill>
              <a:schemeClr val="tx1"/>
            </a:solidFill>
            <a:miter lim="800000"/>
            <a:headEnd/>
            <a:tailEnd/>
          </a:ln>
        </p:spPr>
        <p:txBody>
          <a:bodyPr anchor="ctr" anchorCtr="1"/>
          <a:lstStyle/>
          <a:p>
            <a:pPr algn="ctr" eaLnBrk="1" hangingPunct="1"/>
            <a:r>
              <a:rPr lang="zh-CN" altLang="en-US" b="1">
                <a:solidFill>
                  <a:schemeClr val="bg1"/>
                </a:solidFill>
                <a:latin typeface="Times" charset="0"/>
                <a:ea typeface="宋体" charset="0"/>
                <a:cs typeface="宋体" charset="0"/>
              </a:rPr>
              <a:t>路得记的神学</a:t>
            </a:r>
            <a:endParaRPr lang="en-US" b="1">
              <a:solidFill>
                <a:schemeClr val="bg1"/>
              </a:solidFill>
              <a:latin typeface="Times" charset="0"/>
              <a:ea typeface="宋体" charset="0"/>
              <a:cs typeface="宋体" charset="0"/>
            </a:endParaRPr>
          </a:p>
        </p:txBody>
      </p:sp>
      <p:sp>
        <p:nvSpPr>
          <p:cNvPr id="150532" name="Rectangle 7"/>
          <p:cNvSpPr>
            <a:spLocks noChangeArrowheads="1"/>
          </p:cNvSpPr>
          <p:nvPr/>
        </p:nvSpPr>
        <p:spPr bwMode="auto">
          <a:xfrm>
            <a:off x="20732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S PGothic" charset="0"/>
              <a:cs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Curlz MT" charset="0"/>
                <a:ea typeface="MS PGothic" charset="0"/>
                <a:cs typeface="MS PGothic" charset="0"/>
              </a:rPr>
              <a:t>士师</a:t>
            </a:r>
            <a:endParaRPr kumimoji="0" lang="en-US" sz="1800" b="1" i="0" u="none" strike="noStrike" kern="1200" cap="none" spc="0" normalizeH="0" baseline="0" noProof="0">
              <a:ln>
                <a:noFill/>
              </a:ln>
              <a:solidFill>
                <a:srgbClr val="000000"/>
              </a:solidFill>
              <a:effectLst/>
              <a:uLnTx/>
              <a:uFillTx/>
              <a:latin typeface="Curlz MT" charset="0"/>
              <a:ea typeface="MS PGothic" charset="0"/>
              <a:cs typeface="MS PGothic" charset="0"/>
            </a:endParaRPr>
          </a:p>
        </p:txBody>
      </p:sp>
      <p:sp>
        <p:nvSpPr>
          <p:cNvPr id="150533" name="Rectangle 8"/>
          <p:cNvSpPr>
            <a:spLocks noChangeArrowheads="1"/>
          </p:cNvSpPr>
          <p:nvPr/>
        </p:nvSpPr>
        <p:spPr bwMode="auto">
          <a:xfrm>
            <a:off x="39020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S PGothic" charset="0"/>
              <a:cs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Brush Script MT" charset="0"/>
                <a:ea typeface="MS PGothic" charset="0"/>
                <a:cs typeface="MS PGothic" charset="0"/>
              </a:rPr>
              <a:t>路得</a:t>
            </a:r>
            <a:endParaRPr kumimoji="0" lang="en-US" sz="1800" b="1" i="0" u="none" strike="noStrike" kern="1200" cap="none" spc="0" normalizeH="0" baseline="0" noProof="0">
              <a:ln>
                <a:noFill/>
              </a:ln>
              <a:solidFill>
                <a:srgbClr val="000000"/>
              </a:solidFill>
              <a:effectLst/>
              <a:uLnTx/>
              <a:uFillTx/>
              <a:latin typeface="Brush Script MT" charset="0"/>
              <a:ea typeface="MS PGothic" charset="0"/>
              <a:cs typeface="MS PGothic" charset="0"/>
            </a:endParaRPr>
          </a:p>
        </p:txBody>
      </p:sp>
      <p:sp>
        <p:nvSpPr>
          <p:cNvPr id="150534" name="Rectangle 9"/>
          <p:cNvSpPr>
            <a:spLocks noChangeArrowheads="1"/>
          </p:cNvSpPr>
          <p:nvPr/>
        </p:nvSpPr>
        <p:spPr bwMode="auto">
          <a:xfrm>
            <a:off x="57308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S PGothic" charset="0"/>
              <a:cs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Times New Roman" charset="0"/>
                <a:ea typeface="MS PGothic" charset="0"/>
                <a:cs typeface="MS PGothic" charset="0"/>
              </a:rPr>
              <a:t>撒母耳</a:t>
            </a:r>
            <a:endParaRPr kumimoji="0" lang="en-US" sz="1800" b="1"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grpSp>
        <p:nvGrpSpPr>
          <p:cNvPr id="2" name="Group 11"/>
          <p:cNvGrpSpPr>
            <a:grpSpLocks/>
          </p:cNvGrpSpPr>
          <p:nvPr/>
        </p:nvGrpSpPr>
        <p:grpSpPr bwMode="auto">
          <a:xfrm>
            <a:off x="1674813" y="5145088"/>
            <a:ext cx="1373187" cy="1096962"/>
            <a:chOff x="0" y="0"/>
            <a:chExt cx="20000" cy="20000"/>
          </a:xfrm>
        </p:grpSpPr>
        <p:sp>
          <p:nvSpPr>
            <p:cNvPr id="150557" name="Freeform 12"/>
            <p:cNvSpPr>
              <a:spLocks/>
            </p:cNvSpPr>
            <p:nvPr/>
          </p:nvSpPr>
          <p:spPr bwMode="auto">
            <a:xfrm>
              <a:off x="0" y="0"/>
              <a:ext cx="20000" cy="20000"/>
            </a:xfrm>
            <a:custGeom>
              <a:avLst/>
              <a:gdLst>
                <a:gd name="T0" fmla="*/ 14660 w 20000"/>
                <a:gd name="T1" fmla="*/ 1666 h 20000"/>
                <a:gd name="T2" fmla="*/ 15104 w 20000"/>
                <a:gd name="T3" fmla="*/ 1110 h 20000"/>
                <a:gd name="T4" fmla="*/ 14734 w 20000"/>
                <a:gd name="T5" fmla="*/ 879 h 20000"/>
                <a:gd name="T6" fmla="*/ 13623 w 20000"/>
                <a:gd name="T7" fmla="*/ 879 h 20000"/>
                <a:gd name="T8" fmla="*/ 13327 w 20000"/>
                <a:gd name="T9" fmla="*/ 0 h 20000"/>
                <a:gd name="T10" fmla="*/ 5331 w 20000"/>
                <a:gd name="T11" fmla="*/ 0 h 20000"/>
                <a:gd name="T12" fmla="*/ 5331 w 20000"/>
                <a:gd name="T13" fmla="*/ 1666 h 20000"/>
                <a:gd name="T14" fmla="*/ 0 w 20000"/>
                <a:gd name="T15" fmla="*/ 1666 h 20000"/>
                <a:gd name="T16" fmla="*/ 1333 w 20000"/>
                <a:gd name="T17" fmla="*/ 3331 h 20000"/>
                <a:gd name="T18" fmla="*/ 0 w 20000"/>
                <a:gd name="T19" fmla="*/ 8329 h 20000"/>
                <a:gd name="T20" fmla="*/ 2665 w 20000"/>
                <a:gd name="T21" fmla="*/ 9994 h 20000"/>
                <a:gd name="T22" fmla="*/ 1333 w 20000"/>
                <a:gd name="T23" fmla="*/ 9994 h 20000"/>
                <a:gd name="T24" fmla="*/ 1333 w 20000"/>
                <a:gd name="T25" fmla="*/ 16657 h 20000"/>
                <a:gd name="T26" fmla="*/ 6664 w 20000"/>
                <a:gd name="T27" fmla="*/ 16657 h 20000"/>
                <a:gd name="T28" fmla="*/ 7996 w 20000"/>
                <a:gd name="T29" fmla="*/ 13326 h 20000"/>
                <a:gd name="T30" fmla="*/ 9329 w 20000"/>
                <a:gd name="T31" fmla="*/ 14991 h 20000"/>
                <a:gd name="T32" fmla="*/ 14660 w 20000"/>
                <a:gd name="T33" fmla="*/ 19988 h 20000"/>
                <a:gd name="T34" fmla="*/ 14660 w 20000"/>
                <a:gd name="T35" fmla="*/ 13326 h 20000"/>
                <a:gd name="T36" fmla="*/ 17325 w 20000"/>
                <a:gd name="T37" fmla="*/ 11660 h 20000"/>
                <a:gd name="T38" fmla="*/ 19991 w 20000"/>
                <a:gd name="T39" fmla="*/ 11660 h 20000"/>
                <a:gd name="T40" fmla="*/ 18658 w 20000"/>
                <a:gd name="T41" fmla="*/ 8329 h 20000"/>
                <a:gd name="T42" fmla="*/ 19991 w 20000"/>
                <a:gd name="T43" fmla="*/ 3331 h 20000"/>
                <a:gd name="T44" fmla="*/ 15993 w 20000"/>
                <a:gd name="T45" fmla="*/ 1666 h 20000"/>
                <a:gd name="T46" fmla="*/ 14660 w 20000"/>
                <a:gd name="T47" fmla="*/ 0 h 2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00"/>
                <a:gd name="T73" fmla="*/ 0 h 20000"/>
                <a:gd name="T74" fmla="*/ 20000 w 20000"/>
                <a:gd name="T75" fmla="*/ 20000 h 2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00" h="20000">
                  <a:moveTo>
                    <a:pt x="14660" y="1666"/>
                  </a:moveTo>
                  <a:lnTo>
                    <a:pt x="15104" y="1110"/>
                  </a:lnTo>
                  <a:lnTo>
                    <a:pt x="14734" y="879"/>
                  </a:lnTo>
                  <a:lnTo>
                    <a:pt x="13623" y="879"/>
                  </a:lnTo>
                  <a:lnTo>
                    <a:pt x="13327" y="0"/>
                  </a:lnTo>
                  <a:lnTo>
                    <a:pt x="5331" y="0"/>
                  </a:lnTo>
                  <a:lnTo>
                    <a:pt x="5331" y="1666"/>
                  </a:lnTo>
                  <a:lnTo>
                    <a:pt x="0" y="1666"/>
                  </a:lnTo>
                  <a:lnTo>
                    <a:pt x="1333" y="3331"/>
                  </a:lnTo>
                  <a:lnTo>
                    <a:pt x="0" y="8329"/>
                  </a:lnTo>
                  <a:lnTo>
                    <a:pt x="2665" y="9994"/>
                  </a:lnTo>
                  <a:lnTo>
                    <a:pt x="1333" y="9994"/>
                  </a:lnTo>
                  <a:lnTo>
                    <a:pt x="1333" y="16657"/>
                  </a:lnTo>
                  <a:lnTo>
                    <a:pt x="6664" y="16657"/>
                  </a:lnTo>
                  <a:lnTo>
                    <a:pt x="7996" y="13326"/>
                  </a:lnTo>
                  <a:lnTo>
                    <a:pt x="9329" y="14991"/>
                  </a:lnTo>
                  <a:lnTo>
                    <a:pt x="14660" y="19988"/>
                  </a:lnTo>
                  <a:lnTo>
                    <a:pt x="14660" y="13326"/>
                  </a:lnTo>
                  <a:lnTo>
                    <a:pt x="17325" y="11660"/>
                  </a:lnTo>
                  <a:lnTo>
                    <a:pt x="19991" y="11660"/>
                  </a:lnTo>
                  <a:lnTo>
                    <a:pt x="18658" y="8329"/>
                  </a:lnTo>
                  <a:lnTo>
                    <a:pt x="19991" y="3331"/>
                  </a:lnTo>
                  <a:lnTo>
                    <a:pt x="15993" y="1666"/>
                  </a:lnTo>
                  <a:lnTo>
                    <a:pt x="14660" y="0"/>
                  </a:lnTo>
                </a:path>
              </a:pathLst>
            </a:custGeom>
            <a:solidFill>
              <a:srgbClr val="FFFFFF"/>
            </a:solidFill>
            <a:ln w="508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8" name="Rectangle 13"/>
            <p:cNvSpPr>
              <a:spLocks noChangeArrowheads="1"/>
            </p:cNvSpPr>
            <p:nvPr/>
          </p:nvSpPr>
          <p:spPr bwMode="auto">
            <a:xfrm>
              <a:off x="3999" y="3331"/>
              <a:ext cx="13336" cy="8341"/>
            </a:xfrm>
            <a:prstGeom prst="rect">
              <a:avLst/>
            </a:prstGeom>
            <a:solidFill>
              <a:srgbClr val="FFFFFF"/>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君主国</a:t>
              </a:r>
              <a:r>
                <a:rPr kumimoji="0" lang="en-US" altLang="ja-JP"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 </a:t>
              </a: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的需要</a:t>
              </a:r>
              <a:endParaRPr kumimoji="0" lang="en-US" sz="24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grpSp>
      <p:grpSp>
        <p:nvGrpSpPr>
          <p:cNvPr id="3" name="Group 14"/>
          <p:cNvGrpSpPr>
            <a:grpSpLocks/>
          </p:cNvGrpSpPr>
          <p:nvPr/>
        </p:nvGrpSpPr>
        <p:grpSpPr bwMode="auto">
          <a:xfrm>
            <a:off x="3687763" y="5145088"/>
            <a:ext cx="1279525" cy="822325"/>
            <a:chOff x="4" y="0"/>
            <a:chExt cx="19996" cy="20000"/>
          </a:xfrm>
        </p:grpSpPr>
        <p:sp>
          <p:nvSpPr>
            <p:cNvPr id="150555" name="Oval 15"/>
            <p:cNvSpPr>
              <a:spLocks noChangeArrowheads="1"/>
            </p:cNvSpPr>
            <p:nvPr/>
          </p:nvSpPr>
          <p:spPr bwMode="auto">
            <a:xfrm>
              <a:off x="4" y="0"/>
              <a:ext cx="19996" cy="20000"/>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6" name="Rectangle 16"/>
            <p:cNvSpPr>
              <a:spLocks noChangeArrowheads="1"/>
            </p:cNvSpPr>
            <p:nvPr/>
          </p:nvSpPr>
          <p:spPr bwMode="auto">
            <a:xfrm>
              <a:off x="2859" y="4441"/>
              <a:ext cx="14286" cy="11102"/>
            </a:xfrm>
            <a:prstGeom prst="rect">
              <a:avLst/>
            </a:prstGeom>
            <a:solidFill>
              <a:srgbClr val="FFFFFF"/>
            </a:solidFill>
            <a:ln>
              <a:noFill/>
            </a:ln>
            <a:extLst>
              <a:ext uri="{91240B29-F687-4f45-9708-019B960494DF}">
                <a14:hiddenLine xmlns:a14="http://schemas.microsoft.com/office/drawing/2010/main" xmlns="" w="508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君主国</a:t>
              </a:r>
              <a:r>
                <a:rPr kumimoji="0" lang="en-US" altLang="ja-JP"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 </a:t>
              </a: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的筹备</a:t>
              </a:r>
              <a:endParaRPr kumimoji="0" lang="en-US" sz="14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grpSp>
      <p:sp>
        <p:nvSpPr>
          <p:cNvPr id="39960" name="Line 24"/>
          <p:cNvSpPr>
            <a:spLocks noChangeShapeType="1"/>
          </p:cNvSpPr>
          <p:nvPr/>
        </p:nvSpPr>
        <p:spPr bwMode="auto">
          <a:xfrm flipV="1">
            <a:off x="3536950" y="3455988"/>
            <a:ext cx="361950" cy="182562"/>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1" name="Line 25"/>
          <p:cNvSpPr>
            <a:spLocks noChangeShapeType="1"/>
          </p:cNvSpPr>
          <p:nvPr/>
        </p:nvSpPr>
        <p:spPr bwMode="auto">
          <a:xfrm flipV="1">
            <a:off x="5273675" y="2800350"/>
            <a:ext cx="363538" cy="182563"/>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2" name="Line 26"/>
          <p:cNvSpPr>
            <a:spLocks noChangeShapeType="1"/>
          </p:cNvSpPr>
          <p:nvPr/>
        </p:nvSpPr>
        <p:spPr bwMode="auto">
          <a:xfrm>
            <a:off x="3773488" y="4503738"/>
            <a:ext cx="1866900" cy="346075"/>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5" name="Text Box 29"/>
          <p:cNvSpPr txBox="1">
            <a:spLocks noChangeArrowheads="1"/>
          </p:cNvSpPr>
          <p:nvPr/>
        </p:nvSpPr>
        <p:spPr bwMode="auto">
          <a:xfrm>
            <a:off x="1196975" y="2609850"/>
            <a:ext cx="9588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伯利恒</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6" name="Text Box 30"/>
          <p:cNvSpPr txBox="1">
            <a:spLocks noChangeArrowheads="1"/>
          </p:cNvSpPr>
          <p:nvPr/>
        </p:nvSpPr>
        <p:spPr bwMode="auto">
          <a:xfrm>
            <a:off x="1674813" y="3105150"/>
            <a:ext cx="2049462"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敬拜偶像</a:t>
            </a:r>
            <a:r>
              <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rPr>
              <a:t> (17-18)</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妾</a:t>
            </a:r>
            <a:r>
              <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rPr>
              <a:t> (19)</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7" name="Text Box 31"/>
          <p:cNvSpPr txBox="1">
            <a:spLocks noChangeArrowheads="1"/>
          </p:cNvSpPr>
          <p:nvPr/>
        </p:nvSpPr>
        <p:spPr bwMode="auto">
          <a:xfrm>
            <a:off x="1196975" y="4019550"/>
            <a:ext cx="9540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基比亚</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8" name="Text Box 32"/>
          <p:cNvSpPr txBox="1">
            <a:spLocks noChangeArrowheads="1"/>
          </p:cNvSpPr>
          <p:nvPr/>
        </p:nvSpPr>
        <p:spPr bwMode="auto">
          <a:xfrm>
            <a:off x="1647825" y="4400550"/>
            <a:ext cx="15335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谋杀</a:t>
            </a:r>
            <a:r>
              <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rPr>
              <a:t> (19-20)</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9" name="Text Box 33"/>
          <p:cNvSpPr txBox="1">
            <a:spLocks noChangeArrowheads="1"/>
          </p:cNvSpPr>
          <p:nvPr/>
        </p:nvSpPr>
        <p:spPr bwMode="auto">
          <a:xfrm>
            <a:off x="3978275" y="2724150"/>
            <a:ext cx="128905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波阿斯</a:t>
            </a:r>
            <a:endPar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伯利恒人</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70" name="Text Box 34"/>
          <p:cNvSpPr txBox="1">
            <a:spLocks noChangeArrowheads="1"/>
          </p:cNvSpPr>
          <p:nvPr/>
        </p:nvSpPr>
        <p:spPr bwMode="auto">
          <a:xfrm>
            <a:off x="5937250" y="4705350"/>
            <a:ext cx="7000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扫罗</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71" name="Text Box 35"/>
          <p:cNvSpPr txBox="1">
            <a:spLocks noChangeArrowheads="1"/>
          </p:cNvSpPr>
          <p:nvPr/>
        </p:nvSpPr>
        <p:spPr bwMode="auto">
          <a:xfrm>
            <a:off x="5915025" y="2571750"/>
            <a:ext cx="7000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大卫</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grpSp>
        <p:nvGrpSpPr>
          <p:cNvPr id="4" name="Group 36"/>
          <p:cNvGrpSpPr>
            <a:grpSpLocks/>
          </p:cNvGrpSpPr>
          <p:nvPr/>
        </p:nvGrpSpPr>
        <p:grpSpPr bwMode="auto">
          <a:xfrm>
            <a:off x="5610225" y="5105400"/>
            <a:ext cx="1295400" cy="823913"/>
            <a:chOff x="3456" y="3456"/>
            <a:chExt cx="816" cy="519"/>
          </a:xfrm>
        </p:grpSpPr>
        <p:sp>
          <p:nvSpPr>
            <p:cNvPr id="150549" name="Rectangle 27"/>
            <p:cNvSpPr>
              <a:spLocks noChangeArrowheads="1"/>
            </p:cNvSpPr>
            <p:nvPr/>
          </p:nvSpPr>
          <p:spPr bwMode="auto">
            <a:xfrm>
              <a:off x="3456" y="3504"/>
              <a:ext cx="816" cy="38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0" name="Line 20"/>
            <p:cNvSpPr>
              <a:spLocks noChangeShapeType="1"/>
            </p:cNvSpPr>
            <p:nvPr/>
          </p:nvSpPr>
          <p:spPr bwMode="auto">
            <a:xfrm>
              <a:off x="3456"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1" name="Line 21"/>
            <p:cNvSpPr>
              <a:spLocks noChangeShapeType="1"/>
            </p:cNvSpPr>
            <p:nvPr/>
          </p:nvSpPr>
          <p:spPr bwMode="auto">
            <a:xfrm>
              <a:off x="4263"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2" name="Oval 19"/>
            <p:cNvSpPr>
              <a:spLocks noChangeArrowheads="1"/>
            </p:cNvSpPr>
            <p:nvPr/>
          </p:nvSpPr>
          <p:spPr bwMode="auto">
            <a:xfrm>
              <a:off x="3456" y="3859"/>
              <a:ext cx="807" cy="116"/>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3" name="Rectangle 23"/>
            <p:cNvSpPr>
              <a:spLocks noChangeArrowheads="1"/>
            </p:cNvSpPr>
            <p:nvPr/>
          </p:nvSpPr>
          <p:spPr bwMode="auto">
            <a:xfrm>
              <a:off x="3552" y="3552"/>
              <a:ext cx="634" cy="231"/>
            </a:xfrm>
            <a:prstGeom prst="rect">
              <a:avLst/>
            </a:prstGeom>
            <a:solidFill>
              <a:srgbClr val="FFFFFF"/>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君主国</a:t>
              </a:r>
              <a:r>
                <a:rPr kumimoji="0" lang="en-US" altLang="ja-JP"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 </a:t>
              </a: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的</a:t>
              </a:r>
              <a:endParaRPr kumimoji="0" lang="en-US" altLang="zh-CN" sz="1400" b="1"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设立</a:t>
              </a:r>
              <a:endParaRPr kumimoji="0" lang="en-US" sz="14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sp>
          <p:nvSpPr>
            <p:cNvPr id="150554" name="Freeform 22"/>
            <p:cNvSpPr>
              <a:spLocks/>
            </p:cNvSpPr>
            <p:nvPr/>
          </p:nvSpPr>
          <p:spPr bwMode="auto">
            <a:xfrm>
              <a:off x="3456" y="3456"/>
              <a:ext cx="807" cy="58"/>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w 20000"/>
                <a:gd name="T13" fmla="*/ 0 h 20000"/>
                <a:gd name="T14" fmla="*/ 0 w 20000"/>
                <a:gd name="T15" fmla="*/ 0 h 20000"/>
                <a:gd name="T16" fmla="*/ 0 w 20000"/>
                <a:gd name="T17" fmla="*/ 0 h 20000"/>
                <a:gd name="T18" fmla="*/ 0 w 20000"/>
                <a:gd name="T19" fmla="*/ 0 h 20000"/>
                <a:gd name="T20" fmla="*/ 0 w 20000"/>
                <a:gd name="T21" fmla="*/ 0 h 20000"/>
                <a:gd name="T22" fmla="*/ 0 w 20000"/>
                <a:gd name="T23" fmla="*/ 0 h 20000"/>
                <a:gd name="T24" fmla="*/ 0 w 20000"/>
                <a:gd name="T25" fmla="*/ 0 h 20000"/>
                <a:gd name="T26" fmla="*/ 0 w 20000"/>
                <a:gd name="T27" fmla="*/ 0 h 20000"/>
                <a:gd name="T28" fmla="*/ 0 w 20000"/>
                <a:gd name="T29" fmla="*/ 0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0" y="0"/>
                  </a:moveTo>
                  <a:lnTo>
                    <a:pt x="1428" y="19862"/>
                  </a:lnTo>
                  <a:lnTo>
                    <a:pt x="2856" y="0"/>
                  </a:lnTo>
                  <a:lnTo>
                    <a:pt x="4284" y="19862"/>
                  </a:lnTo>
                  <a:lnTo>
                    <a:pt x="5711" y="0"/>
                  </a:lnTo>
                  <a:lnTo>
                    <a:pt x="7139" y="19862"/>
                  </a:lnTo>
                  <a:lnTo>
                    <a:pt x="8567" y="0"/>
                  </a:lnTo>
                  <a:lnTo>
                    <a:pt x="9995" y="19862"/>
                  </a:lnTo>
                  <a:lnTo>
                    <a:pt x="11423" y="0"/>
                  </a:lnTo>
                  <a:lnTo>
                    <a:pt x="12851" y="19862"/>
                  </a:lnTo>
                  <a:lnTo>
                    <a:pt x="14279" y="0"/>
                  </a:lnTo>
                  <a:lnTo>
                    <a:pt x="15706" y="19862"/>
                  </a:lnTo>
                  <a:lnTo>
                    <a:pt x="17134" y="0"/>
                  </a:lnTo>
                  <a:lnTo>
                    <a:pt x="18562" y="19862"/>
                  </a:lnTo>
                  <a:lnTo>
                    <a:pt x="19990" y="0"/>
                  </a:lnTo>
                </a:path>
              </a:pathLst>
            </a:custGeom>
            <a:solidFill>
              <a:srgbClr val="FFFFFF"/>
            </a:solidFill>
            <a:ln w="254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grpSp>
      <p:sp>
        <p:nvSpPr>
          <p:cNvPr id="150548" name="Text Box 37"/>
          <p:cNvSpPr txBox="1">
            <a:spLocks noChangeArrowheads="1"/>
          </p:cNvSpPr>
          <p:nvPr/>
        </p:nvSpPr>
        <p:spPr bwMode="auto">
          <a:xfrm>
            <a:off x="-23304" y="6583363"/>
            <a:ext cx="910805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1200" b="0" i="0" u="none" strike="noStrike" kern="1200" cap="none" spc="0" normalizeH="0" baseline="0" noProof="0">
                <a:ln>
                  <a:noFill/>
                </a:ln>
                <a:solidFill>
                  <a:srgbClr val="000000"/>
                </a:solidFill>
                <a:effectLst/>
                <a:uLnTx/>
                <a:uFillTx/>
                <a:latin typeface="Times" charset="0"/>
                <a:ea typeface="宋体" charset="0"/>
                <a:cs typeface="宋体" charset="0"/>
              </a:rPr>
              <a:t>Adapted from Thomas L. Constable, “A Theology of Joshua, </a:t>
            </a:r>
            <a:r>
              <a:rPr kumimoji="0" lang="zh-TW" altLang="en-US" sz="1200" b="0" i="0" u="none" strike="noStrike" kern="1200" cap="none" spc="0" normalizeH="0" baseline="0" noProof="0">
                <a:ln>
                  <a:noFill/>
                </a:ln>
                <a:solidFill>
                  <a:srgbClr val="000000"/>
                </a:solidFill>
                <a:effectLst/>
                <a:uLnTx/>
                <a:uFillTx/>
                <a:latin typeface="Times" charset="0"/>
                <a:ea typeface="宋体" charset="0"/>
                <a:cs typeface="宋体" charset="0"/>
              </a:rPr>
              <a:t>路得 </a:t>
            </a:r>
            <a:r>
              <a:rPr kumimoji="0" lang="en-US" altLang="zh-CN" sz="1200" b="0" i="0" u="none" strike="noStrike" kern="1200" cap="none" spc="0" normalizeH="0" baseline="0" noProof="0">
                <a:ln>
                  <a:noFill/>
                </a:ln>
                <a:solidFill>
                  <a:srgbClr val="000000"/>
                </a:solidFill>
                <a:effectLst/>
                <a:uLnTx/>
                <a:uFillTx/>
                <a:latin typeface="Times" charset="0"/>
                <a:ea typeface="宋体" charset="0"/>
                <a:cs typeface="宋体" charset="0"/>
              </a:rPr>
              <a:t>, and Judges,” in </a:t>
            </a:r>
            <a:r>
              <a:rPr kumimoji="0" lang="en-US" altLang="zh-CN" sz="1200" b="0" i="1" u="none" strike="noStrike" kern="1200" cap="none" spc="0" normalizeH="0" baseline="0" noProof="0">
                <a:ln>
                  <a:noFill/>
                </a:ln>
                <a:solidFill>
                  <a:srgbClr val="000000"/>
                </a:solidFill>
                <a:effectLst/>
                <a:uLnTx/>
                <a:uFillTx/>
                <a:latin typeface="Times" charset="0"/>
                <a:ea typeface="宋体" charset="0"/>
                <a:cs typeface="宋体" charset="0"/>
              </a:rPr>
              <a:t>A Biblical Theology of the OT</a:t>
            </a:r>
            <a:r>
              <a:rPr kumimoji="0" lang="en-US" altLang="zh-CN" sz="1200" b="0" i="0" u="none" strike="noStrike" kern="1200" cap="none" spc="0" normalizeH="0" baseline="0" noProof="0">
                <a:ln>
                  <a:noFill/>
                </a:ln>
                <a:solidFill>
                  <a:srgbClr val="000000"/>
                </a:solidFill>
                <a:effectLst/>
                <a:uLnTx/>
                <a:uFillTx/>
                <a:latin typeface="Times" charset="0"/>
                <a:ea typeface="宋体" charset="0"/>
                <a:cs typeface="宋体" charset="0"/>
              </a:rPr>
              <a:t>, ed. Roy B. Zuck, 95-96, 117</a:t>
            </a:r>
            <a:endParaRPr kumimoji="0" lang="en-US" sz="1200" b="0" i="0" u="none" strike="noStrike" kern="1200" cap="none" spc="0" normalizeH="0" baseline="0" noProof="0">
              <a:ln>
                <a:noFill/>
              </a:ln>
              <a:solidFill>
                <a:srgbClr val="000000"/>
              </a:solidFill>
              <a:effectLst/>
              <a:uLnTx/>
              <a:uFillTx/>
              <a:latin typeface="Times" charset="0"/>
              <a:ea typeface="宋体" charset="0"/>
              <a:cs typeface="宋体" charset="0"/>
            </a:endParaRPr>
          </a:p>
        </p:txBody>
      </p:sp>
    </p:spTree>
    <p:extLst>
      <p:ext uri="{BB962C8B-B14F-4D97-AF65-F5344CB8AC3E}">
        <p14:creationId xmlns:p14="http://schemas.microsoft.com/office/powerpoint/2010/main" val="5693218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965"/>
                                        </p:tgtEl>
                                        <p:attrNameLst>
                                          <p:attrName>style.visibility</p:attrName>
                                        </p:attrNameLst>
                                      </p:cBhvr>
                                      <p:to>
                                        <p:strVal val="visible"/>
                                      </p:to>
                                    </p:set>
                                    <p:animEffect transition="in" filter="wipe(left)">
                                      <p:cBhvr>
                                        <p:cTn id="22" dur="500"/>
                                        <p:tgtEl>
                                          <p:spTgt spid="3996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966"/>
                                        </p:tgtEl>
                                        <p:attrNameLst>
                                          <p:attrName>style.visibility</p:attrName>
                                        </p:attrNameLst>
                                      </p:cBhvr>
                                      <p:to>
                                        <p:strVal val="visible"/>
                                      </p:to>
                                    </p:set>
                                    <p:animEffect transition="in" filter="wipe(left)">
                                      <p:cBhvr>
                                        <p:cTn id="27" dur="500"/>
                                        <p:tgtEl>
                                          <p:spTgt spid="399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9960"/>
                                        </p:tgtEl>
                                        <p:attrNameLst>
                                          <p:attrName>style.visibility</p:attrName>
                                        </p:attrNameLst>
                                      </p:cBhvr>
                                      <p:to>
                                        <p:strVal val="visible"/>
                                      </p:to>
                                    </p:set>
                                    <p:animEffect transition="in" filter="wipe(left)">
                                      <p:cBhvr>
                                        <p:cTn id="32" dur="500"/>
                                        <p:tgtEl>
                                          <p:spTgt spid="3996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9969"/>
                                        </p:tgtEl>
                                        <p:attrNameLst>
                                          <p:attrName>style.visibility</p:attrName>
                                        </p:attrNameLst>
                                      </p:cBhvr>
                                      <p:to>
                                        <p:strVal val="visible"/>
                                      </p:to>
                                    </p:set>
                                    <p:animEffect transition="in" filter="wipe(left)">
                                      <p:cBhvr>
                                        <p:cTn id="35" dur="500"/>
                                        <p:tgtEl>
                                          <p:spTgt spid="3996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9961"/>
                                        </p:tgtEl>
                                        <p:attrNameLst>
                                          <p:attrName>style.visibility</p:attrName>
                                        </p:attrNameLst>
                                      </p:cBhvr>
                                      <p:to>
                                        <p:strVal val="visible"/>
                                      </p:to>
                                    </p:set>
                                    <p:animEffect transition="in" filter="wipe(left)">
                                      <p:cBhvr>
                                        <p:cTn id="40" dur="500"/>
                                        <p:tgtEl>
                                          <p:spTgt spid="39961"/>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9971"/>
                                        </p:tgtEl>
                                        <p:attrNameLst>
                                          <p:attrName>style.visibility</p:attrName>
                                        </p:attrNameLst>
                                      </p:cBhvr>
                                      <p:to>
                                        <p:strVal val="visible"/>
                                      </p:to>
                                    </p:set>
                                    <p:animEffect transition="in" filter="wipe(left)">
                                      <p:cBhvr>
                                        <p:cTn id="43" dur="500"/>
                                        <p:tgtEl>
                                          <p:spTgt spid="39971"/>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9967"/>
                                        </p:tgtEl>
                                        <p:attrNameLst>
                                          <p:attrName>style.visibility</p:attrName>
                                        </p:attrNameLst>
                                      </p:cBhvr>
                                      <p:to>
                                        <p:strVal val="visible"/>
                                      </p:to>
                                    </p:set>
                                    <p:animEffect transition="in" filter="wipe(left)">
                                      <p:cBhvr>
                                        <p:cTn id="48" dur="500"/>
                                        <p:tgtEl>
                                          <p:spTgt spid="3996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9968"/>
                                        </p:tgtEl>
                                        <p:attrNameLst>
                                          <p:attrName>style.visibility</p:attrName>
                                        </p:attrNameLst>
                                      </p:cBhvr>
                                      <p:to>
                                        <p:strVal val="visible"/>
                                      </p:to>
                                    </p:set>
                                    <p:animEffect transition="in" filter="wipe(left)">
                                      <p:cBhvr>
                                        <p:cTn id="53" dur="500"/>
                                        <p:tgtEl>
                                          <p:spTgt spid="3996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9962"/>
                                        </p:tgtEl>
                                        <p:attrNameLst>
                                          <p:attrName>style.visibility</p:attrName>
                                        </p:attrNameLst>
                                      </p:cBhvr>
                                      <p:to>
                                        <p:strVal val="visible"/>
                                      </p:to>
                                    </p:set>
                                    <p:animEffect transition="in" filter="wipe(left)">
                                      <p:cBhvr>
                                        <p:cTn id="58" dur="500"/>
                                        <p:tgtEl>
                                          <p:spTgt spid="3996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39970"/>
                                        </p:tgtEl>
                                        <p:attrNameLst>
                                          <p:attrName>style.visibility</p:attrName>
                                        </p:attrNameLst>
                                      </p:cBhvr>
                                      <p:to>
                                        <p:strVal val="visible"/>
                                      </p:to>
                                    </p:set>
                                    <p:animEffect transition="in" filter="wipe(left)">
                                      <p:cBhvr>
                                        <p:cTn id="63" dur="500"/>
                                        <p:tgtEl>
                                          <p:spTgt spid="39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0" grpId="0" animBg="1"/>
      <p:bldP spid="39961" grpId="0" animBg="1"/>
      <p:bldP spid="39962" grpId="0" animBg="1"/>
      <p:bldP spid="39965" grpId="0"/>
      <p:bldP spid="39966" grpId="0"/>
      <p:bldP spid="39967" grpId="0"/>
      <p:bldP spid="39968" grpId="0"/>
      <p:bldP spid="39969" grpId="0"/>
      <p:bldP spid="39970" grpId="0"/>
      <p:bldP spid="3997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587353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821" name="Text Box 5"/>
          <p:cNvSpPr txBox="1">
            <a:spLocks noChangeArrowheads="1"/>
          </p:cNvSpPr>
          <p:nvPr/>
        </p:nvSpPr>
        <p:spPr bwMode="auto">
          <a:xfrm>
            <a:off x="179512" y="5638800"/>
            <a:ext cx="3401888"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zh-TW" altLang="en-US" sz="4400">
                <a:solidFill>
                  <a:srgbClr val="FFFFFF"/>
                </a:solidFill>
                <a:latin typeface="Arial" charset="0"/>
                <a:cs typeface="Arial" charset="0"/>
              </a:rPr>
              <a:t>以利</a:t>
            </a: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23" name="Text Box 7"/>
          <p:cNvSpPr txBox="1">
            <a:spLocks noChangeArrowheads="1"/>
          </p:cNvSpPr>
          <p:nvPr/>
        </p:nvSpPr>
        <p:spPr bwMode="auto">
          <a:xfrm>
            <a:off x="5664832" y="5638800"/>
            <a:ext cx="28194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zh-TW" altLang="en-US" sz="4400">
                <a:solidFill>
                  <a:srgbClr val="FFFFFF"/>
                </a:solidFill>
                <a:latin typeface="Arial" charset="0"/>
                <a:cs typeface="Arial" charset="0"/>
              </a:rPr>
              <a:t>撒母耳</a:t>
            </a: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196</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chemeClr val="bg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0714" name="Title 2"/>
          <p:cNvSpPr>
            <a:spLocks noGrp="1"/>
          </p:cNvSpPr>
          <p:nvPr>
            <p:ph type="title"/>
          </p:nvPr>
        </p:nvSpPr>
        <p:spPr>
          <a:xfrm>
            <a:off x="0" y="33338"/>
            <a:ext cx="4932363" cy="658812"/>
          </a:xfrm>
        </p:spPr>
        <p:txBody>
          <a:bodyPr/>
          <a:lstStyle/>
          <a:p>
            <a:pPr lvl="0"/>
            <a:r>
              <a:rPr lang="zh-TW" altLang="en-US" sz="3600" i="1">
                <a:solidFill>
                  <a:srgbClr val="FFFFFF"/>
                </a:solidFill>
                <a:latin typeface="Arial" charset="0"/>
                <a:ea typeface="ＭＳ Ｐゴシック" charset="0"/>
              </a:rPr>
              <a:t>过渡期</a:t>
            </a:r>
            <a:r>
              <a:rPr lang="en-US" altLang="zh-TW" sz="3600" i="1">
                <a:solidFill>
                  <a:srgbClr val="FFFFFF"/>
                </a:solidFill>
                <a:latin typeface="Arial" charset="0"/>
                <a:ea typeface="ＭＳ Ｐゴシック" charset="0"/>
              </a:rPr>
              <a:t> </a:t>
            </a:r>
            <a:r>
              <a:rPr lang="en-US" sz="3600" i="1">
                <a:solidFill>
                  <a:srgbClr val="FFFFFF"/>
                </a:solidFill>
                <a:latin typeface="Arial" charset="0"/>
                <a:ea typeface="ＭＳ Ｐゴシック" charset="0"/>
              </a:rPr>
              <a:t>1</a:t>
            </a:r>
          </a:p>
        </p:txBody>
      </p:sp>
      <p:pic>
        <p:nvPicPr>
          <p:cNvPr id="18"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508104" y="1988840"/>
            <a:ext cx="3344007" cy="36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51520" y="2132856"/>
            <a:ext cx="3502367" cy="3552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16" name="WordArt 11"/>
          <p:cNvSpPr>
            <a:spLocks noChangeArrowheads="1" noChangeShapeType="1" noTextEdit="1"/>
          </p:cNvSpPr>
          <p:nvPr/>
        </p:nvSpPr>
        <p:spPr bwMode="auto">
          <a:xfrm>
            <a:off x="2133600" y="685800"/>
            <a:ext cx="4419600" cy="1434582"/>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800" b="1" i="0" u="none" strike="noStrike" kern="10" cap="none" spc="0" normalizeH="0" baseline="0" noProof="0">
                <a:ln w="9525">
                  <a:solidFill>
                    <a:srgbClr val="CC99FF"/>
                  </a:solidFill>
                  <a:round/>
                  <a:headEnd/>
                  <a:tailEnd/>
                </a:ln>
                <a:solidFill>
                  <a:schemeClr val="bg1"/>
                </a:solidFill>
                <a:effectLst>
                  <a:glow rad="228600">
                    <a:schemeClr val="tx1"/>
                  </a:glow>
                </a:effectLst>
                <a:uLnTx/>
                <a:uFillTx/>
                <a:latin typeface="Impact"/>
                <a:ea typeface="Impact"/>
                <a:cs typeface="Impact"/>
              </a:rPr>
              <a:t>撒母耳记上</a:t>
            </a:r>
            <a:endParaRPr kumimoji="0" lang="en-US" sz="4800" b="1" i="0" u="none" strike="noStrike" kern="10" cap="none" spc="0" normalizeH="0" baseline="0" noProof="0">
              <a:ln w="9525">
                <a:solidFill>
                  <a:srgbClr val="CC99FF"/>
                </a:solidFill>
                <a:round/>
                <a:headEnd/>
                <a:tailEnd/>
              </a:ln>
              <a:solidFill>
                <a:schemeClr val="bg1"/>
              </a:solidFill>
              <a:effectLst>
                <a:glow rad="228600">
                  <a:schemeClr val="tx1"/>
                </a:glow>
              </a:effectLst>
              <a:uLnTx/>
              <a:uFillTx/>
              <a:latin typeface="Impact"/>
              <a:ea typeface="Impact"/>
              <a:cs typeface="Impact"/>
            </a:endParaRPr>
          </a:p>
        </p:txBody>
      </p:sp>
    </p:spTree>
    <p:extLst>
      <p:ext uri="{BB962C8B-B14F-4D97-AF65-F5344CB8AC3E}">
        <p14:creationId xmlns:p14="http://schemas.microsoft.com/office/powerpoint/2010/main" val="131699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checkerboard(across)">
                                      <p:cBhvr>
                                        <p:cTn id="11" dur="500"/>
                                        <p:tgtEl>
                                          <p:spTgt spid="34823"/>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utoUpdateAnimBg="0"/>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1919449595"/>
              </p:ext>
            </p:extLst>
          </p:nvPr>
        </p:nvGraphicFramePr>
        <p:xfrm>
          <a:off x="-107950" y="0"/>
          <a:ext cx="9251949" cy="6858232"/>
        </p:xfrm>
        <a:graphic>
          <a:graphicData uri="http://schemas.openxmlformats.org/drawingml/2006/table">
            <a:tbl>
              <a:tblPr/>
              <a:tblGrid>
                <a:gridCol w="1850717">
                  <a:extLst>
                    <a:ext uri="{9D8B030D-6E8A-4147-A177-3AD203B41FA5}">
                      <a16:colId xmlns:a16="http://schemas.microsoft.com/office/drawing/2014/main" val="20000"/>
                    </a:ext>
                  </a:extLst>
                </a:gridCol>
                <a:gridCol w="1893129">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2051719">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TW" altLang="en-US" sz="2800" b="1" i="0" u="none" strike="noStrike" cap="none" normalizeH="0" baseline="0" dirty="0">
                          <a:ln>
                            <a:noFill/>
                          </a:ln>
                          <a:solidFill>
                            <a:srgbClr val="FFFFFF"/>
                          </a:solidFill>
                          <a:effectLst/>
                          <a:latin typeface="Arial" charset="0"/>
                          <a:ea typeface="ＭＳ Ｐゴシック" charset="0"/>
                          <a:cs typeface="Arial" charset="0"/>
                        </a:rPr>
                        <a:t>从衰落的神权统治到大卫的王国</a:t>
                      </a:r>
                      <a:r>
                        <a:rPr kumimoji="1" lang="zh-TW" altLang="en-US" sz="2400" b="1" i="0" u="none" strike="noStrike" cap="none" normalizeH="0" baseline="0" dirty="0">
                          <a:ln>
                            <a:noFill/>
                          </a:ln>
                          <a:solidFill>
                            <a:srgbClr val="FFFFFF"/>
                          </a:solidFill>
                          <a:effectLst/>
                          <a:latin typeface="Arial" charset="0"/>
                          <a:ea typeface="ＭＳ Ｐゴシック" charset="0"/>
                          <a:cs typeface="Arial" charset="0"/>
                        </a:rPr>
                        <a:t> </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神权的中介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王国的建立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士师的衰落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国王的兴起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第 </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1</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7</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 章</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第 8–31 章</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撒母耳: </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天上的王</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扫罗</a:t>
                      </a:r>
                      <a:r>
                        <a:rPr kumimoji="1" lang="en-US" altLang="zh-TW" sz="1800" b="1" i="0" u="none" strike="noStrike" cap="none" normalizeH="0" baseline="0" dirty="0">
                          <a:ln>
                            <a:noFill/>
                          </a:ln>
                          <a:solidFill>
                            <a:srgbClr val="8C0000"/>
                          </a:solidFill>
                          <a:effectLst/>
                          <a:latin typeface="Arial" charset="0"/>
                          <a:ea typeface="ＭＳ Ｐゴシック" charset="0"/>
                          <a:cs typeface="Arial" charset="0"/>
                        </a:rPr>
                        <a:t>: "</a:t>
                      </a: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地上的王</a:t>
                      </a:r>
                      <a:r>
                        <a:rPr kumimoji="1" lang="en-US" altLang="zh-TW" sz="1800" b="1" i="0" u="none" strike="noStrike" cap="none" normalizeH="0" baseline="0" dirty="0">
                          <a:ln>
                            <a:noFill/>
                          </a:ln>
                          <a:solidFill>
                            <a:srgbClr val="8C0000"/>
                          </a:solidFill>
                          <a:effectLst/>
                          <a:latin typeface="Arial" charset="0"/>
                          <a:ea typeface="ＭＳ Ｐゴシック" charset="0"/>
                          <a:cs typeface="Arial" charset="0"/>
                        </a:rPr>
                        <a:t>"</a:t>
                      </a: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chemeClr val="bg1"/>
                          </a:solidFill>
                          <a:effectLst/>
                          <a:latin typeface="+mn-lt"/>
                          <a:ea typeface="+mn-ea"/>
                          <a:cs typeface="+mn-cs"/>
                        </a:rPr>
                        <a:t>以利</a:t>
                      </a:r>
                      <a:r>
                        <a:rPr lang="en-SG" b="1">
                          <a:solidFill>
                            <a:schemeClr val="bg1"/>
                          </a:solidFill>
                          <a:effectLst/>
                        </a:rPr>
                        <a:t> </a:t>
                      </a:r>
                      <a:endParaRPr kumimoji="0" lang="en-US" sz="1800" b="1" i="0" u="none" strike="noStrike" cap="none" normalizeH="0" baseline="0" dirty="0">
                        <a:ln>
                          <a:noFill/>
                        </a:ln>
                        <a:solidFill>
                          <a:schemeClr val="bg1"/>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撒母耳</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扫罗</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大卫</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5"/>
                  </a:ext>
                </a:extLst>
              </a:tr>
              <a:tr h="628961">
                <a:tc>
                  <a:txBody>
                    <a:bodyPr/>
                    <a:lstStyle/>
                    <a:p>
                      <a:pPr algn="ctr">
                        <a:spcAft>
                          <a:spcPts val="0"/>
                        </a:spcAft>
                      </a:pPr>
                      <a:r>
                        <a:rPr kumimoji="1" lang="zh-TW" sz="1800" b="1" i="0" u="none" strike="noStrike" kern="1200" cap="none" normalizeH="0" baseline="0">
                          <a:ln>
                            <a:noFill/>
                          </a:ln>
                          <a:solidFill>
                            <a:schemeClr val="bg1"/>
                          </a:solidFill>
                          <a:effectLst/>
                          <a:latin typeface="Arial" charset="0"/>
                          <a:ea typeface="ＭＳ Ｐゴシック" charset="0"/>
                          <a:cs typeface="Arial" charset="0"/>
                        </a:rPr>
                        <a:t>追求合人的心意</a:t>
                      </a:r>
                      <a:endParaRPr kumimoji="1" lang="en-SG" sz="1800" b="1" i="0" u="none" strike="noStrike" kern="1200" cap="none" normalizeH="0" baseline="0">
                        <a:ln>
                          <a:noFill/>
                        </a:ln>
                        <a:solidFill>
                          <a:schemeClr val="bg1"/>
                        </a:solidFill>
                        <a:effectLst/>
                        <a:latin typeface="Arial" charset="0"/>
                        <a:ea typeface="ＭＳ Ｐゴシック" charset="0"/>
                        <a:cs typeface="Arial" charset="0"/>
                      </a:endParaRPr>
                    </a:p>
                  </a:txBody>
                  <a:tcPr marL="50800" marR="50800" marT="50800" marB="5080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kumimoji="1" lang="zh-TW" sz="1800" b="1" i="0" u="none" strike="noStrike" kern="1200" cap="none" normalizeH="0" baseline="0">
                          <a:ln>
                            <a:noFill/>
                          </a:ln>
                          <a:solidFill>
                            <a:srgbClr val="8C0000"/>
                          </a:solidFill>
                          <a:effectLst/>
                          <a:latin typeface="Arial" charset="0"/>
                          <a:ea typeface="ＭＳ Ｐゴシック" charset="0"/>
                          <a:cs typeface="Arial" charset="0"/>
                        </a:rPr>
                        <a:t>追求合神的心意</a:t>
                      </a:r>
                      <a:endParaRPr kumimoji="1" lang="en-SG" sz="1800" b="1" i="0" u="none" strike="noStrike" kern="1200" cap="none" normalizeH="0" baseline="0">
                        <a:ln>
                          <a:noFill/>
                        </a:ln>
                        <a:solidFill>
                          <a:srgbClr val="8C0000"/>
                        </a:solidFill>
                        <a:effectLst/>
                        <a:latin typeface="Arial" charset="0"/>
                        <a:ea typeface="ＭＳ Ｐゴシック" charset="0"/>
                        <a:cs typeface="Arial" charset="0"/>
                      </a:endParaRPr>
                    </a:p>
                  </a:txBody>
                  <a:tcPr marL="50800" marR="50800" marT="50800" marB="5080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HT" altLang="en-US" sz="1800" b="1" i="0" u="none" strike="noStrike" cap="none" normalizeH="0" baseline="0" dirty="0">
                          <a:ln>
                            <a:noFill/>
                          </a:ln>
                          <a:solidFill>
                            <a:srgbClr val="8C0000"/>
                          </a:solidFill>
                          <a:effectLst/>
                          <a:latin typeface="Arial" charset="0"/>
                          <a:ea typeface="ＭＳ Ｐゴシック" charset="0"/>
                          <a:cs typeface="Arial" charset="0"/>
                        </a:rPr>
                        <a:t>追求合人的心意 </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HT" altLang="en-US" sz="1800" b="1" i="0" u="none" strike="noStrike" cap="none" normalizeH="0" baseline="0" dirty="0">
                          <a:ln>
                            <a:noFill/>
                          </a:ln>
                          <a:solidFill>
                            <a:srgbClr val="8C0000"/>
                          </a:solidFill>
                          <a:effectLst/>
                          <a:latin typeface="Arial" charset="0"/>
                          <a:ea typeface="ＭＳ Ｐゴシック" charset="0"/>
                          <a:cs typeface="Arial" charset="0"/>
                        </a:rPr>
                        <a:t>追求合神的心意 </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7AFFF3"/>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chemeClr val="bg1"/>
                          </a:solidFill>
                          <a:effectLst/>
                          <a:latin typeface="Arial" charset="0"/>
                          <a:ea typeface="ＭＳ Ｐゴシック" charset="0"/>
                          <a:cs typeface="Arial" charset="0"/>
                        </a:rPr>
                        <a:t>麻木</a:t>
                      </a:r>
                      <a:endParaRPr kumimoji="0" lang="en-US" sz="1800" b="1" i="0" u="none" strike="noStrike" cap="none" normalizeH="0" baseline="0" dirty="0">
                        <a:ln>
                          <a:noFill/>
                        </a:ln>
                        <a:solidFill>
                          <a:schemeClr val="bg1"/>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祷告</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800000"/>
                          </a:solidFill>
                          <a:effectLst/>
                          <a:latin typeface="Arial" charset="0"/>
                          <a:ea typeface="ＭＳ Ｐゴシック" charset="0"/>
                          <a:cs typeface="Arial" charset="0"/>
                        </a:rPr>
                        <a:t>恐惧</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800000"/>
                          </a:solidFill>
                          <a:effectLst/>
                          <a:latin typeface="Arial" charset="0"/>
                          <a:ea typeface="ＭＳ Ｐゴシック" charset="0"/>
                          <a:cs typeface="Arial" charset="0"/>
                        </a:rPr>
                        <a:t>忍耐</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en-US" sz="1800" b="1" i="1">
                          <a:solidFill>
                            <a:schemeClr val="bg1"/>
                          </a:solidFill>
                          <a:effectLst/>
                          <a:latin typeface="Arial"/>
                          <a:ea typeface="Times New Roman"/>
                          <a:cs typeface="Arial"/>
                        </a:rPr>
                        <a:t>过渡 #1</a:t>
                      </a:r>
                    </a:p>
                    <a:p>
                      <a:pPr algn="ctr">
                        <a:lnSpc>
                          <a:spcPct val="115000"/>
                        </a:lnSpc>
                        <a:spcAft>
                          <a:spcPts val="0"/>
                        </a:spcAft>
                      </a:pPr>
                      <a:r>
                        <a:rPr lang="en-US" sz="1800" b="1" i="1">
                          <a:solidFill>
                            <a:schemeClr val="bg1"/>
                          </a:solidFill>
                          <a:effectLst/>
                          <a:latin typeface="Arial"/>
                          <a:ea typeface="Times New Roman"/>
                          <a:cs typeface="Arial"/>
                        </a:rPr>
                        <a:t>以利到撒母耳</a:t>
                      </a:r>
                    </a:p>
                    <a:p>
                      <a:pPr algn="ctr">
                        <a:lnSpc>
                          <a:spcPct val="115000"/>
                        </a:lnSpc>
                        <a:spcAft>
                          <a:spcPts val="0"/>
                        </a:spcAft>
                      </a:pPr>
                      <a:r>
                        <a:rPr lang="en-US" sz="1800" b="1" i="1">
                          <a:solidFill>
                            <a:schemeClr val="bg1"/>
                          </a:solidFill>
                          <a:effectLst/>
                          <a:latin typeface="Arial"/>
                          <a:ea typeface="Times New Roman"/>
                          <a:cs typeface="Arial"/>
                        </a:rPr>
                        <a:t>(1–3)</a:t>
                      </a:r>
                      <a:endParaRPr lang="en-SG" sz="1800" b="1">
                        <a:solidFill>
                          <a:schemeClr val="bg1"/>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algn="ctr">
                        <a:lnSpc>
                          <a:spcPct val="115000"/>
                        </a:lnSpc>
                        <a:spcAft>
                          <a:spcPts val="0"/>
                        </a:spcAft>
                      </a:pPr>
                      <a:r>
                        <a:rPr lang="mr-IN" sz="1800" b="1">
                          <a:solidFill>
                            <a:srgbClr val="800000"/>
                          </a:solidFill>
                          <a:effectLst/>
                          <a:latin typeface="Arial"/>
                          <a:ea typeface="Times New Roman"/>
                          <a:cs typeface="Arial"/>
                        </a:rPr>
                        <a:t>撒母耳</a:t>
                      </a:r>
                      <a:r>
                        <a:rPr lang="en-US" sz="1800" b="1">
                          <a:solidFill>
                            <a:srgbClr val="800000"/>
                          </a:solidFill>
                          <a:effectLst/>
                          <a:latin typeface="Arial"/>
                          <a:ea typeface="Times New Roman"/>
                          <a:cs typeface="Arial"/>
                        </a:rPr>
                        <a:t> </a:t>
                      </a:r>
                      <a:r>
                        <a:rPr lang="mr-IN" sz="1800" b="1">
                          <a:solidFill>
                            <a:srgbClr val="800000"/>
                          </a:solidFill>
                          <a:effectLst/>
                          <a:latin typeface="Arial"/>
                          <a:ea typeface="Times New Roman"/>
                          <a:cs typeface="Arial"/>
                        </a:rPr>
                        <a:t>&amp; </a:t>
                      </a:r>
                      <a:br>
                        <a:rPr lang="en-US" sz="1800" b="1">
                          <a:solidFill>
                            <a:srgbClr val="800000"/>
                          </a:solidFill>
                          <a:effectLst/>
                          <a:latin typeface="Arial"/>
                          <a:ea typeface="Times New Roman"/>
                          <a:cs typeface="Arial"/>
                        </a:rPr>
                      </a:br>
                      <a:r>
                        <a:rPr lang="mr-IN" sz="1800" b="1">
                          <a:solidFill>
                            <a:srgbClr val="800000"/>
                          </a:solidFill>
                          <a:effectLst/>
                          <a:latin typeface="Arial"/>
                          <a:ea typeface="Times New Roman"/>
                          <a:cs typeface="Arial"/>
                        </a:rPr>
                        <a:t>约柜被掳</a:t>
                      </a:r>
                    </a:p>
                    <a:p>
                      <a:pPr algn="ctr">
                        <a:lnSpc>
                          <a:spcPct val="115000"/>
                        </a:lnSpc>
                        <a:spcAft>
                          <a:spcPts val="0"/>
                        </a:spcAft>
                      </a:pPr>
                      <a:r>
                        <a:rPr lang="mr-IN" sz="1800" b="1">
                          <a:solidFill>
                            <a:srgbClr val="800000"/>
                          </a:solidFill>
                          <a:effectLst/>
                          <a:latin typeface="Arial"/>
                          <a:ea typeface="Times New Roman"/>
                          <a:cs typeface="Arial"/>
                        </a:rPr>
                        <a:t>(4–7)</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spcAft>
                          <a:spcPts val="0"/>
                        </a:spcAft>
                      </a:pPr>
                      <a:r>
                        <a:rPr lang="zh-CN" altLang="en-US" sz="1800" b="1">
                          <a:solidFill>
                            <a:srgbClr val="800000"/>
                          </a:solidFill>
                          <a:effectLst/>
                          <a:uFill>
                            <a:solidFill>
                              <a:srgbClr val="000000"/>
                            </a:solidFill>
                          </a:uFill>
                          <a:latin typeface="Arial"/>
                          <a:ea typeface="Arial Unicode MS"/>
                          <a:cs typeface="Arial"/>
                        </a:rPr>
                        <a:t>过渡</a:t>
                      </a:r>
                      <a:r>
                        <a:rPr lang="zh-CN" altLang="en-US" sz="1800" b="1">
                          <a:solidFill>
                            <a:srgbClr val="800000"/>
                          </a:solidFill>
                          <a:effectLst/>
                          <a:uFill>
                            <a:solidFill>
                              <a:srgbClr val="000000"/>
                            </a:solidFill>
                          </a:uFill>
                          <a:latin typeface="Arial"/>
                          <a:ea typeface="Arial"/>
                          <a:cs typeface="Arial"/>
                        </a:rPr>
                        <a:t> </a:t>
                      </a:r>
                      <a:r>
                        <a:rPr lang="en-US" altLang="zh-CN" sz="1800" b="1">
                          <a:solidFill>
                            <a:srgbClr val="800000"/>
                          </a:solidFill>
                          <a:effectLst/>
                          <a:uFill>
                            <a:solidFill>
                              <a:srgbClr val="000000"/>
                            </a:solidFill>
                          </a:uFill>
                          <a:latin typeface="Arial"/>
                          <a:ea typeface="Arial"/>
                          <a:cs typeface="Arial"/>
                        </a:rPr>
                        <a:t>#2</a:t>
                      </a:r>
                      <a:endParaRPr lang="en-SG" sz="2800" b="1">
                        <a:solidFill>
                          <a:srgbClr val="800000"/>
                        </a:solidFill>
                        <a:effectLst/>
                        <a:uFill>
                          <a:solidFill>
                            <a:srgbClr val="000000"/>
                          </a:solidFill>
                        </a:uFill>
                        <a:latin typeface="Arial"/>
                        <a:ea typeface="Times"/>
                        <a:cs typeface="Arial"/>
                      </a:endParaRPr>
                    </a:p>
                    <a:p>
                      <a:pPr algn="ctr">
                        <a:spcAft>
                          <a:spcPts val="0"/>
                        </a:spcAft>
                      </a:pPr>
                      <a:r>
                        <a:rPr lang="zh-CN" altLang="en-US" sz="1800" b="1">
                          <a:solidFill>
                            <a:srgbClr val="800000"/>
                          </a:solidFill>
                          <a:effectLst/>
                          <a:uFill>
                            <a:solidFill>
                              <a:srgbClr val="000000"/>
                            </a:solidFill>
                          </a:uFill>
                          <a:latin typeface="Arial"/>
                          <a:ea typeface="Arial Unicode MS"/>
                          <a:cs typeface="Arial"/>
                        </a:rPr>
                        <a:t>撒母耳到扫罗</a:t>
                      </a:r>
                      <a:endParaRPr lang="en-SG" sz="2800" b="1">
                        <a:solidFill>
                          <a:srgbClr val="800000"/>
                        </a:solidFill>
                        <a:effectLst/>
                        <a:uFill>
                          <a:solidFill>
                            <a:srgbClr val="000000"/>
                          </a:solidFill>
                        </a:uFill>
                        <a:latin typeface="Arial"/>
                        <a:ea typeface="Times"/>
                        <a:cs typeface="Arial"/>
                      </a:endParaRPr>
                    </a:p>
                    <a:p>
                      <a:pPr algn="ctr"/>
                      <a:r>
                        <a:rPr lang="en-US" altLang="zh-CN" sz="1800" b="1">
                          <a:solidFill>
                            <a:srgbClr val="800000"/>
                          </a:solidFill>
                          <a:effectLst/>
                          <a:latin typeface="Arial"/>
                          <a:ea typeface="Arial"/>
                          <a:cs typeface="Arial"/>
                        </a:rPr>
                        <a:t>(8–12</a:t>
                      </a:r>
                      <a:r>
                        <a:rPr lang="en-US" sz="1800" b="1">
                          <a:solidFill>
                            <a:srgbClr val="800000"/>
                          </a:solidFill>
                          <a:effectLst/>
                          <a:latin typeface="Arial"/>
                          <a:ea typeface="Times New Roman"/>
                          <a:cs typeface="Arial"/>
                        </a:rPr>
                        <a:t>)</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is-IS" sz="1800" b="1">
                          <a:solidFill>
                            <a:srgbClr val="800000"/>
                          </a:solidFill>
                          <a:effectLst/>
                          <a:latin typeface="Arial"/>
                          <a:ea typeface="Times New Roman"/>
                          <a:cs typeface="Arial"/>
                        </a:rPr>
                        <a:t>扫罗被拒绝</a:t>
                      </a:r>
                    </a:p>
                    <a:p>
                      <a:pPr algn="ctr">
                        <a:lnSpc>
                          <a:spcPct val="115000"/>
                        </a:lnSpc>
                        <a:spcAft>
                          <a:spcPts val="0"/>
                        </a:spcAft>
                      </a:pPr>
                      <a:r>
                        <a:rPr lang="is-IS" sz="1800" b="1">
                          <a:solidFill>
                            <a:srgbClr val="800000"/>
                          </a:solidFill>
                          <a:effectLst/>
                          <a:latin typeface="Arial"/>
                          <a:ea typeface="Times New Roman"/>
                          <a:cs typeface="Arial"/>
                        </a:rPr>
                        <a:t>(13–15)</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spcAft>
                          <a:spcPts val="0"/>
                        </a:spcAft>
                      </a:pPr>
                      <a:r>
                        <a:rPr lang="zh-CN" altLang="en-US" sz="1800" b="1">
                          <a:solidFill>
                            <a:srgbClr val="800000"/>
                          </a:solidFill>
                          <a:effectLst/>
                          <a:uFill>
                            <a:solidFill>
                              <a:srgbClr val="000000"/>
                            </a:solidFill>
                          </a:uFill>
                          <a:latin typeface="Arial"/>
                          <a:ea typeface="Arial Unicode MS"/>
                          <a:cs typeface="Arial"/>
                        </a:rPr>
                        <a:t>过渡</a:t>
                      </a:r>
                      <a:r>
                        <a:rPr lang="zh-CN" altLang="en-US" sz="1800" b="1">
                          <a:solidFill>
                            <a:srgbClr val="800000"/>
                          </a:solidFill>
                          <a:effectLst/>
                          <a:uFill>
                            <a:solidFill>
                              <a:srgbClr val="000000"/>
                            </a:solidFill>
                          </a:uFill>
                          <a:latin typeface="Arial Unicode MS"/>
                          <a:ea typeface="Arial"/>
                        </a:rPr>
                        <a:t> </a:t>
                      </a:r>
                      <a:r>
                        <a:rPr lang="en-US" altLang="zh-CN" sz="1800" b="1">
                          <a:solidFill>
                            <a:srgbClr val="800000"/>
                          </a:solidFill>
                          <a:effectLst/>
                          <a:uFill>
                            <a:solidFill>
                              <a:srgbClr val="000000"/>
                            </a:solidFill>
                          </a:uFill>
                          <a:latin typeface="Arial Unicode MS"/>
                          <a:ea typeface="Arial"/>
                        </a:rPr>
                        <a:t>#3</a:t>
                      </a:r>
                      <a:endParaRPr lang="en-SG" sz="2800" b="1">
                        <a:solidFill>
                          <a:srgbClr val="800000"/>
                        </a:solidFill>
                        <a:effectLst/>
                        <a:uFill>
                          <a:solidFill>
                            <a:srgbClr val="000000"/>
                          </a:solidFill>
                        </a:uFill>
                        <a:latin typeface="Arial Unicode MS"/>
                        <a:ea typeface="Times"/>
                      </a:endParaRPr>
                    </a:p>
                    <a:p>
                      <a:pPr algn="ctr">
                        <a:spcAft>
                          <a:spcPts val="0"/>
                        </a:spcAft>
                      </a:pPr>
                      <a:r>
                        <a:rPr lang="zh-CN" altLang="en-US" sz="1800" b="1">
                          <a:solidFill>
                            <a:srgbClr val="800000"/>
                          </a:solidFill>
                          <a:effectLst/>
                          <a:uFill>
                            <a:solidFill>
                              <a:srgbClr val="000000"/>
                            </a:solidFill>
                          </a:uFill>
                          <a:latin typeface="Arial"/>
                          <a:ea typeface="Arial Unicode MS"/>
                          <a:cs typeface="Arial"/>
                        </a:rPr>
                        <a:t>扫罗到大卫</a:t>
                      </a:r>
                      <a:endParaRPr lang="en-SG" sz="2800" b="1">
                        <a:solidFill>
                          <a:srgbClr val="800000"/>
                        </a:solidFill>
                        <a:effectLst/>
                        <a:uFill>
                          <a:solidFill>
                            <a:srgbClr val="000000"/>
                          </a:solidFill>
                        </a:uFill>
                        <a:latin typeface="Arial Unicode MS"/>
                        <a:ea typeface="Times"/>
                      </a:endParaRPr>
                    </a:p>
                    <a:p>
                      <a:pPr algn="ctr"/>
                      <a:r>
                        <a:rPr lang="en-US" altLang="zh-CN" sz="1800" b="1">
                          <a:solidFill>
                            <a:srgbClr val="800000"/>
                          </a:solidFill>
                          <a:effectLst/>
                          <a:latin typeface="Arial"/>
                          <a:ea typeface="Arial"/>
                          <a:cs typeface="Arial"/>
                        </a:rPr>
                        <a:t>(16–31</a:t>
                      </a:r>
                      <a:r>
                        <a:rPr lang="en-US" sz="1800" b="1">
                          <a:solidFill>
                            <a:srgbClr val="800000"/>
                          </a:solidFill>
                          <a:effectLst/>
                          <a:latin typeface="Arial"/>
                          <a:ea typeface="Times New Roman"/>
                          <a:cs typeface="Arial"/>
                        </a:rPr>
                        <a:t>) </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8C0000"/>
                          </a:solidFill>
                          <a:effectLst/>
                          <a:latin typeface="Arial" charset="0"/>
                          <a:ea typeface="ＭＳ Ｐゴシック" charset="0"/>
                          <a:cs typeface="Arial" charset="0"/>
                        </a:rPr>
                        <a:t>大约</a:t>
                      </a:r>
                      <a:r>
                        <a:rPr kumimoji="0" lang="en-US" altLang="zh-TW" sz="1800" b="1" i="0" u="none" strike="noStrike" cap="none" normalizeH="0" baseline="0" dirty="0">
                          <a:ln>
                            <a:noFill/>
                          </a:ln>
                          <a:solidFill>
                            <a:srgbClr val="8C0000"/>
                          </a:solidFill>
                          <a:effectLst/>
                          <a:latin typeface="Arial" charset="0"/>
                          <a:ea typeface="ＭＳ Ｐゴシック" charset="0"/>
                          <a:cs typeface="Arial" charset="0"/>
                        </a:rPr>
                        <a:t>94</a:t>
                      </a:r>
                      <a:r>
                        <a:rPr kumimoji="0" lang="zh-TW" altLang="en-US" sz="1800" b="1" i="0" u="none" strike="noStrike" cap="none" normalizeH="0" baseline="0" dirty="0">
                          <a:ln>
                            <a:noFill/>
                          </a:ln>
                          <a:solidFill>
                            <a:srgbClr val="8C0000"/>
                          </a:solidFill>
                          <a:effectLst/>
                          <a:latin typeface="Arial" charset="0"/>
                          <a:ea typeface="ＭＳ Ｐゴシック" charset="0"/>
                          <a:cs typeface="Arial" charset="0"/>
                        </a:rPr>
                        <a:t>年</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is-IS" sz="1800" b="1" i="0" u="none" strike="noStrike" cap="none" normalizeH="0" baseline="0" dirty="0">
                          <a:ln>
                            <a:noFill/>
                          </a:ln>
                          <a:solidFill>
                            <a:srgbClr val="8C0000"/>
                          </a:solidFill>
                          <a:effectLst/>
                          <a:latin typeface="Arial" charset="0"/>
                          <a:ea typeface="ＭＳ Ｐゴシック" charset="0"/>
                          <a:cs typeface="Arial" charset="0"/>
                        </a:rPr>
                        <a:t>撒母耳的出生(1105 BC) 至扫罗的逝世(1011 BC)</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en-US" sz="2000" kern="0" dirty="0">
                <a:solidFill>
                  <a:srgbClr val="FFFFFF"/>
                </a:solidFill>
                <a:latin typeface="Arial"/>
                <a:cs typeface="Arial"/>
              </a:rPr>
              <a:t>194</a:t>
            </a:r>
          </a:p>
        </p:txBody>
      </p:sp>
      <p:sp>
        <p:nvSpPr>
          <p:cNvPr id="8" name="Rectangle 2"/>
          <p:cNvSpPr txBox="1">
            <a:spLocks noChangeArrowheads="1"/>
          </p:cNvSpPr>
          <p:nvPr/>
        </p:nvSpPr>
        <p:spPr bwMode="auto">
          <a:xfrm>
            <a:off x="-108520" y="4588"/>
            <a:ext cx="2010803" cy="544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lvl="0" algn="l"/>
            <a:r>
              <a:rPr lang="zh-TW" altLang="en-US" sz="2000">
                <a:solidFill>
                  <a:prstClr val="white"/>
                </a:solidFill>
                <a:latin typeface="Arial"/>
              </a:rPr>
              <a:t>撒母耳记上</a:t>
            </a:r>
            <a:r>
              <a:rPr lang="en-US" sz="2000" dirty="0">
                <a:solidFill>
                  <a:srgbClr val="FFFFFF"/>
                </a:solidFill>
              </a:rPr>
              <a:t>:</a:t>
            </a:r>
          </a:p>
        </p:txBody>
      </p:sp>
    </p:spTree>
    <p:extLst>
      <p:ext uri="{BB962C8B-B14F-4D97-AF65-F5344CB8AC3E}">
        <p14:creationId xmlns:p14="http://schemas.microsoft.com/office/powerpoint/2010/main" val="29909018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sz="half" idx="2"/>
          </p:nvPr>
        </p:nvSpPr>
        <p:spPr>
          <a:xfrm>
            <a:off x="4038600" y="533400"/>
            <a:ext cx="4800600" cy="5638800"/>
          </a:xfrm>
        </p:spPr>
        <p:txBody>
          <a:bodyPr/>
          <a:lstStyle/>
          <a:p>
            <a:pPr eaLnBrk="1" hangingPunct="1"/>
            <a:r>
              <a:rPr lang="zh-CN" altLang="en-US" sz="2800" b="1" u="sng">
                <a:latin typeface="Times New Roman" charset="0"/>
                <a:ea typeface="宋体" charset="0"/>
                <a:cs typeface="宋体" charset="0"/>
              </a:rPr>
              <a:t>撒母耳</a:t>
            </a:r>
            <a:r>
              <a:rPr lang="zh-CN" altLang="en-US" sz="2800" b="1">
                <a:latin typeface="Times New Roman" charset="0"/>
                <a:ea typeface="宋体" charset="0"/>
                <a:cs typeface="宋体" charset="0"/>
              </a:rPr>
              <a:t>出世于主前</a:t>
            </a:r>
            <a:r>
              <a:rPr lang="en-US" altLang="zh-TW" sz="2800" b="1">
                <a:latin typeface="Times New Roman" charset="0"/>
                <a:ea typeface="新細明體" charset="0"/>
                <a:cs typeface="新細明體" charset="0"/>
              </a:rPr>
              <a:t>1100</a:t>
            </a:r>
            <a:r>
              <a:rPr lang="zh-CN" altLang="en-US" sz="2800" b="1">
                <a:latin typeface="Times New Roman" charset="0"/>
                <a:ea typeface="宋体" charset="0"/>
                <a:cs typeface="宋体" charset="0"/>
              </a:rPr>
              <a:t>年</a:t>
            </a:r>
            <a:r>
              <a:rPr lang="en-US" altLang="zh-TW" sz="2800" b="1">
                <a:latin typeface="Times New Roman" charset="0"/>
                <a:ea typeface="新細明體" charset="0"/>
                <a:cs typeface="新細明體" charset="0"/>
              </a:rPr>
              <a:t>.</a:t>
            </a:r>
          </a:p>
          <a:p>
            <a:pPr eaLnBrk="1" hangingPunct="1">
              <a:buFontTx/>
              <a:buNone/>
            </a:pPr>
            <a:r>
              <a:rPr lang="en-US" altLang="zh-TW" sz="2800" b="1">
                <a:latin typeface="Times New Roman" charset="0"/>
                <a:ea typeface="新細明體" charset="0"/>
                <a:cs typeface="新細明體" charset="0"/>
              </a:rPr>
              <a:t>	</a:t>
            </a:r>
          </a:p>
          <a:p>
            <a:pPr eaLnBrk="1" hangingPunct="1"/>
            <a:r>
              <a:rPr lang="zh-CN" altLang="en-US" sz="2800" b="1">
                <a:latin typeface="Times New Roman" charset="0"/>
                <a:ea typeface="宋体" charset="0"/>
                <a:cs typeface="宋体" charset="0"/>
              </a:rPr>
              <a:t>他的</a:t>
            </a:r>
            <a:r>
              <a:rPr lang="en-US" altLang="zh-TW" sz="2800" b="1">
                <a:latin typeface="Times New Roman" charset="0"/>
                <a:ea typeface="新細明體" charset="0"/>
                <a:cs typeface="新細明體" charset="0"/>
              </a:rPr>
              <a:t> </a:t>
            </a:r>
            <a:r>
              <a:rPr lang="zh-CN" altLang="en-US" sz="2800" b="1">
                <a:latin typeface="Times New Roman" charset="0"/>
                <a:ea typeface="宋体" charset="0"/>
                <a:cs typeface="宋体" charset="0"/>
              </a:rPr>
              <a:t>父亲是</a:t>
            </a:r>
            <a:r>
              <a:rPr lang="zh-CN" altLang="en-US" sz="2800" b="1" u="sng">
                <a:latin typeface="Times New Roman" charset="0"/>
                <a:ea typeface="宋体" charset="0"/>
                <a:cs typeface="宋体" charset="0"/>
              </a:rPr>
              <a:t>以利加拿</a:t>
            </a:r>
            <a:r>
              <a:rPr lang="en-US" altLang="zh-TW" sz="2800" b="1">
                <a:latin typeface="Times New Roman" charset="0"/>
                <a:ea typeface="新細明體" charset="0"/>
                <a:cs typeface="新細明體" charset="0"/>
              </a:rPr>
              <a:t>.</a:t>
            </a:r>
            <a:r>
              <a:rPr lang="zh-CN" altLang="en-US" sz="2800" b="1">
                <a:latin typeface="Times New Roman" charset="0"/>
                <a:ea typeface="宋体" charset="0"/>
                <a:cs typeface="宋体" charset="0"/>
              </a:rPr>
              <a:t>他是个</a:t>
            </a:r>
            <a:r>
              <a:rPr lang="zh-CN" altLang="en-US" sz="2800" b="1" u="sng">
                <a:latin typeface="Times New Roman" charset="0"/>
                <a:ea typeface="宋体" charset="0"/>
                <a:cs typeface="宋体" charset="0"/>
              </a:rPr>
              <a:t>以法连</a:t>
            </a:r>
            <a:r>
              <a:rPr lang="zh-CN" altLang="en-US" sz="2800" b="1">
                <a:latin typeface="Times New Roman" charset="0"/>
                <a:ea typeface="宋体" charset="0"/>
                <a:cs typeface="宋体" charset="0"/>
              </a:rPr>
              <a:t>人</a:t>
            </a:r>
            <a:r>
              <a:rPr lang="en-US" altLang="zh-TW" sz="2800" b="1">
                <a:latin typeface="Times New Roman" charset="0"/>
                <a:ea typeface="新細明體" charset="0"/>
                <a:cs typeface="新細明體" charset="0"/>
              </a:rPr>
              <a:t>.</a:t>
            </a:r>
          </a:p>
          <a:p>
            <a:pPr eaLnBrk="1" hangingPunct="1"/>
            <a:endParaRPr lang="zh-CN" altLang="en-US" sz="2800" b="1">
              <a:latin typeface="Times New Roman" charset="0"/>
              <a:ea typeface="新細明體" charset="0"/>
              <a:cs typeface="新細明體" charset="0"/>
            </a:endParaRPr>
          </a:p>
          <a:p>
            <a:pPr eaLnBrk="1" hangingPunct="1"/>
            <a:r>
              <a:rPr lang="zh-CN" altLang="en-US" sz="2800" b="1" u="sng">
                <a:latin typeface="Times New Roman" charset="0"/>
                <a:ea typeface="宋体" charset="0"/>
                <a:cs typeface="宋体" charset="0"/>
              </a:rPr>
              <a:t>以利加拿</a:t>
            </a:r>
            <a:r>
              <a:rPr lang="zh-CN" altLang="en-US" sz="2800" b="1">
                <a:latin typeface="Times New Roman" charset="0"/>
                <a:ea typeface="新細明體" charset="0"/>
                <a:cs typeface="新細明體" charset="0"/>
              </a:rPr>
              <a:t>有两个</a:t>
            </a:r>
            <a:r>
              <a:rPr lang="zh-CN" altLang="en-US" sz="2800" b="1">
                <a:latin typeface="Times New Roman" charset="0"/>
                <a:ea typeface="宋体" charset="0"/>
                <a:cs typeface="宋体" charset="0"/>
              </a:rPr>
              <a:t>妻</a:t>
            </a:r>
            <a:r>
              <a:rPr lang="zh-CN" altLang="en-US" sz="2800" b="1">
                <a:latin typeface="Times New Roman" charset="0"/>
                <a:ea typeface="新細明體" charset="0"/>
                <a:cs typeface="新細明體" charset="0"/>
              </a:rPr>
              <a:t>子</a:t>
            </a:r>
            <a:r>
              <a:rPr lang="en-US" altLang="zh-TW" sz="2800" b="1">
                <a:latin typeface="Times New Roman" charset="0"/>
                <a:ea typeface="新細明體" charset="0"/>
                <a:cs typeface="新細明體" charset="0"/>
              </a:rPr>
              <a:t>.</a:t>
            </a:r>
            <a:r>
              <a:rPr lang="zh-CN" altLang="en-US" sz="2800" b="1">
                <a:latin typeface="Times New Roman" charset="0"/>
                <a:ea typeface="新細明體" charset="0"/>
                <a:cs typeface="新細明體" charset="0"/>
              </a:rPr>
              <a:t>一位名叫</a:t>
            </a:r>
            <a:r>
              <a:rPr lang="zh-CN" altLang="en-US" sz="2800" b="1" u="sng">
                <a:latin typeface="Times New Roman" charset="0"/>
                <a:ea typeface="新細明體" charset="0"/>
                <a:cs typeface="新細明體" charset="0"/>
              </a:rPr>
              <a:t>哈拿</a:t>
            </a:r>
            <a:r>
              <a:rPr lang="en-US" altLang="zh-TW" sz="2800" b="1">
                <a:latin typeface="Times New Roman" charset="0"/>
                <a:ea typeface="新細明體" charset="0"/>
                <a:cs typeface="新細明體" charset="0"/>
              </a:rPr>
              <a:t>.</a:t>
            </a:r>
          </a:p>
          <a:p>
            <a:pPr eaLnBrk="1" hangingPunct="1"/>
            <a:endParaRPr lang="en-US" altLang="zh-TW" sz="2800" b="1">
              <a:latin typeface="Times New Roman" charset="0"/>
              <a:ea typeface="新細明體" charset="0"/>
              <a:cs typeface="新細明體" charset="0"/>
            </a:endParaRPr>
          </a:p>
          <a:p>
            <a:pPr eaLnBrk="1" hangingPunct="1"/>
            <a:r>
              <a:rPr lang="zh-CN" altLang="en-US" sz="2800" b="1">
                <a:latin typeface="Times New Roman" charset="0"/>
                <a:ea typeface="宋体" charset="0"/>
                <a:cs typeface="宋体" charset="0"/>
              </a:rPr>
              <a:t>这</a:t>
            </a:r>
            <a:r>
              <a:rPr lang="zh-CN" altLang="en-US" sz="2800" b="1">
                <a:latin typeface="Times New Roman" charset="0"/>
                <a:ea typeface="新細明體" charset="0"/>
                <a:cs typeface="新細明體" charset="0"/>
              </a:rPr>
              <a:t>两个</a:t>
            </a:r>
            <a:r>
              <a:rPr lang="zh-CN" altLang="en-US" sz="2800" b="1">
                <a:latin typeface="Times New Roman" charset="0"/>
                <a:ea typeface="宋体" charset="0"/>
                <a:cs typeface="宋体" charset="0"/>
              </a:rPr>
              <a:t>妻</a:t>
            </a:r>
            <a:r>
              <a:rPr lang="zh-CN" altLang="en-US" sz="2800" b="1">
                <a:latin typeface="Times New Roman" charset="0"/>
                <a:ea typeface="新細明體" charset="0"/>
                <a:cs typeface="新細明體" charset="0"/>
              </a:rPr>
              <a:t>子</a:t>
            </a:r>
            <a:r>
              <a:rPr lang="zh-CN" altLang="en-US" sz="2800" b="1">
                <a:latin typeface="Times New Roman" charset="0"/>
                <a:ea typeface="宋体" charset="0"/>
                <a:cs typeface="宋体" charset="0"/>
              </a:rPr>
              <a:t>是死对头，只因</a:t>
            </a:r>
            <a:r>
              <a:rPr lang="zh-CN" altLang="en-US" sz="2800" b="1" u="sng">
                <a:latin typeface="Times New Roman" charset="0"/>
                <a:ea typeface="新細明體" charset="0"/>
                <a:cs typeface="新細明體" charset="0"/>
              </a:rPr>
              <a:t>哈拿</a:t>
            </a:r>
            <a:r>
              <a:rPr lang="zh-CN" altLang="en-US" sz="2800" b="1">
                <a:latin typeface="Times New Roman" charset="0"/>
                <a:ea typeface="宋体" charset="0"/>
                <a:cs typeface="宋体" charset="0"/>
              </a:rPr>
              <a:t>不能生育</a:t>
            </a:r>
            <a:r>
              <a:rPr lang="en-US" altLang="zh-TW" sz="2800" b="1">
                <a:latin typeface="Times New Roman" charset="0"/>
                <a:ea typeface="新細明體" charset="0"/>
                <a:cs typeface="新細明體" charset="0"/>
              </a:rPr>
              <a:t>.</a:t>
            </a:r>
          </a:p>
        </p:txBody>
      </p:sp>
      <p:pic>
        <p:nvPicPr>
          <p:cNvPr id="36867" name="Picture 3" descr="j0339224"/>
          <p:cNvPicPr>
            <a:picLocks noGrp="1" noChangeAspect="1" noChangeArrowheads="1"/>
          </p:cNvPicPr>
          <p:nvPr>
            <p:ph sz="half" idx="1"/>
          </p:nvPr>
        </p:nvPicPr>
        <p:blipFill>
          <a:blip r:embed="rId3" cstate="screen">
            <a:extLst>
              <a:ext uri="{28A0092B-C50C-407E-A947-70E740481C1C}">
                <a14:useLocalDpi xmlns:a14="http://schemas.microsoft.com/office/drawing/2010/main" val="0"/>
              </a:ext>
            </a:extLst>
          </a:blip>
          <a:srcRect/>
          <a:stretch>
            <a:fillRect/>
          </a:stretch>
        </p:blipFill>
        <p:spPr>
          <a:xfrm>
            <a:off x="762000" y="457200"/>
            <a:ext cx="3124200" cy="5791200"/>
          </a:xfrm>
          <a:noFill/>
        </p:spPr>
      </p:pic>
      <p:sp>
        <p:nvSpPr>
          <p:cNvPr id="52228" name="Rectangle 5"/>
          <p:cNvSpPr>
            <a:spLocks noChangeArrowheads="1"/>
          </p:cNvSpPr>
          <p:nvPr/>
        </p:nvSpPr>
        <p:spPr bwMode="auto">
          <a:xfrm>
            <a:off x="7924800" y="6248400"/>
            <a:ext cx="75882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zh-CN" altLang="en-US" sz="1800">
                <a:ea typeface="宋体" charset="0"/>
                <a:cs typeface="宋体" charset="0"/>
              </a:rPr>
              <a:t>撒上</a:t>
            </a:r>
            <a:r>
              <a:rPr lang="en-US" altLang="zh-TW" sz="1800">
                <a:ea typeface="新細明體" charset="0"/>
                <a:cs typeface="新細明體" charset="0"/>
              </a:rPr>
              <a:t>1</a:t>
            </a:r>
          </a:p>
        </p:txBody>
      </p:sp>
      <p:sp>
        <p:nvSpPr>
          <p:cNvPr id="36870" name="Text Box 6"/>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197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checkerboard(across)">
                                      <p:cBhvr>
                                        <p:cTn id="7" dur="500"/>
                                        <p:tgtEl>
                                          <p:spTgt spid="368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6866">
                                            <p:txEl>
                                              <p:pRg st="0" end="0"/>
                                            </p:txEl>
                                          </p:spTgt>
                                        </p:tgtEl>
                                        <p:attrNameLst>
                                          <p:attrName>style.visibility</p:attrName>
                                        </p:attrNameLst>
                                      </p:cBhvr>
                                      <p:to>
                                        <p:strVal val="visible"/>
                                      </p:to>
                                    </p:set>
                                    <p:anim calcmode="lin" valueType="num">
                                      <p:cBhvr additive="base">
                                        <p:cTn id="12" dur="500" fill="hold"/>
                                        <p:tgtEl>
                                          <p:spTgt spid="3686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68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6866">
                                            <p:txEl>
                                              <p:pRg st="1" end="1"/>
                                            </p:txEl>
                                          </p:spTgt>
                                        </p:tgtEl>
                                        <p:attrNameLst>
                                          <p:attrName>style.visibility</p:attrName>
                                        </p:attrNameLst>
                                      </p:cBhvr>
                                      <p:to>
                                        <p:strVal val="visible"/>
                                      </p:to>
                                    </p:set>
                                    <p:anim calcmode="lin" valueType="num">
                                      <p:cBhvr additive="base">
                                        <p:cTn id="18" dur="500" fill="hold"/>
                                        <p:tgtEl>
                                          <p:spTgt spid="36866">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68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6866">
                                            <p:txEl>
                                              <p:pRg st="2" end="2"/>
                                            </p:txEl>
                                          </p:spTgt>
                                        </p:tgtEl>
                                        <p:attrNameLst>
                                          <p:attrName>style.visibility</p:attrName>
                                        </p:attrNameLst>
                                      </p:cBhvr>
                                      <p:to>
                                        <p:strVal val="visible"/>
                                      </p:to>
                                    </p:set>
                                    <p:anim calcmode="lin" valueType="num">
                                      <p:cBhvr additive="base">
                                        <p:cTn id="24" dur="500" fill="hold"/>
                                        <p:tgtEl>
                                          <p:spTgt spid="36866">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68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6866">
                                            <p:txEl>
                                              <p:pRg st="4" end="4"/>
                                            </p:txEl>
                                          </p:spTgt>
                                        </p:tgtEl>
                                        <p:attrNameLst>
                                          <p:attrName>style.visibility</p:attrName>
                                        </p:attrNameLst>
                                      </p:cBhvr>
                                      <p:to>
                                        <p:strVal val="visible"/>
                                      </p:to>
                                    </p:set>
                                    <p:anim calcmode="lin" valueType="num">
                                      <p:cBhvr additive="base">
                                        <p:cTn id="30" dur="500" fill="hold"/>
                                        <p:tgtEl>
                                          <p:spTgt spid="36866">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68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6866">
                                            <p:txEl>
                                              <p:pRg st="6" end="6"/>
                                            </p:txEl>
                                          </p:spTgt>
                                        </p:tgtEl>
                                        <p:attrNameLst>
                                          <p:attrName>style.visibility</p:attrName>
                                        </p:attrNameLst>
                                      </p:cBhvr>
                                      <p:to>
                                        <p:strVal val="visible"/>
                                      </p:to>
                                    </p:set>
                                    <p:anim calcmode="lin" valueType="num">
                                      <p:cBhvr additive="base">
                                        <p:cTn id="36" dur="500" fill="hold"/>
                                        <p:tgtEl>
                                          <p:spTgt spid="36866">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686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14500"/>
            <a:ext cx="9144000" cy="5143500"/>
          </a:xfrm>
          <a:prstGeom prst="rect">
            <a:avLst/>
          </a:prstGeom>
        </p:spPr>
      </p:pic>
      <p:sp>
        <p:nvSpPr>
          <p:cNvPr id="207874" name="Title 2"/>
          <p:cNvSpPr>
            <a:spLocks noGrp="1"/>
          </p:cNvSpPr>
          <p:nvPr>
            <p:ph type="title" idx="4294967295"/>
          </p:nvPr>
        </p:nvSpPr>
        <p:spPr>
          <a:xfrm>
            <a:off x="0" y="19307"/>
            <a:ext cx="9144000" cy="1681501"/>
          </a:xfrm>
        </p:spPr>
        <p:txBody>
          <a:bodyPr/>
          <a:lstStyle/>
          <a:p>
            <a:r>
              <a:rPr lang="en-US">
                <a:solidFill>
                  <a:srgbClr val="FFFFFF"/>
                </a:solidFill>
                <a:latin typeface="Arial" charset="0"/>
                <a:ea typeface="ＭＳ Ｐゴシック" charset="0"/>
              </a:rPr>
              <a:t>One wife is enough!</a:t>
            </a:r>
          </a:p>
        </p:txBody>
      </p:sp>
      <p:sp>
        <p:nvSpPr>
          <p:cNvPr id="2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197</a:t>
            </a:r>
          </a:p>
        </p:txBody>
      </p:sp>
    </p:spTree>
    <p:extLst>
      <p:ext uri="{BB962C8B-B14F-4D97-AF65-F5344CB8AC3E}">
        <p14:creationId xmlns:p14="http://schemas.microsoft.com/office/powerpoint/2010/main" val="4205250713"/>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2754"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163"/>
            <a:ext cx="9144000"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7779" y="0"/>
            <a:ext cx="8748464" cy="1143000"/>
          </a:xfrm>
          <a:effectLst>
            <a:outerShdw blurRad="63500" dist="38099" dir="2700000" algn="ctr" rotWithShape="0">
              <a:schemeClr val="tx2">
                <a:alpha val="74998"/>
              </a:schemeClr>
            </a:outerShdw>
          </a:effectLst>
          <a:extLst/>
        </p:spPr>
        <p:txBody>
          <a:bodyPr/>
          <a:lstStyle/>
          <a:p>
            <a:pPr eaLnBrk="1" hangingPunct="1">
              <a:defRPr/>
            </a:pPr>
            <a:r>
              <a:rPr lang="en-US" dirty="0">
                <a:solidFill>
                  <a:schemeClr val="bg1"/>
                </a:solidFill>
                <a:effectLst>
                  <a:glow rad="228600">
                    <a:schemeClr val="tx1"/>
                  </a:glow>
                </a:effectLst>
                <a:ea typeface="ＭＳ Ｐゴシック" charset="0"/>
              </a:rPr>
              <a:t>Barrenness in a Mother’s World</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spTree>
    <p:extLst>
      <p:ext uri="{BB962C8B-B14F-4D97-AF65-F5344CB8AC3E}">
        <p14:creationId xmlns:p14="http://schemas.microsoft.com/office/powerpoint/2010/main" val="2220319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CN" altLang="en-US" b="1" dirty="0">
                <a:solidFill>
                  <a:schemeClr val="bg1"/>
                </a:solidFill>
                <a:effectLst>
                  <a:glow rad="101600">
                    <a:schemeClr val="tx1">
                      <a:alpha val="99000"/>
                    </a:schemeClr>
                  </a:glow>
                </a:effectLst>
              </a:rPr>
              <a:t>国度声明</a:t>
            </a:r>
            <a:endParaRPr lang="en-US" b="1" dirty="0">
              <a:solidFill>
                <a:schemeClr val="bg1"/>
              </a:solidFill>
              <a:effectLst>
                <a:glow rad="101600">
                  <a:schemeClr val="tx1">
                    <a:alpha val="99000"/>
                  </a:schemeClr>
                </a:glow>
              </a:effectLst>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white"/>
                </a:solidFill>
                <a:effectLst>
                  <a:glow rad="101600">
                    <a:prstClr val="black">
                      <a:alpha val="99000"/>
                    </a:prstClr>
                  </a:glow>
                </a:effectLst>
                <a:uLnTx/>
                <a:uFillTx/>
                <a:latin typeface="Arial"/>
                <a:ea typeface="ＭＳ Ｐゴシック" charset="0"/>
                <a:cs typeface="Arial"/>
              </a:rPr>
              <a:t>以色列从以利和撒母耳时期衰落的神权政治</a:t>
            </a:r>
            <a:r>
              <a:rPr lang="zh-CN" altLang="en-US" sz="3200" dirty="0">
                <a:solidFill>
                  <a:prstClr val="white"/>
                </a:solidFill>
                <a:effectLst>
                  <a:glow rad="101600">
                    <a:prstClr val="black">
                      <a:alpha val="99000"/>
                    </a:prstClr>
                  </a:glow>
                </a:effectLst>
                <a:latin typeface="Arial"/>
                <a:cs typeface="Arial"/>
              </a:rPr>
              <a:t>（</a:t>
            </a:r>
            <a:r>
              <a:rPr lang="en-SG" altLang="zh-CN" sz="3200" dirty="0">
                <a:solidFill>
                  <a:prstClr val="white"/>
                </a:solidFill>
                <a:effectLst>
                  <a:glow rad="101600">
                    <a:prstClr val="black">
                      <a:alpha val="99000"/>
                    </a:prstClr>
                  </a:glow>
                </a:effectLst>
                <a:latin typeface="Arial"/>
                <a:cs typeface="Arial"/>
              </a:rPr>
              <a:t>1</a:t>
            </a:r>
            <a:r>
              <a:rPr lang="en-US" altLang="zh-CN" sz="3200" dirty="0">
                <a:solidFill>
                  <a:prstClr val="white"/>
                </a:solidFill>
                <a:effectLst>
                  <a:glow rad="101600">
                    <a:prstClr val="black">
                      <a:alpha val="99000"/>
                    </a:prstClr>
                  </a:glow>
                </a:effectLst>
                <a:latin typeface="Arial"/>
                <a:cs typeface="Arial"/>
              </a:rPr>
              <a:t>-7</a:t>
            </a:r>
            <a:r>
              <a:rPr lang="zh-CN" altLang="en-US" sz="3200" dirty="0">
                <a:solidFill>
                  <a:prstClr val="white"/>
                </a:solidFill>
                <a:effectLst>
                  <a:glow rad="101600">
                    <a:prstClr val="black">
                      <a:alpha val="99000"/>
                    </a:prstClr>
                  </a:glow>
                </a:effectLst>
                <a:latin typeface="Arial"/>
                <a:cs typeface="Arial"/>
              </a:rPr>
              <a:t>）</a:t>
            </a:r>
            <a:r>
              <a:rPr kumimoji="0" lang="zh-CN" altLang="en-US" sz="3200" b="1" i="0" u="none" strike="noStrike" kern="1200" cap="none" spc="0" normalizeH="0" baseline="0" noProof="0" dirty="0">
                <a:ln>
                  <a:noFill/>
                </a:ln>
                <a:solidFill>
                  <a:srgbClr val="FFFF00"/>
                </a:solidFill>
                <a:effectLst>
                  <a:glow rad="101600">
                    <a:prstClr val="black">
                      <a:alpha val="99000"/>
                    </a:prstClr>
                  </a:glow>
                </a:effectLst>
                <a:uLnTx/>
                <a:uFillTx/>
                <a:latin typeface="Arial"/>
                <a:ea typeface="ＭＳ Ｐゴシック" charset="0"/>
                <a:cs typeface="Arial"/>
              </a:rPr>
              <a:t>过渡</a:t>
            </a:r>
            <a:r>
              <a:rPr kumimoji="0" lang="zh-CN" altLang="en-US" sz="3200" b="1" i="0" u="none" strike="noStrike" kern="1200" cap="none" spc="0" normalizeH="0" baseline="0" noProof="0" dirty="0">
                <a:ln>
                  <a:noFill/>
                </a:ln>
                <a:solidFill>
                  <a:prstClr val="white"/>
                </a:solidFill>
                <a:effectLst>
                  <a:glow rad="101600">
                    <a:prstClr val="black">
                      <a:alpha val="99000"/>
                    </a:prstClr>
                  </a:glow>
                </a:effectLst>
                <a:uLnTx/>
                <a:uFillTx/>
                <a:latin typeface="Arial"/>
                <a:ea typeface="ＭＳ Ｐゴシック" charset="0"/>
                <a:cs typeface="Arial"/>
              </a:rPr>
              <a:t>到扫罗和大卫时期的王治制度</a:t>
            </a:r>
            <a:r>
              <a:rPr kumimoji="0" lang="en-US" sz="3200" b="1" i="0" u="none" strike="noStrike" kern="1200" cap="none" spc="0" normalizeH="0" baseline="0" noProof="0" dirty="0">
                <a:ln>
                  <a:noFill/>
                </a:ln>
                <a:solidFill>
                  <a:prstClr val="white"/>
                </a:solidFill>
                <a:effectLst>
                  <a:glow rad="101600">
                    <a:prstClr val="black">
                      <a:alpha val="99000"/>
                    </a:prstClr>
                  </a:glow>
                </a:effectLst>
                <a:uLnTx/>
                <a:uFillTx/>
                <a:latin typeface="Arial"/>
                <a:ea typeface="ＭＳ Ｐゴシック" charset="0"/>
                <a:cs typeface="Arial"/>
              </a:rPr>
              <a:t> (8–31)</a:t>
            </a:r>
            <a:r>
              <a:rPr kumimoji="0" lang="zh-CN" altLang="en-US" sz="3200" b="1" i="0" u="none" strike="noStrike" kern="1200" cap="none" spc="0" normalizeH="0" baseline="0" noProof="0" dirty="0">
                <a:ln>
                  <a:noFill/>
                </a:ln>
                <a:solidFill>
                  <a:prstClr val="white"/>
                </a:solidFill>
                <a:effectLst>
                  <a:glow rad="101600">
                    <a:prstClr val="black">
                      <a:alpha val="99000"/>
                    </a:prstClr>
                  </a:glow>
                </a:effectLst>
                <a:uLnTx/>
                <a:uFillTx/>
                <a:latin typeface="Arial"/>
                <a:ea typeface="ＭＳ Ｐゴシック" charset="0"/>
                <a:cs typeface="Arial"/>
              </a:rPr>
              <a:t>，表明神拣选按公义治理的大卫谱系的君王们来代表祂</a:t>
            </a:r>
            <a:r>
              <a:rPr lang="zh-CN" altLang="en-US" sz="3200" dirty="0">
                <a:solidFill>
                  <a:prstClr val="white"/>
                </a:solidFill>
                <a:effectLst>
                  <a:glow rad="101600">
                    <a:prstClr val="black">
                      <a:alpha val="99000"/>
                    </a:prstClr>
                  </a:glow>
                </a:effectLst>
                <a:latin typeface="Arial"/>
                <a:cs typeface="Arial"/>
              </a:rPr>
              <a:t>行使</a:t>
            </a:r>
            <a:r>
              <a:rPr kumimoji="0" lang="zh-CN" altLang="en-US" sz="3200" b="1" i="0" u="none" strike="noStrike" kern="1200" cap="none" spc="0" normalizeH="0" baseline="0" noProof="0" dirty="0">
                <a:ln>
                  <a:noFill/>
                </a:ln>
                <a:solidFill>
                  <a:prstClr val="white"/>
                </a:solidFill>
                <a:effectLst>
                  <a:glow rad="101600">
                    <a:prstClr val="black">
                      <a:alpha val="99000"/>
                    </a:prstClr>
                  </a:glow>
                </a:effectLst>
                <a:uLnTx/>
                <a:uFillTx/>
                <a:latin typeface="Arial"/>
                <a:ea typeface="ＭＳ Ｐゴシック" charset="0"/>
                <a:cs typeface="Arial"/>
              </a:rPr>
              <a:t>主权。</a:t>
            </a:r>
            <a:endParaRPr kumimoji="0" lang="en-US" sz="3200" b="1" i="0" u="none" strike="noStrike" kern="1200" cap="none" spc="0" normalizeH="0" baseline="0" noProof="0" dirty="0">
              <a:ln>
                <a:noFill/>
              </a:ln>
              <a:solidFill>
                <a:prstClr val="white"/>
              </a:solidFill>
              <a:effectLst>
                <a:glow rad="101600">
                  <a:prstClr val="black">
                    <a:alpha val="99000"/>
                  </a:prstClr>
                </a:glow>
              </a:effectLst>
              <a:uLnTx/>
              <a:uFillTx/>
              <a:latin typeface="Arial"/>
              <a:ea typeface="ＭＳ Ｐゴシック" charset="0"/>
              <a:cs typeface="Arial"/>
            </a:endParaRPr>
          </a:p>
        </p:txBody>
      </p:sp>
      <p:sp>
        <p:nvSpPr>
          <p:cNvPr id="5" name="Text Box 24"/>
          <p:cNvSpPr txBox="1">
            <a:spLocks noChangeArrowheads="1"/>
          </p:cNvSpPr>
          <p:nvPr/>
        </p:nvSpPr>
        <p:spPr bwMode="auto">
          <a:xfrm>
            <a:off x="8517030" y="6534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7827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pic>
        <p:nvPicPr>
          <p:cNvPr id="203778"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0"/>
            <a:ext cx="5316538" cy="7473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0" y="5976664"/>
            <a:ext cx="8748464" cy="836712"/>
          </a:xfrm>
          <a:solidFill>
            <a:srgbClr val="800000"/>
          </a:solidFill>
          <a:effectLst>
            <a:outerShdw blurRad="63500" dist="38099" dir="2700000" algn="ctr" rotWithShape="0">
              <a:schemeClr val="tx2">
                <a:alpha val="74998"/>
              </a:schemeClr>
            </a:outerShdw>
          </a:effectLst>
          <a:extLst/>
        </p:spPr>
        <p:txBody>
          <a:bodyPr/>
          <a:lstStyle/>
          <a:p>
            <a:pPr eaLnBrk="1" hangingPunct="1">
              <a:defRPr/>
            </a:pPr>
            <a:r>
              <a:rPr lang="en-US" dirty="0">
                <a:solidFill>
                  <a:schemeClr val="bg1"/>
                </a:solidFill>
                <a:effectLst>
                  <a:glow rad="228600">
                    <a:schemeClr val="tx1"/>
                  </a:glow>
                </a:effectLst>
                <a:ea typeface="ＭＳ Ｐゴシック" charset="0"/>
              </a:rPr>
              <a:t>Hannah Prays for a Son</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spTree>
    <p:extLst>
      <p:ext uri="{BB962C8B-B14F-4D97-AF65-F5344CB8AC3E}">
        <p14:creationId xmlns:p14="http://schemas.microsoft.com/office/powerpoint/2010/main" val="28297379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262"/>
            <a:ext cx="9144000" cy="6096000"/>
          </a:xfrm>
          <a:prstGeom prst="rect">
            <a:avLst/>
          </a:prstGeom>
        </p:spPr>
      </p:pic>
      <p:sp>
        <p:nvSpPr>
          <p:cNvPr id="44035" name="Rectangle 3"/>
          <p:cNvSpPr>
            <a:spLocks noGrp="1" noChangeArrowheads="1"/>
          </p:cNvSpPr>
          <p:nvPr>
            <p:ph type="title" idx="4294967295"/>
          </p:nvPr>
        </p:nvSpPr>
        <p:spPr>
          <a:xfrm>
            <a:off x="0" y="6021288"/>
            <a:ext cx="9144000" cy="764704"/>
          </a:xfrm>
          <a:effectLst>
            <a:outerShdw blurRad="63500" dist="38099" dir="2700000" algn="ctr" rotWithShape="0">
              <a:schemeClr val="tx2">
                <a:alpha val="74998"/>
              </a:schemeClr>
            </a:outerShdw>
          </a:effectLst>
          <a:extLst/>
        </p:spPr>
        <p:txBody>
          <a:bodyPr/>
          <a:lstStyle/>
          <a:p>
            <a:pPr eaLnBrk="1" hangingPunct="1">
              <a:defRPr/>
            </a:pPr>
            <a:r>
              <a:rPr lang="en-US" dirty="0">
                <a:solidFill>
                  <a:schemeClr val="bg1"/>
                </a:solidFill>
                <a:effectLst>
                  <a:glow rad="228600">
                    <a:schemeClr val="tx1"/>
                  </a:glow>
                </a:effectLst>
                <a:ea typeface="ＭＳ Ｐゴシック" charset="0"/>
              </a:rPr>
              <a:t>God knows our heart's prayers</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197</a:t>
            </a:r>
          </a:p>
        </p:txBody>
      </p:sp>
    </p:spTree>
    <p:extLst>
      <p:ext uri="{BB962C8B-B14F-4D97-AF65-F5344CB8AC3E}">
        <p14:creationId xmlns:p14="http://schemas.microsoft.com/office/powerpoint/2010/main" val="7996136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2794684332"/>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9050"/>
            <a:ext cx="9234488"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32641" y="5085184"/>
            <a:ext cx="8748464" cy="1143000"/>
          </a:xfrm>
          <a:effectLst>
            <a:outerShdw blurRad="63500" dist="38099" dir="2700000" algn="ctr" rotWithShape="0">
              <a:schemeClr val="tx2">
                <a:alpha val="74998"/>
              </a:schemeClr>
            </a:outerShdw>
          </a:effectLst>
          <a:extLst/>
        </p:spPr>
        <p:txBody>
          <a:bodyPr/>
          <a:lstStyle/>
          <a:p>
            <a:pPr eaLnBrk="1" hangingPunct="1">
              <a:defRPr/>
            </a:pPr>
            <a:r>
              <a:rPr lang="zh-CN" altLang="en-US" dirty="0">
                <a:solidFill>
                  <a:schemeClr val="bg1"/>
                </a:solidFill>
                <a:effectLst>
                  <a:glow rad="228600">
                    <a:schemeClr val="tx1"/>
                  </a:glow>
                </a:effectLst>
                <a:ea typeface="ＭＳ Ｐゴシック" charset="0"/>
              </a:rPr>
              <a:t>神回答</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spTree>
    <p:extLst>
      <p:ext uri="{BB962C8B-B14F-4D97-AF65-F5344CB8AC3E}">
        <p14:creationId xmlns:p14="http://schemas.microsoft.com/office/powerpoint/2010/main" val="28614738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32641" y="5085184"/>
            <a:ext cx="8748464" cy="1143000"/>
          </a:xfrm>
          <a:effectLst>
            <a:outerShdw blurRad="63500" dist="38099" dir="2700000" algn="ctr" rotWithShape="0">
              <a:schemeClr val="tx2">
                <a:alpha val="74998"/>
              </a:schemeClr>
            </a:outerShdw>
          </a:effectLst>
          <a:extLst/>
        </p:spPr>
        <p:txBody>
          <a:bodyPr/>
          <a:lstStyle/>
          <a:p>
            <a:pPr eaLnBrk="1" hangingPunct="1">
              <a:defRPr/>
            </a:pPr>
            <a:r>
              <a:rPr lang="en-US" dirty="0">
                <a:solidFill>
                  <a:schemeClr val="bg1"/>
                </a:solidFill>
                <a:effectLst>
                  <a:glow rad="228600">
                    <a:schemeClr val="tx1"/>
                  </a:glow>
                </a:effectLst>
                <a:ea typeface="ＭＳ Ｐゴシック" charset="0"/>
              </a:rPr>
              <a:t>Children are a Blessing</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197</a:t>
            </a:r>
          </a:p>
        </p:txBody>
      </p:sp>
      <p:pic>
        <p:nvPicPr>
          <p:cNvPr id="2" name="Picture 1"/>
          <p:cNvPicPr>
            <a:picLocks noChangeAspect="1"/>
          </p:cNvPicPr>
          <p:nvPr/>
        </p:nvPicPr>
        <p:blipFill>
          <a:blip r:embed="rId2"/>
          <a:stretch>
            <a:fillRect/>
          </a:stretch>
        </p:blipFill>
        <p:spPr>
          <a:xfrm>
            <a:off x="0" y="836712"/>
            <a:ext cx="9144000" cy="4318000"/>
          </a:xfrm>
          <a:prstGeom prst="rect">
            <a:avLst/>
          </a:prstGeom>
        </p:spPr>
      </p:pic>
    </p:spTree>
    <p:extLst>
      <p:ext uri="{BB962C8B-B14F-4D97-AF65-F5344CB8AC3E}">
        <p14:creationId xmlns:p14="http://schemas.microsoft.com/office/powerpoint/2010/main" val="36666628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a:extLst/>
        </p:spPr>
        <p:txBody>
          <a:bodyPr/>
          <a:lstStyle/>
          <a:p>
            <a:pPr eaLnBrk="1" hangingPunct="1">
              <a:defRPr/>
            </a:pPr>
            <a:r>
              <a:rPr lang="zh-CN" altLang="en-US" dirty="0">
                <a:solidFill>
                  <a:schemeClr val="bg1"/>
                </a:solidFill>
                <a:effectLst>
                  <a:glow rad="228600">
                    <a:schemeClr val="tx1"/>
                  </a:glow>
                </a:effectLst>
                <a:ea typeface="ＭＳ Ｐゴシック" charset="0"/>
              </a:rPr>
              <a:t>哈拿照顾撒母耳</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pic>
        <p:nvPicPr>
          <p:cNvPr id="20992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4213" y="1557338"/>
            <a:ext cx="7620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085718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825" name="Rectangle 5"/>
          <p:cNvSpPr>
            <a:spLocks noChangeArrowheads="1"/>
          </p:cNvSpPr>
          <p:nvPr/>
        </p:nvSpPr>
        <p:spPr bwMode="auto">
          <a:xfrm>
            <a:off x="323850" y="6400800"/>
            <a:ext cx="8675688"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1600">
                <a:solidFill>
                  <a:srgbClr val="000000"/>
                </a:solidFill>
                <a:latin typeface="Arial" charset="0"/>
                <a:cs typeface="Arial" charset="0"/>
              </a:rPr>
              <a:t>Donald K. Campbell, Dallas Seminary handout</a:t>
            </a:r>
          </a:p>
        </p:txBody>
      </p:sp>
      <p:sp>
        <p:nvSpPr>
          <p:cNvPr id="36870" name="Text Box 6"/>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lstStyle/>
          <a:p>
            <a:pPr>
              <a:spcBef>
                <a:spcPct val="50000"/>
              </a:spcBef>
              <a:defRPr/>
            </a:pPr>
            <a:r>
              <a:rPr lang="en-US" sz="2000" dirty="0">
                <a:solidFill>
                  <a:srgbClr val="000000"/>
                </a:solidFill>
                <a:latin typeface="Arial"/>
                <a:cs typeface="Arial"/>
              </a:rPr>
              <a:t>201</a:t>
            </a:r>
          </a:p>
        </p:txBody>
      </p:sp>
      <p:sp>
        <p:nvSpPr>
          <p:cNvPr id="205827" name="Title 8"/>
          <p:cNvSpPr>
            <a:spLocks noGrp="1"/>
          </p:cNvSpPr>
          <p:nvPr>
            <p:ph type="title"/>
          </p:nvPr>
        </p:nvSpPr>
        <p:spPr>
          <a:xfrm>
            <a:off x="250825" y="228600"/>
            <a:ext cx="8207375" cy="1143000"/>
          </a:xfrm>
          <a:solidFill>
            <a:schemeClr val="tx1"/>
          </a:solidFill>
        </p:spPr>
        <p:txBody>
          <a:bodyPr/>
          <a:lstStyle/>
          <a:p>
            <a:pPr eaLnBrk="1" hangingPunct="1"/>
            <a:r>
              <a:rPr lang="en-US" sz="3600">
                <a:solidFill>
                  <a:srgbClr val="FFFFFF"/>
                </a:solidFill>
                <a:latin typeface="Arial" charset="0"/>
                <a:ea typeface="ＭＳ Ｐゴシック" charset="0"/>
              </a:rPr>
              <a:t>Biographical Contrast by Interchange </a:t>
            </a:r>
            <a:r>
              <a:rPr lang="en-US" sz="2000">
                <a:solidFill>
                  <a:srgbClr val="FFFFFF"/>
                </a:solidFill>
                <a:latin typeface="Arial" charset="0"/>
                <a:ea typeface="ＭＳ Ｐゴシック" charset="0"/>
              </a:rPr>
              <a:t>(1 Sam 1–12)</a:t>
            </a:r>
            <a:endParaRPr lang="en-US" sz="3600">
              <a:solidFill>
                <a:srgbClr val="FFFFFF"/>
              </a:solidFill>
              <a:latin typeface="Arial" charset="0"/>
              <a:ea typeface="ＭＳ Ｐゴシック" charset="0"/>
            </a:endParaRPr>
          </a:p>
        </p:txBody>
      </p:sp>
      <p:grpSp>
        <p:nvGrpSpPr>
          <p:cNvPr id="2" name="Group 8"/>
          <p:cNvGrpSpPr>
            <a:grpSpLocks/>
          </p:cNvGrpSpPr>
          <p:nvPr/>
        </p:nvGrpSpPr>
        <p:grpSpPr bwMode="auto">
          <a:xfrm>
            <a:off x="533400" y="1552575"/>
            <a:ext cx="1400175" cy="1038225"/>
            <a:chOff x="457200" y="1066800"/>
            <a:chExt cx="1399692" cy="1372766"/>
          </a:xfrm>
        </p:grpSpPr>
        <p:sp>
          <p:nvSpPr>
            <p:cNvPr id="205861" name="TextBox 6"/>
            <p:cNvSpPr txBox="1">
              <a:spLocks noChangeArrowheads="1"/>
            </p:cNvSpPr>
            <p:nvPr/>
          </p:nvSpPr>
          <p:spPr bwMode="auto">
            <a:xfrm>
              <a:off x="457200" y="1066800"/>
              <a:ext cx="1399692" cy="610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1:1–2:11</a:t>
              </a:r>
            </a:p>
          </p:txBody>
        </p:sp>
        <p:sp>
          <p:nvSpPr>
            <p:cNvPr id="205862" name="TextBox 7"/>
            <p:cNvSpPr txBox="1">
              <a:spLocks noChangeArrowheads="1"/>
            </p:cNvSpPr>
            <p:nvPr/>
          </p:nvSpPr>
          <p:spPr bwMode="auto">
            <a:xfrm>
              <a:off x="517313" y="1828800"/>
              <a:ext cx="1279467" cy="610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Samuel</a:t>
              </a:r>
            </a:p>
          </p:txBody>
        </p:sp>
      </p:grpSp>
      <p:sp>
        <p:nvSpPr>
          <p:cNvPr id="11" name="Down Arrow 10"/>
          <p:cNvSpPr>
            <a:spLocks noChangeArrowheads="1"/>
          </p:cNvSpPr>
          <p:nvPr/>
        </p:nvSpPr>
        <p:spPr bwMode="auto">
          <a:xfrm rot="-1263582">
            <a:off x="1263650"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grpSp>
        <p:nvGrpSpPr>
          <p:cNvPr id="3" name="Group 11"/>
          <p:cNvGrpSpPr>
            <a:grpSpLocks/>
          </p:cNvGrpSpPr>
          <p:nvPr/>
        </p:nvGrpSpPr>
        <p:grpSpPr bwMode="auto">
          <a:xfrm>
            <a:off x="914400" y="4267200"/>
            <a:ext cx="1644650" cy="949325"/>
            <a:chOff x="334947" y="1066801"/>
            <a:chExt cx="1644200" cy="1484418"/>
          </a:xfrm>
        </p:grpSpPr>
        <p:sp>
          <p:nvSpPr>
            <p:cNvPr id="205859" name="TextBox 12"/>
            <p:cNvSpPr txBox="1">
              <a:spLocks noChangeArrowheads="1"/>
            </p:cNvSpPr>
            <p:nvPr/>
          </p:nvSpPr>
          <p:spPr bwMode="auto">
            <a:xfrm>
              <a:off x="334947" y="1066801"/>
              <a:ext cx="1644200" cy="722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Eli</a:t>
              </a:r>
              <a:r>
                <a:rPr lang="fr-FR" altLang="ja-JP" sz="2400">
                  <a:solidFill>
                    <a:srgbClr val="000000"/>
                  </a:solidFill>
                  <a:latin typeface="Arial" charset="0"/>
                  <a:cs typeface="Arial" charset="0"/>
                </a:rPr>
                <a:t>'</a:t>
              </a:r>
              <a:r>
                <a:rPr lang="en-US" altLang="ja-JP" sz="2400">
                  <a:solidFill>
                    <a:srgbClr val="000000"/>
                  </a:solidFill>
                  <a:latin typeface="Arial" charset="0"/>
                  <a:cs typeface="Arial" charset="0"/>
                </a:rPr>
                <a:t>s Sons</a:t>
              </a:r>
              <a:endParaRPr lang="en-US" sz="2400">
                <a:solidFill>
                  <a:srgbClr val="000000"/>
                </a:solidFill>
                <a:latin typeface="Arial" charset="0"/>
                <a:cs typeface="Arial" charset="0"/>
              </a:endParaRPr>
            </a:p>
          </p:txBody>
        </p:sp>
        <p:sp>
          <p:nvSpPr>
            <p:cNvPr id="205860" name="TextBox 13"/>
            <p:cNvSpPr txBox="1">
              <a:spLocks noChangeArrowheads="1"/>
            </p:cNvSpPr>
            <p:nvPr/>
          </p:nvSpPr>
          <p:spPr bwMode="auto">
            <a:xfrm>
              <a:off x="534296" y="1828802"/>
              <a:ext cx="1245503" cy="722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2:12-17</a:t>
              </a:r>
            </a:p>
          </p:txBody>
        </p:sp>
      </p:grpSp>
      <p:sp>
        <p:nvSpPr>
          <p:cNvPr id="15" name="Down Arrow 14"/>
          <p:cNvSpPr>
            <a:spLocks noChangeArrowheads="1"/>
          </p:cNvSpPr>
          <p:nvPr/>
        </p:nvSpPr>
        <p:spPr bwMode="auto">
          <a:xfrm rot="12063582" flipH="1">
            <a:off x="2143125"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grpSp>
        <p:nvGrpSpPr>
          <p:cNvPr id="4" name="Group 15"/>
          <p:cNvGrpSpPr>
            <a:grpSpLocks/>
          </p:cNvGrpSpPr>
          <p:nvPr/>
        </p:nvGrpSpPr>
        <p:grpSpPr bwMode="auto">
          <a:xfrm>
            <a:off x="1774825" y="1552575"/>
            <a:ext cx="1981200" cy="1038225"/>
            <a:chOff x="87412" y="1066800"/>
            <a:chExt cx="1981201" cy="1372766"/>
          </a:xfrm>
        </p:grpSpPr>
        <p:sp>
          <p:nvSpPr>
            <p:cNvPr id="205857" name="TextBox 16"/>
            <p:cNvSpPr txBox="1">
              <a:spLocks noChangeArrowheads="1"/>
            </p:cNvSpPr>
            <p:nvPr/>
          </p:nvSpPr>
          <p:spPr bwMode="auto">
            <a:xfrm>
              <a:off x="457200" y="1066800"/>
              <a:ext cx="1399692" cy="610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2:18-21</a:t>
              </a:r>
            </a:p>
          </p:txBody>
        </p:sp>
        <p:sp>
          <p:nvSpPr>
            <p:cNvPr id="205858" name="TextBox 17"/>
            <p:cNvSpPr txBox="1">
              <a:spLocks noChangeArrowheads="1"/>
            </p:cNvSpPr>
            <p:nvPr/>
          </p:nvSpPr>
          <p:spPr bwMode="auto">
            <a:xfrm>
              <a:off x="87412" y="1828800"/>
              <a:ext cx="1981201" cy="610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But Samuel</a:t>
              </a:r>
            </a:p>
          </p:txBody>
        </p:sp>
      </p:grpSp>
      <p:sp>
        <p:nvSpPr>
          <p:cNvPr id="19" name="Down Arrow 18"/>
          <p:cNvSpPr>
            <a:spLocks noChangeArrowheads="1"/>
          </p:cNvSpPr>
          <p:nvPr/>
        </p:nvSpPr>
        <p:spPr bwMode="auto">
          <a:xfrm rot="-1263582">
            <a:off x="3022600"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grpSp>
        <p:nvGrpSpPr>
          <p:cNvPr id="5" name="Group 19"/>
          <p:cNvGrpSpPr>
            <a:grpSpLocks/>
          </p:cNvGrpSpPr>
          <p:nvPr/>
        </p:nvGrpSpPr>
        <p:grpSpPr bwMode="auto">
          <a:xfrm>
            <a:off x="2413000" y="4267200"/>
            <a:ext cx="1916113" cy="949325"/>
            <a:chOff x="117559" y="1066801"/>
            <a:chExt cx="1916212" cy="1484418"/>
          </a:xfrm>
        </p:grpSpPr>
        <p:sp>
          <p:nvSpPr>
            <p:cNvPr id="205855" name="TextBox 20"/>
            <p:cNvSpPr txBox="1">
              <a:spLocks noChangeArrowheads="1"/>
            </p:cNvSpPr>
            <p:nvPr/>
          </p:nvSpPr>
          <p:spPr bwMode="auto">
            <a:xfrm>
              <a:off x="117559" y="1066801"/>
              <a:ext cx="1916212" cy="722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Eli &amp; Sons</a:t>
              </a:r>
            </a:p>
          </p:txBody>
        </p:sp>
        <p:sp>
          <p:nvSpPr>
            <p:cNvPr id="205856" name="TextBox 21"/>
            <p:cNvSpPr txBox="1">
              <a:spLocks noChangeArrowheads="1"/>
            </p:cNvSpPr>
            <p:nvPr/>
          </p:nvSpPr>
          <p:spPr bwMode="auto">
            <a:xfrm>
              <a:off x="534296" y="1828802"/>
              <a:ext cx="1245503" cy="722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2:22-25</a:t>
              </a:r>
            </a:p>
          </p:txBody>
        </p:sp>
      </p:grpSp>
      <p:sp>
        <p:nvSpPr>
          <p:cNvPr id="23" name="Down Arrow 22"/>
          <p:cNvSpPr>
            <a:spLocks noChangeArrowheads="1"/>
          </p:cNvSpPr>
          <p:nvPr/>
        </p:nvSpPr>
        <p:spPr bwMode="auto">
          <a:xfrm rot="12063582" flipH="1">
            <a:off x="3903663"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grpSp>
        <p:nvGrpSpPr>
          <p:cNvPr id="6" name="Group 23"/>
          <p:cNvGrpSpPr>
            <a:grpSpLocks/>
          </p:cNvGrpSpPr>
          <p:nvPr/>
        </p:nvGrpSpPr>
        <p:grpSpPr bwMode="auto">
          <a:xfrm>
            <a:off x="3598863" y="1552575"/>
            <a:ext cx="1981200" cy="1038225"/>
            <a:chOff x="87412" y="1066800"/>
            <a:chExt cx="1981201" cy="1372766"/>
          </a:xfrm>
        </p:grpSpPr>
        <p:sp>
          <p:nvSpPr>
            <p:cNvPr id="205853" name="TextBox 24"/>
            <p:cNvSpPr txBox="1">
              <a:spLocks noChangeArrowheads="1"/>
            </p:cNvSpPr>
            <p:nvPr/>
          </p:nvSpPr>
          <p:spPr bwMode="auto">
            <a:xfrm>
              <a:off x="457200" y="1066800"/>
              <a:ext cx="1399692" cy="610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2:26</a:t>
              </a:r>
            </a:p>
          </p:txBody>
        </p:sp>
        <p:sp>
          <p:nvSpPr>
            <p:cNvPr id="205854" name="TextBox 25"/>
            <p:cNvSpPr txBox="1">
              <a:spLocks noChangeArrowheads="1"/>
            </p:cNvSpPr>
            <p:nvPr/>
          </p:nvSpPr>
          <p:spPr bwMode="auto">
            <a:xfrm>
              <a:off x="87412" y="1828800"/>
              <a:ext cx="1981201" cy="610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Samuel</a:t>
              </a:r>
            </a:p>
          </p:txBody>
        </p:sp>
      </p:grpSp>
      <p:sp>
        <p:nvSpPr>
          <p:cNvPr id="27" name="Down Arrow 26"/>
          <p:cNvSpPr>
            <a:spLocks noChangeArrowheads="1"/>
          </p:cNvSpPr>
          <p:nvPr/>
        </p:nvSpPr>
        <p:spPr bwMode="auto">
          <a:xfrm rot="-1263582">
            <a:off x="4783138"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grpSp>
        <p:nvGrpSpPr>
          <p:cNvPr id="7" name="Group 27"/>
          <p:cNvGrpSpPr>
            <a:grpSpLocks/>
          </p:cNvGrpSpPr>
          <p:nvPr/>
        </p:nvGrpSpPr>
        <p:grpSpPr bwMode="auto">
          <a:xfrm>
            <a:off x="4184650" y="4267200"/>
            <a:ext cx="1916113" cy="949325"/>
            <a:chOff x="117559" y="1066801"/>
            <a:chExt cx="1916212" cy="1484418"/>
          </a:xfrm>
        </p:grpSpPr>
        <p:sp>
          <p:nvSpPr>
            <p:cNvPr id="205851" name="TextBox 28"/>
            <p:cNvSpPr txBox="1">
              <a:spLocks noChangeArrowheads="1"/>
            </p:cNvSpPr>
            <p:nvPr/>
          </p:nvSpPr>
          <p:spPr bwMode="auto">
            <a:xfrm>
              <a:off x="117559" y="1066801"/>
              <a:ext cx="1916212" cy="722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Eli &amp; Sons</a:t>
              </a:r>
            </a:p>
          </p:txBody>
        </p:sp>
        <p:sp>
          <p:nvSpPr>
            <p:cNvPr id="205852" name="TextBox 29"/>
            <p:cNvSpPr txBox="1">
              <a:spLocks noChangeArrowheads="1"/>
            </p:cNvSpPr>
            <p:nvPr/>
          </p:nvSpPr>
          <p:spPr bwMode="auto">
            <a:xfrm>
              <a:off x="534296" y="1828802"/>
              <a:ext cx="1245503" cy="722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2:27-36</a:t>
              </a:r>
            </a:p>
          </p:txBody>
        </p:sp>
      </p:grpSp>
      <p:sp>
        <p:nvSpPr>
          <p:cNvPr id="31" name="Down Arrow 30"/>
          <p:cNvSpPr>
            <a:spLocks noChangeArrowheads="1"/>
          </p:cNvSpPr>
          <p:nvPr/>
        </p:nvSpPr>
        <p:spPr bwMode="auto">
          <a:xfrm rot="12063582" flipH="1">
            <a:off x="5664200"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grpSp>
        <p:nvGrpSpPr>
          <p:cNvPr id="8" name="Group 41"/>
          <p:cNvGrpSpPr>
            <a:grpSpLocks/>
          </p:cNvGrpSpPr>
          <p:nvPr/>
        </p:nvGrpSpPr>
        <p:grpSpPr bwMode="auto">
          <a:xfrm>
            <a:off x="5421313" y="1552575"/>
            <a:ext cx="1981200" cy="1038225"/>
            <a:chOff x="5421412" y="1553154"/>
            <a:chExt cx="1981201" cy="1037646"/>
          </a:xfrm>
        </p:grpSpPr>
        <p:sp>
          <p:nvSpPr>
            <p:cNvPr id="205849" name="TextBox 32"/>
            <p:cNvSpPr txBox="1">
              <a:spLocks noChangeArrowheads="1"/>
            </p:cNvSpPr>
            <p:nvPr/>
          </p:nvSpPr>
          <p:spPr bwMode="auto">
            <a:xfrm>
              <a:off x="5791201" y="1553154"/>
              <a:ext cx="139969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3:1-4:1a</a:t>
              </a:r>
            </a:p>
          </p:txBody>
        </p:sp>
        <p:sp>
          <p:nvSpPr>
            <p:cNvPr id="205850" name="TextBox 33"/>
            <p:cNvSpPr txBox="1">
              <a:spLocks noChangeArrowheads="1"/>
            </p:cNvSpPr>
            <p:nvPr/>
          </p:nvSpPr>
          <p:spPr bwMode="auto">
            <a:xfrm>
              <a:off x="5421412" y="2129135"/>
              <a:ext cx="198120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Samuel</a:t>
              </a:r>
            </a:p>
          </p:txBody>
        </p:sp>
      </p:grpSp>
      <p:grpSp>
        <p:nvGrpSpPr>
          <p:cNvPr id="9" name="Group 42"/>
          <p:cNvGrpSpPr>
            <a:grpSpLocks/>
          </p:cNvGrpSpPr>
          <p:nvPr/>
        </p:nvGrpSpPr>
        <p:grpSpPr bwMode="auto">
          <a:xfrm>
            <a:off x="7239000" y="1552575"/>
            <a:ext cx="1981200" cy="1038225"/>
            <a:chOff x="7238999" y="1476955"/>
            <a:chExt cx="1981201" cy="1037644"/>
          </a:xfrm>
        </p:grpSpPr>
        <p:sp>
          <p:nvSpPr>
            <p:cNvPr id="205847" name="TextBox 39"/>
            <p:cNvSpPr txBox="1">
              <a:spLocks noChangeArrowheads="1"/>
            </p:cNvSpPr>
            <p:nvPr/>
          </p:nvSpPr>
          <p:spPr bwMode="auto">
            <a:xfrm>
              <a:off x="7315201" y="1476955"/>
              <a:ext cx="169327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7:3–12:25</a:t>
              </a:r>
            </a:p>
          </p:txBody>
        </p:sp>
        <p:sp>
          <p:nvSpPr>
            <p:cNvPr id="205848" name="TextBox 40"/>
            <p:cNvSpPr txBox="1">
              <a:spLocks noChangeArrowheads="1"/>
            </p:cNvSpPr>
            <p:nvPr/>
          </p:nvSpPr>
          <p:spPr bwMode="auto">
            <a:xfrm>
              <a:off x="7238999" y="2052934"/>
              <a:ext cx="198120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Samuel</a:t>
              </a:r>
            </a:p>
          </p:txBody>
        </p:sp>
      </p:grpSp>
      <p:sp>
        <p:nvSpPr>
          <p:cNvPr id="35" name="Down Arrow 34"/>
          <p:cNvSpPr>
            <a:spLocks noChangeArrowheads="1"/>
          </p:cNvSpPr>
          <p:nvPr/>
        </p:nvSpPr>
        <p:spPr bwMode="auto">
          <a:xfrm rot="-1263582">
            <a:off x="6543675"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grpSp>
        <p:nvGrpSpPr>
          <p:cNvPr id="10" name="Group 35"/>
          <p:cNvGrpSpPr>
            <a:grpSpLocks/>
          </p:cNvGrpSpPr>
          <p:nvPr/>
        </p:nvGrpSpPr>
        <p:grpSpPr bwMode="auto">
          <a:xfrm>
            <a:off x="5954713" y="4267200"/>
            <a:ext cx="2351087" cy="1101725"/>
            <a:chOff x="117559" y="828326"/>
            <a:chExt cx="2350988" cy="1722894"/>
          </a:xfrm>
        </p:grpSpPr>
        <p:sp>
          <p:nvSpPr>
            <p:cNvPr id="205845" name="TextBox 36"/>
            <p:cNvSpPr txBox="1">
              <a:spLocks noChangeArrowheads="1"/>
            </p:cNvSpPr>
            <p:nvPr/>
          </p:nvSpPr>
          <p:spPr bwMode="auto">
            <a:xfrm>
              <a:off x="117559" y="828326"/>
              <a:ext cx="2350988" cy="130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Eli &amp; Sons (Plus Results)</a:t>
              </a:r>
            </a:p>
          </p:txBody>
        </p:sp>
        <p:sp>
          <p:nvSpPr>
            <p:cNvPr id="205846" name="TextBox 37"/>
            <p:cNvSpPr txBox="1">
              <a:spLocks noChangeArrowheads="1"/>
            </p:cNvSpPr>
            <p:nvPr/>
          </p:nvSpPr>
          <p:spPr bwMode="auto">
            <a:xfrm>
              <a:off x="381896" y="1828803"/>
              <a:ext cx="1629451" cy="722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4:1b–7:2</a:t>
              </a:r>
            </a:p>
          </p:txBody>
        </p:sp>
      </p:grpSp>
      <p:sp>
        <p:nvSpPr>
          <p:cNvPr id="39" name="Down Arrow 38"/>
          <p:cNvSpPr>
            <a:spLocks noChangeArrowheads="1"/>
          </p:cNvSpPr>
          <p:nvPr/>
        </p:nvSpPr>
        <p:spPr bwMode="auto">
          <a:xfrm rot="12063582" flipH="1">
            <a:off x="7423150"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spTree>
    <p:extLst>
      <p:ext uri="{BB962C8B-B14F-4D97-AF65-F5344CB8AC3E}">
        <p14:creationId xmlns:p14="http://schemas.microsoft.com/office/powerpoint/2010/main" val="62563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par>
                          <p:cTn id="22" fill="hold" nodeType="afterGroup">
                            <p:stCondLst>
                              <p:cond delay="500"/>
                            </p:stCondLst>
                            <p:childTnLst>
                              <p:par>
                                <p:cTn id="23" presetID="22" presetClass="entr" presetSubtype="1"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up)">
                                      <p:cBhvr>
                                        <p:cTn id="30" dur="500"/>
                                        <p:tgtEl>
                                          <p:spTgt spid="19"/>
                                        </p:tgtEl>
                                      </p:cBhvr>
                                    </p:animEffect>
                                  </p:childTnLst>
                                </p:cTn>
                              </p:par>
                            </p:childTnLst>
                          </p:cTn>
                        </p:par>
                        <p:par>
                          <p:cTn id="31" fill="hold" nodeType="afterGroup">
                            <p:stCondLst>
                              <p:cond delay="500"/>
                            </p:stCondLst>
                            <p:childTnLst>
                              <p:par>
                                <p:cTn id="32" presetID="22" presetClass="entr" presetSubtype="1"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up)">
                                      <p:cBhvr>
                                        <p:cTn id="34" dur="500"/>
                                        <p:tgtEl>
                                          <p:spTgt spid="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childTnLst>
                          </p:cTn>
                        </p:par>
                        <p:par>
                          <p:cTn id="40" fill="hold" nodeType="afterGroup">
                            <p:stCondLst>
                              <p:cond delay="500"/>
                            </p:stCondLst>
                            <p:childTnLst>
                              <p:par>
                                <p:cTn id="41" presetID="22" presetClass="entr" presetSubtype="1"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up)">
                                      <p:cBhvr>
                                        <p:cTn id="43" dur="500"/>
                                        <p:tgtEl>
                                          <p:spTgt spid="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nodeType="afterGroup">
                            <p:stCondLst>
                              <p:cond delay="500"/>
                            </p:stCondLst>
                            <p:childTnLst>
                              <p:par>
                                <p:cTn id="50" presetID="22" presetClass="entr" presetSubtype="1"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up)">
                                      <p:cBhvr>
                                        <p:cTn id="52" dur="500"/>
                                        <p:tgtEl>
                                          <p:spTgt spid="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down)">
                                      <p:cBhvr>
                                        <p:cTn id="57" dur="500"/>
                                        <p:tgtEl>
                                          <p:spTgt spid="31"/>
                                        </p:tgtEl>
                                      </p:cBhvr>
                                    </p:animEffect>
                                  </p:childTnLst>
                                </p:cTn>
                              </p:par>
                            </p:childTnLst>
                          </p:cTn>
                        </p:par>
                        <p:par>
                          <p:cTn id="58" fill="hold" nodeType="afterGroup">
                            <p:stCondLst>
                              <p:cond delay="500"/>
                            </p:stCondLst>
                            <p:childTnLst>
                              <p:par>
                                <p:cTn id="59" presetID="22" presetClass="entr" presetSubtype="1" fill="hold"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up)">
                                      <p:cBhvr>
                                        <p:cTn id="61" dur="500"/>
                                        <p:tgtEl>
                                          <p:spTgt spid="8"/>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wipe(up)">
                                      <p:cBhvr>
                                        <p:cTn id="66" dur="500"/>
                                        <p:tgtEl>
                                          <p:spTgt spid="35"/>
                                        </p:tgtEl>
                                      </p:cBhvr>
                                    </p:animEffect>
                                  </p:childTnLst>
                                </p:cTn>
                              </p:par>
                            </p:childTnLst>
                          </p:cTn>
                        </p:par>
                        <p:par>
                          <p:cTn id="67" fill="hold" nodeType="afterGroup">
                            <p:stCondLst>
                              <p:cond delay="500"/>
                            </p:stCondLst>
                            <p:childTnLst>
                              <p:par>
                                <p:cTn id="68" presetID="22" presetClass="entr" presetSubtype="1" fill="hold" nodeType="after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wipe(up)">
                                      <p:cBhvr>
                                        <p:cTn id="70" dur="500"/>
                                        <p:tgtEl>
                                          <p:spTgt spid="10"/>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wipe(down)">
                                      <p:cBhvr>
                                        <p:cTn id="75" dur="500"/>
                                        <p:tgtEl>
                                          <p:spTgt spid="39"/>
                                        </p:tgtEl>
                                      </p:cBhvr>
                                    </p:animEffect>
                                  </p:childTnLst>
                                </p:cTn>
                              </p:par>
                            </p:childTnLst>
                          </p:cTn>
                        </p:par>
                        <p:par>
                          <p:cTn id="76" fill="hold" nodeType="afterGroup">
                            <p:stCondLst>
                              <p:cond delay="500"/>
                            </p:stCondLst>
                            <p:childTnLst>
                              <p:par>
                                <p:cTn id="77" presetID="22" presetClass="entr" presetSubtype="1" fill="hold" nodeType="after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up)">
                                      <p:cBhvr>
                                        <p:cTn id="7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9" grpId="0" animBg="1"/>
      <p:bldP spid="23" grpId="0" animBg="1"/>
      <p:bldP spid="27" grpId="0" animBg="1"/>
      <p:bldP spid="31" grpId="0" animBg="1"/>
      <p:bldP spid="35" grpId="0" animBg="1"/>
      <p:bldP spid="3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F9848F6-71AC-48CE-BDBB-A7F2E749E627}"/>
              </a:ext>
            </a:extLst>
          </p:cNvPr>
          <p:cNvPicPr>
            <a:picLocks noChangeAspect="1"/>
          </p:cNvPicPr>
          <p:nvPr/>
        </p:nvPicPr>
        <p:blipFill rotWithShape="1">
          <a:blip r:embed="rId3"/>
          <a:srcRect l="24678"/>
          <a:stretch/>
        </p:blipFill>
        <p:spPr>
          <a:xfrm>
            <a:off x="-41601" y="0"/>
            <a:ext cx="9222113" cy="6891965"/>
          </a:xfrm>
          <a:prstGeom prst="rect">
            <a:avLst/>
          </a:prstGeom>
        </p:spPr>
      </p:pic>
      <p:sp>
        <p:nvSpPr>
          <p:cNvPr id="38914" name="Rectangle 2"/>
          <p:cNvSpPr>
            <a:spLocks noGrp="1" noChangeArrowheads="1"/>
          </p:cNvSpPr>
          <p:nvPr>
            <p:ph type="body" sz="half" idx="2"/>
          </p:nvPr>
        </p:nvSpPr>
        <p:spPr>
          <a:xfrm>
            <a:off x="3862972" y="1079647"/>
            <a:ext cx="4724400" cy="6019800"/>
          </a:xfrm>
          <a:noFill/>
          <a:ln>
            <a:noFill/>
          </a:ln>
        </p:spPr>
        <p:txBody>
          <a:bodyPr/>
          <a:lstStyle/>
          <a:p>
            <a:pPr eaLnBrk="1" hangingPunct="1">
              <a:lnSpc>
                <a:spcPct val="90000"/>
              </a:lnSpc>
            </a:pPr>
            <a:r>
              <a:rPr lang="zh-CN" altLang="en-US" sz="2400" b="1" kern="1200">
                <a:solidFill>
                  <a:srgbClr val="FFFFFF"/>
                </a:solidFill>
                <a:effectLst>
                  <a:glow rad="228600">
                    <a:schemeClr val="tx1"/>
                  </a:glow>
                </a:effectLst>
                <a:latin typeface="Arial" charset="0"/>
                <a:cs typeface="Arial" charset="0"/>
              </a:rPr>
              <a:t>哈拿真诚地 向神祈求要一个儿子，神 应允了 她</a:t>
            </a:r>
            <a:r>
              <a:rPr lang="en-US" altLang="zh-TW" sz="2400" b="1" kern="1200">
                <a:solidFill>
                  <a:srgbClr val="FFFFFF"/>
                </a:solidFill>
                <a:effectLst>
                  <a:glow rad="228600">
                    <a:schemeClr val="tx1"/>
                  </a:glow>
                </a:effectLst>
                <a:latin typeface="Arial" charset="0"/>
                <a:cs typeface="Arial" charset="0"/>
              </a:rPr>
              <a:t>.</a:t>
            </a:r>
          </a:p>
          <a:p>
            <a:pPr eaLnBrk="1" hangingPunct="1">
              <a:lnSpc>
                <a:spcPct val="90000"/>
              </a:lnSpc>
            </a:pPr>
            <a:endParaRPr lang="en-US" altLang="zh-TW" sz="2400" b="1" kern="1200">
              <a:solidFill>
                <a:srgbClr val="FFFFFF"/>
              </a:solidFill>
              <a:effectLst>
                <a:glow rad="228600">
                  <a:schemeClr val="tx1"/>
                </a:glow>
              </a:effectLst>
              <a:latin typeface="Arial" charset="0"/>
              <a:cs typeface="Arial" charset="0"/>
            </a:endParaRPr>
          </a:p>
          <a:p>
            <a:pPr eaLnBrk="1" hangingPunct="1">
              <a:lnSpc>
                <a:spcPct val="90000"/>
              </a:lnSpc>
            </a:pPr>
            <a:r>
              <a:rPr lang="zh-CN" altLang="en-US" sz="2400" b="1" kern="1200">
                <a:solidFill>
                  <a:srgbClr val="FFFFFF"/>
                </a:solidFill>
                <a:effectLst>
                  <a:glow rad="228600">
                    <a:schemeClr val="tx1"/>
                  </a:glow>
                </a:effectLst>
                <a:latin typeface="Arial" charset="0"/>
                <a:cs typeface="Arial" charset="0"/>
              </a:rPr>
              <a:t>神给她一个儿子，取名叫撒母耳</a:t>
            </a:r>
            <a:r>
              <a:rPr lang="en-US" altLang="zh-TW" sz="2400" b="1" kern="1200">
                <a:solidFill>
                  <a:srgbClr val="FFFFFF"/>
                </a:solidFill>
                <a:effectLst>
                  <a:glow rad="228600">
                    <a:schemeClr val="tx1"/>
                  </a:glow>
                </a:effectLst>
                <a:latin typeface="Arial" charset="0"/>
                <a:cs typeface="Arial" charset="0"/>
              </a:rPr>
              <a:t>.</a:t>
            </a:r>
          </a:p>
          <a:p>
            <a:pPr eaLnBrk="1" hangingPunct="1">
              <a:lnSpc>
                <a:spcPct val="90000"/>
              </a:lnSpc>
            </a:pPr>
            <a:endParaRPr lang="en-US" altLang="zh-TW" sz="2400" b="1" kern="1200">
              <a:solidFill>
                <a:srgbClr val="FFFFFF"/>
              </a:solidFill>
              <a:effectLst>
                <a:glow rad="228600">
                  <a:schemeClr val="tx1"/>
                </a:glow>
              </a:effectLst>
              <a:latin typeface="Arial" charset="0"/>
              <a:cs typeface="Arial" charset="0"/>
            </a:endParaRPr>
          </a:p>
          <a:p>
            <a:pPr eaLnBrk="1" hangingPunct="1">
              <a:lnSpc>
                <a:spcPct val="90000"/>
              </a:lnSpc>
            </a:pPr>
            <a:r>
              <a:rPr lang="zh-CN" altLang="en-US" sz="2400" b="1" kern="1200">
                <a:solidFill>
                  <a:srgbClr val="FFFFFF"/>
                </a:solidFill>
                <a:effectLst>
                  <a:glow rad="228600">
                    <a:schemeClr val="tx1"/>
                  </a:glow>
                </a:effectLst>
                <a:latin typeface="Arial" charset="0"/>
                <a:cs typeface="Arial" charset="0"/>
              </a:rPr>
              <a:t>她将撒母耳献给神，让他在怅幕里服 事 主</a:t>
            </a:r>
            <a:r>
              <a:rPr lang="en-US" altLang="zh-TW" sz="2400" b="1" kern="1200">
                <a:solidFill>
                  <a:srgbClr val="FFFFFF"/>
                </a:solidFill>
                <a:effectLst>
                  <a:glow rad="228600">
                    <a:schemeClr val="tx1"/>
                  </a:glow>
                </a:effectLst>
                <a:latin typeface="Arial" charset="0"/>
                <a:cs typeface="Arial" charset="0"/>
              </a:rPr>
              <a:t>.</a:t>
            </a:r>
          </a:p>
          <a:p>
            <a:pPr eaLnBrk="1" hangingPunct="1">
              <a:lnSpc>
                <a:spcPct val="90000"/>
              </a:lnSpc>
            </a:pPr>
            <a:endParaRPr lang="en-US" altLang="zh-TW" sz="2400" b="1" kern="1200">
              <a:solidFill>
                <a:srgbClr val="FFFFFF"/>
              </a:solidFill>
              <a:effectLst>
                <a:glow rad="228600">
                  <a:schemeClr val="tx1"/>
                </a:glow>
              </a:effectLst>
              <a:latin typeface="Arial" charset="0"/>
              <a:cs typeface="Arial" charset="0"/>
            </a:endParaRPr>
          </a:p>
          <a:p>
            <a:pPr eaLnBrk="1" hangingPunct="1">
              <a:lnSpc>
                <a:spcPct val="90000"/>
              </a:lnSpc>
            </a:pPr>
            <a:r>
              <a:rPr lang="zh-CN" altLang="en-US" sz="2400" b="1" kern="1200">
                <a:solidFill>
                  <a:srgbClr val="FFFFFF"/>
                </a:solidFill>
                <a:effectLst>
                  <a:glow rad="228600">
                    <a:schemeClr val="tx1"/>
                  </a:glow>
                </a:effectLst>
                <a:latin typeface="Arial" charset="0"/>
                <a:cs typeface="Arial" charset="0"/>
              </a:rPr>
              <a:t>他出生在一个利未人的家里</a:t>
            </a:r>
            <a:r>
              <a:rPr lang="en-US" altLang="zh-TW" sz="2400" b="1" kern="1200">
                <a:solidFill>
                  <a:srgbClr val="FFFFFF"/>
                </a:solidFill>
                <a:effectLst>
                  <a:glow rad="228600">
                    <a:schemeClr val="tx1"/>
                  </a:glow>
                </a:effectLst>
                <a:latin typeface="Arial" charset="0"/>
                <a:cs typeface="Arial" charset="0"/>
              </a:rPr>
              <a:t>.</a:t>
            </a:r>
          </a:p>
          <a:p>
            <a:pPr eaLnBrk="1" hangingPunct="1">
              <a:lnSpc>
                <a:spcPct val="90000"/>
              </a:lnSpc>
            </a:pPr>
            <a:endParaRPr lang="en-US" altLang="zh-TW" sz="2400" b="1" kern="1200">
              <a:solidFill>
                <a:srgbClr val="FFFFFF"/>
              </a:solidFill>
              <a:effectLst>
                <a:glow rad="228600">
                  <a:schemeClr val="tx1"/>
                </a:glow>
              </a:effectLst>
              <a:latin typeface="Arial" charset="0"/>
              <a:cs typeface="Arial" charset="0"/>
            </a:endParaRPr>
          </a:p>
          <a:p>
            <a:pPr eaLnBrk="1" hangingPunct="1">
              <a:lnSpc>
                <a:spcPct val="90000"/>
              </a:lnSpc>
            </a:pPr>
            <a:r>
              <a:rPr lang="zh-CN" altLang="en-US" sz="2400" b="1" kern="1200">
                <a:solidFill>
                  <a:srgbClr val="FFFFFF"/>
                </a:solidFill>
                <a:effectLst>
                  <a:glow rad="228600">
                    <a:schemeClr val="tx1"/>
                  </a:glow>
                </a:effectLst>
                <a:latin typeface="Arial" charset="0"/>
                <a:cs typeface="Arial" charset="0"/>
              </a:rPr>
              <a:t>他</a:t>
            </a:r>
            <a:r>
              <a:rPr lang="zh-TW" altLang="en-US" sz="2400" b="1" kern="1200">
                <a:solidFill>
                  <a:srgbClr val="FFFFFF"/>
                </a:solidFill>
                <a:effectLst>
                  <a:glow rad="228600">
                    <a:schemeClr val="tx1"/>
                  </a:glow>
                </a:effectLst>
                <a:latin typeface="Arial" charset="0"/>
                <a:cs typeface="Arial" charset="0"/>
              </a:rPr>
              <a:t> </a:t>
            </a:r>
            <a:r>
              <a:rPr lang="zh-CN" altLang="en-US" sz="2400" b="1" kern="1200">
                <a:solidFill>
                  <a:srgbClr val="FFFFFF"/>
                </a:solidFill>
                <a:effectLst>
                  <a:glow rad="228600">
                    <a:schemeClr val="tx1"/>
                  </a:glow>
                </a:effectLst>
                <a:latin typeface="Arial" charset="0"/>
                <a:cs typeface="Arial" charset="0"/>
              </a:rPr>
              <a:t>被称为一个以法连人因他是住在以法连的 山区里</a:t>
            </a:r>
            <a:r>
              <a:rPr lang="en-US" altLang="zh-TW" sz="2400" b="1" kern="1200">
                <a:solidFill>
                  <a:srgbClr val="FFFFFF"/>
                </a:solidFill>
                <a:effectLst>
                  <a:glow rad="228600">
                    <a:schemeClr val="tx1"/>
                  </a:glow>
                </a:effectLst>
                <a:latin typeface="Arial" charset="0"/>
                <a:cs typeface="Arial" charset="0"/>
              </a:rPr>
              <a:t>.</a:t>
            </a:r>
          </a:p>
        </p:txBody>
      </p:sp>
      <p:sp>
        <p:nvSpPr>
          <p:cNvPr id="56324" name="Rectangle 5"/>
          <p:cNvSpPr>
            <a:spLocks noChangeArrowheads="1"/>
          </p:cNvSpPr>
          <p:nvPr/>
        </p:nvSpPr>
        <p:spPr bwMode="auto">
          <a:xfrm>
            <a:off x="7924800" y="6248400"/>
            <a:ext cx="758825" cy="3667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zh-CN" altLang="en-US" sz="2400">
                <a:solidFill>
                  <a:srgbClr val="FFFFFF"/>
                </a:solidFill>
                <a:latin typeface="Arial" charset="0"/>
                <a:cs typeface="Arial" charset="0"/>
              </a:rPr>
              <a:t>撒上</a:t>
            </a:r>
            <a:r>
              <a:rPr lang="en-US" altLang="zh-TW" sz="2400">
                <a:solidFill>
                  <a:srgbClr val="FFFFFF"/>
                </a:solidFill>
                <a:latin typeface="Arial" charset="0"/>
                <a:cs typeface="Arial" charset="0"/>
              </a:rPr>
              <a:t>2</a:t>
            </a:r>
          </a:p>
        </p:txBody>
      </p:sp>
      <p:sp>
        <p:nvSpPr>
          <p:cNvPr id="38918" name="Text Box 6"/>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197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914">
                                            <p:txEl>
                                              <p:pRg st="0" end="0"/>
                                            </p:txEl>
                                          </p:spTgt>
                                        </p:tgtEl>
                                        <p:attrNameLst>
                                          <p:attrName>style.visibility</p:attrName>
                                        </p:attrNameLst>
                                      </p:cBhvr>
                                      <p:to>
                                        <p:strVal val="visible"/>
                                      </p:to>
                                    </p:set>
                                    <p:anim calcmode="lin" valueType="num">
                                      <p:cBhvr additive="base">
                                        <p:cTn id="7" dur="500" fill="hold"/>
                                        <p:tgtEl>
                                          <p:spTgt spid="389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9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914">
                                            <p:txEl>
                                              <p:pRg st="2" end="2"/>
                                            </p:txEl>
                                          </p:spTgt>
                                        </p:tgtEl>
                                        <p:attrNameLst>
                                          <p:attrName>style.visibility</p:attrName>
                                        </p:attrNameLst>
                                      </p:cBhvr>
                                      <p:to>
                                        <p:strVal val="visible"/>
                                      </p:to>
                                    </p:set>
                                    <p:anim calcmode="lin" valueType="num">
                                      <p:cBhvr additive="base">
                                        <p:cTn id="13" dur="500" fill="hold"/>
                                        <p:tgtEl>
                                          <p:spTgt spid="3891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9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8914">
                                            <p:txEl>
                                              <p:pRg st="4" end="4"/>
                                            </p:txEl>
                                          </p:spTgt>
                                        </p:tgtEl>
                                        <p:attrNameLst>
                                          <p:attrName>style.visibility</p:attrName>
                                        </p:attrNameLst>
                                      </p:cBhvr>
                                      <p:to>
                                        <p:strVal val="visible"/>
                                      </p:to>
                                    </p:set>
                                    <p:anim calcmode="lin" valueType="num">
                                      <p:cBhvr additive="base">
                                        <p:cTn id="19" dur="500" fill="hold"/>
                                        <p:tgtEl>
                                          <p:spTgt spid="3891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9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8914">
                                            <p:txEl>
                                              <p:pRg st="6" end="6"/>
                                            </p:txEl>
                                          </p:spTgt>
                                        </p:tgtEl>
                                        <p:attrNameLst>
                                          <p:attrName>style.visibility</p:attrName>
                                        </p:attrNameLst>
                                      </p:cBhvr>
                                      <p:to>
                                        <p:strVal val="visible"/>
                                      </p:to>
                                    </p:set>
                                    <p:anim calcmode="lin" valueType="num">
                                      <p:cBhvr additive="base">
                                        <p:cTn id="25" dur="500" fill="hold"/>
                                        <p:tgtEl>
                                          <p:spTgt spid="3891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891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8914">
                                            <p:txEl>
                                              <p:pRg st="8" end="8"/>
                                            </p:txEl>
                                          </p:spTgt>
                                        </p:tgtEl>
                                        <p:attrNameLst>
                                          <p:attrName>style.visibility</p:attrName>
                                        </p:attrNameLst>
                                      </p:cBhvr>
                                      <p:to>
                                        <p:strVal val="visible"/>
                                      </p:to>
                                    </p:set>
                                    <p:anim calcmode="lin" valueType="num">
                                      <p:cBhvr additive="base">
                                        <p:cTn id="31" dur="500" fill="hold"/>
                                        <p:tgtEl>
                                          <p:spTgt spid="38914">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891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27384"/>
            <a:ext cx="8748464" cy="1143000"/>
          </a:xfrm>
          <a:effectLst>
            <a:outerShdw blurRad="63500" dist="38099" dir="2700000" algn="ctr" rotWithShape="0">
              <a:schemeClr val="tx2">
                <a:alpha val="74998"/>
              </a:schemeClr>
            </a:outerShdw>
          </a:effectLst>
          <a:extLst/>
        </p:spPr>
        <p:txBody>
          <a:bodyPr/>
          <a:lstStyle/>
          <a:p>
            <a:pPr eaLnBrk="1" hangingPunct="1">
              <a:defRPr/>
            </a:pPr>
            <a:r>
              <a:rPr lang="en-US" dirty="0">
                <a:solidFill>
                  <a:schemeClr val="bg1"/>
                </a:solidFill>
                <a:effectLst>
                  <a:glow rad="228600">
                    <a:schemeClr val="tx1"/>
                  </a:glow>
                </a:effectLst>
                <a:ea typeface="ＭＳ Ｐゴシック" charset="0"/>
              </a:rPr>
              <a:t>Hannah brings Samuel to Eli</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pic>
        <p:nvPicPr>
          <p:cNvPr id="210949"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28713"/>
            <a:ext cx="9144000" cy="575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222110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5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a:extLst/>
        </p:spPr>
        <p:txBody>
          <a:bodyPr/>
          <a:lstStyle/>
          <a:p>
            <a:pPr algn="r" eaLnBrk="1" hangingPunct="1">
              <a:defRPr/>
            </a:pPr>
            <a:r>
              <a:rPr lang="zh-CN" altLang="en-US" dirty="0">
                <a:solidFill>
                  <a:schemeClr val="bg1"/>
                </a:solidFill>
                <a:effectLst>
                  <a:glow rad="228600">
                    <a:schemeClr val="tx1"/>
                  </a:glow>
                </a:effectLst>
                <a:ea typeface="ＭＳ Ｐゴシック" charset="0"/>
              </a:rPr>
              <a:t>以利于撒母耳</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spTree>
    <p:extLst>
      <p:ext uri="{BB962C8B-B14F-4D97-AF65-F5344CB8AC3E}">
        <p14:creationId xmlns:p14="http://schemas.microsoft.com/office/powerpoint/2010/main" val="1572614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kern="0" dirty="0">
                <a:solidFill>
                  <a:srgbClr val="FFFFFF"/>
                </a:solidFill>
                <a:effectLst>
                  <a:glow rad="127000">
                    <a:srgbClr val="000000"/>
                  </a:glow>
                </a:effectLst>
                <a:latin typeface="Arial" charset="0"/>
                <a:ea typeface="ＭＳ Ｐゴシック" charset="0"/>
                <a:cs typeface="ＭＳ Ｐゴシック" charset="0"/>
              </a:rPr>
              <a:t>记载了从以利和撒母耳领导下衰落的神权统治到扫罗和大卫统治的王国的过渡，以表明神的主权是如何被指派给神所拣选的大卫王谱系的君王们。</a:t>
            </a:r>
            <a:endParaRPr lang="en-US" sz="3200"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a:solidFill>
                  <a:srgbClr val="FFFFFF"/>
                </a:solidFill>
                <a:effectLst>
                  <a:glow rad="127000">
                    <a:srgbClr val="000000"/>
                  </a:glow>
                </a:effectLst>
                <a:latin typeface="Arial" charset="0"/>
                <a:ea typeface="ＭＳ Ｐゴシック" charset="0"/>
                <a:cs typeface="ＭＳ Ｐゴシック" charset="0"/>
              </a:rPr>
              <a:t>撒母耳记上</a:t>
            </a:r>
            <a:br>
              <a:rPr lang="en-US" sz="3600" b="1">
                <a:solidFill>
                  <a:srgbClr val="FFFFFF"/>
                </a:solidFill>
                <a:latin typeface="Arial"/>
                <a:cs typeface="Arial"/>
              </a:rPr>
            </a:br>
            <a:r>
              <a:rPr lang="zh-CN" altLang="en-US" sz="3600" b="1">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237949"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cs-CZ" altLang="zh-CN" kern="0" dirty="0" err="1">
                <a:solidFill>
                  <a:srgbClr val="000000"/>
                </a:solidFill>
                <a:cs typeface="MS PGothic" charset="0"/>
              </a:rPr>
              <a:t>194</a:t>
            </a:r>
          </a:p>
          <a:p>
            <a:pPr eaLnBrk="1" hangingPunct="1">
              <a:defRPr/>
            </a:pPr>
            <a:r>
              <a:rPr lang="en-US" altLang="zh-CN" kern="0" dirty="0">
                <a:solidFill>
                  <a:srgbClr val="000000"/>
                </a:solidFill>
                <a:cs typeface="MS PGothic" charset="0"/>
              </a:rPr>
              <a:t>41</a:t>
            </a:r>
          </a:p>
        </p:txBody>
      </p:sp>
    </p:spTree>
    <p:extLst>
      <p:ext uri="{BB962C8B-B14F-4D97-AF65-F5344CB8AC3E}">
        <p14:creationId xmlns:p14="http://schemas.microsoft.com/office/powerpoint/2010/main" val="3802838656"/>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19303229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a:extLst/>
        </p:spPr>
        <p:txBody>
          <a:bodyPr/>
          <a:lstStyle/>
          <a:p>
            <a:pPr eaLnBrk="1" hangingPunct="1">
              <a:defRPr/>
            </a:pPr>
            <a:r>
              <a:rPr lang="en-US" dirty="0">
                <a:solidFill>
                  <a:schemeClr val="bg1"/>
                </a:solidFill>
                <a:effectLst>
                  <a:glow rad="228600">
                    <a:schemeClr val="tx1"/>
                  </a:glow>
                </a:effectLst>
                <a:ea typeface="ＭＳ Ｐゴシック" charset="0"/>
              </a:rPr>
              <a:t>The Boy Samuel</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pic>
        <p:nvPicPr>
          <p:cNvPr id="21197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63713" y="1341438"/>
            <a:ext cx="4572000" cy="412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45689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body" sz="half" idx="1"/>
          </p:nvPr>
        </p:nvSpPr>
        <p:spPr>
          <a:xfrm>
            <a:off x="457200" y="381000"/>
            <a:ext cx="4038600" cy="6019800"/>
          </a:xfrm>
        </p:spPr>
        <p:txBody>
          <a:bodyPr/>
          <a:lstStyle/>
          <a:p>
            <a:pPr eaLnBrk="1" hangingPunct="1"/>
            <a:r>
              <a:rPr lang="zh-CN" altLang="en-US" sz="2800" b="1">
                <a:latin typeface="Times New Roman" charset="0"/>
                <a:ea typeface="宋体" charset="0"/>
                <a:cs typeface="宋体" charset="0"/>
              </a:rPr>
              <a:t>神在夜里呼唤正在神的殿中熟睡的</a:t>
            </a:r>
            <a:r>
              <a:rPr lang="zh-CN" altLang="en-US" sz="2800" b="1" u="sng">
                <a:latin typeface="Times New Roman" charset="0"/>
                <a:ea typeface="宋体" charset="0"/>
                <a:cs typeface="宋体" charset="0"/>
              </a:rPr>
              <a:t>撒母耳</a:t>
            </a:r>
            <a:r>
              <a:rPr lang="en-US" altLang="zh-TW" sz="2800" b="1">
                <a:latin typeface="Times New Roman" charset="0"/>
                <a:ea typeface="新細明體" charset="0"/>
                <a:cs typeface="新細明體" charset="0"/>
              </a:rPr>
              <a:t>.</a:t>
            </a:r>
          </a:p>
          <a:p>
            <a:pPr eaLnBrk="1" hangingPunct="1"/>
            <a:endParaRPr lang="en-US" altLang="zh-TW" sz="2800" b="1">
              <a:latin typeface="Times New Roman" charset="0"/>
              <a:ea typeface="新細明體" charset="0"/>
              <a:cs typeface="新細明體" charset="0"/>
            </a:endParaRPr>
          </a:p>
          <a:p>
            <a:pPr eaLnBrk="1" hangingPunct="1"/>
            <a:r>
              <a:rPr lang="zh-CN" altLang="en-US" sz="2800" b="1">
                <a:latin typeface="Times New Roman" charset="0"/>
                <a:ea typeface="宋体" charset="0"/>
                <a:cs typeface="宋体" charset="0"/>
              </a:rPr>
              <a:t>神 三次呼唤他</a:t>
            </a:r>
            <a:r>
              <a:rPr lang="en-US" altLang="zh-TW" sz="2800" b="1">
                <a:latin typeface="Times New Roman" charset="0"/>
                <a:ea typeface="新細明體" charset="0"/>
                <a:cs typeface="新細明體" charset="0"/>
              </a:rPr>
              <a:t>.</a:t>
            </a:r>
          </a:p>
          <a:p>
            <a:pPr eaLnBrk="1" hangingPunct="1"/>
            <a:endParaRPr lang="zh-CN" altLang="en-US" sz="2800" b="1">
              <a:latin typeface="Times New Roman" charset="0"/>
              <a:ea typeface="宋体" charset="0"/>
              <a:cs typeface="宋体" charset="0"/>
            </a:endParaRPr>
          </a:p>
          <a:p>
            <a:pPr eaLnBrk="1" hangingPunct="1"/>
            <a:r>
              <a:rPr lang="zh-CN" altLang="en-US" sz="2800" b="1" u="sng">
                <a:latin typeface="Times New Roman" charset="0"/>
                <a:ea typeface="宋体" charset="0"/>
                <a:cs typeface="宋体" charset="0"/>
              </a:rPr>
              <a:t>撒母耳</a:t>
            </a:r>
            <a:r>
              <a:rPr lang="zh-CN" altLang="en-US" sz="2800" b="1">
                <a:latin typeface="Times New Roman" charset="0"/>
                <a:ea typeface="宋体" charset="0"/>
                <a:cs typeface="宋体" charset="0"/>
              </a:rPr>
              <a:t>在第三次时回应神的呼唤</a:t>
            </a:r>
            <a:r>
              <a:rPr lang="en-US" altLang="zh-TW" sz="2800" b="1">
                <a:latin typeface="Times New Roman" charset="0"/>
                <a:ea typeface="新細明體" charset="0"/>
                <a:cs typeface="新細明體" charset="0"/>
              </a:rPr>
              <a:t>.</a:t>
            </a:r>
          </a:p>
          <a:p>
            <a:pPr eaLnBrk="1" hangingPunct="1">
              <a:buFontTx/>
              <a:buNone/>
            </a:pPr>
            <a:endParaRPr lang="zh-TW" altLang="en-US" b="1">
              <a:latin typeface="Times New Roman" charset="0"/>
              <a:ea typeface="新細明體" charset="0"/>
              <a:cs typeface="新細明體" charset="0"/>
            </a:endParaRPr>
          </a:p>
        </p:txBody>
      </p:sp>
      <p:pic>
        <p:nvPicPr>
          <p:cNvPr id="58371" name="Picture 3" descr="j030895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38700" y="762000"/>
            <a:ext cx="3657600" cy="5257800"/>
          </a:xfrm>
          <a:noFill/>
        </p:spPr>
      </p:pic>
      <p:sp>
        <p:nvSpPr>
          <p:cNvPr id="58372" name="Rectangle 6"/>
          <p:cNvSpPr>
            <a:spLocks noChangeArrowheads="1"/>
          </p:cNvSpPr>
          <p:nvPr/>
        </p:nvSpPr>
        <p:spPr bwMode="auto">
          <a:xfrm>
            <a:off x="7924800" y="6248400"/>
            <a:ext cx="75882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zh-CN" altLang="en-US" sz="1800">
                <a:ea typeface="宋体" charset="0"/>
                <a:cs typeface="宋体" charset="0"/>
              </a:rPr>
              <a:t>撒上</a:t>
            </a:r>
            <a:r>
              <a:rPr lang="en-US" altLang="zh-TW" sz="1800" b="0">
                <a:ea typeface="新細明體" charset="0"/>
                <a:cs typeface="新細明體" charset="0"/>
              </a:rPr>
              <a:t>3</a:t>
            </a:r>
          </a:p>
        </p:txBody>
      </p:sp>
      <p:sp>
        <p:nvSpPr>
          <p:cNvPr id="39943" name="Text Box 7"/>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197</a:t>
            </a:r>
          </a:p>
        </p:txBody>
      </p:sp>
    </p:spTree>
  </p:cSld>
  <p:clrMapOvr>
    <a:masterClrMapping/>
  </p:clrMapOvr>
  <p:timing>
    <p:tnLst>
      <p:par>
        <p:cTn id="1" dur="indefinite" restart="never" nodeType="tmRoot">
          <p:childTnLst>
            <p:par>
              <p:cTn id="2"/>
            </p:par>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a:extLst/>
        </p:spPr>
        <p:txBody>
          <a:bodyPr/>
          <a:lstStyle/>
          <a:p>
            <a:pPr eaLnBrk="1" hangingPunct="1">
              <a:defRPr/>
            </a:pPr>
            <a:r>
              <a:rPr lang="en-US" dirty="0">
                <a:solidFill>
                  <a:schemeClr val="bg1"/>
                </a:solidFill>
                <a:effectLst>
                  <a:glow rad="228600">
                    <a:schemeClr val="tx1"/>
                  </a:glow>
                </a:effectLst>
                <a:ea typeface="ＭＳ Ｐゴシック" charset="0"/>
              </a:rPr>
              <a:t>The Boy Samuel</a:t>
            </a:r>
            <a:endParaRPr lang="en-US" dirty="0">
              <a:effectLst>
                <a:glow rad="228600">
                  <a:schemeClr val="tx1"/>
                </a:glow>
              </a:effectLst>
              <a:ea typeface="ＭＳ Ｐゴシック" charset="0"/>
            </a:endParaRPr>
          </a:p>
        </p:txBody>
      </p:sp>
      <p:pic>
        <p:nvPicPr>
          <p:cNvPr id="21504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spTree>
    <p:extLst>
      <p:ext uri="{BB962C8B-B14F-4D97-AF65-F5344CB8AC3E}">
        <p14:creationId xmlns:p14="http://schemas.microsoft.com/office/powerpoint/2010/main" val="2323520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26351338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1401523178"/>
              </p:ext>
            </p:extLst>
          </p:nvPr>
        </p:nvGraphicFramePr>
        <p:xfrm>
          <a:off x="-107950" y="0"/>
          <a:ext cx="9251949" cy="6858232"/>
        </p:xfrm>
        <a:graphic>
          <a:graphicData uri="http://schemas.openxmlformats.org/drawingml/2006/table">
            <a:tbl>
              <a:tblPr/>
              <a:tblGrid>
                <a:gridCol w="1850717">
                  <a:extLst>
                    <a:ext uri="{9D8B030D-6E8A-4147-A177-3AD203B41FA5}">
                      <a16:colId xmlns:a16="http://schemas.microsoft.com/office/drawing/2014/main" val="20000"/>
                    </a:ext>
                  </a:extLst>
                </a:gridCol>
                <a:gridCol w="1893129">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2051719">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TW" altLang="en-US" sz="2800" b="1" i="0" u="none" strike="noStrike" cap="none" normalizeH="0" baseline="0" dirty="0">
                          <a:ln>
                            <a:noFill/>
                          </a:ln>
                          <a:solidFill>
                            <a:srgbClr val="FFFFFF"/>
                          </a:solidFill>
                          <a:effectLst/>
                          <a:latin typeface="Arial" charset="0"/>
                          <a:ea typeface="ＭＳ Ｐゴシック" charset="0"/>
                          <a:cs typeface="Arial" charset="0"/>
                        </a:rPr>
                        <a:t>从衰落的神权统治到大卫的王国</a:t>
                      </a:r>
                      <a:r>
                        <a:rPr kumimoji="1" lang="zh-TW" altLang="en-US" sz="2400" b="1" i="0" u="none" strike="noStrike" cap="none" normalizeH="0" baseline="0" dirty="0">
                          <a:ln>
                            <a:noFill/>
                          </a:ln>
                          <a:solidFill>
                            <a:srgbClr val="FFFFFF"/>
                          </a:solidFill>
                          <a:effectLst/>
                          <a:latin typeface="Arial" charset="0"/>
                          <a:ea typeface="ＭＳ Ｐゴシック" charset="0"/>
                          <a:cs typeface="Arial" charset="0"/>
                        </a:rPr>
                        <a:t> </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神权的中介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王国的建立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士师的衰落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国王的兴起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第 </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1</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7</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 章</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第 8–31 章</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撒母耳: </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天上的王</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扫罗</a:t>
                      </a:r>
                      <a:r>
                        <a:rPr kumimoji="1" lang="en-US" altLang="zh-TW" sz="1800" b="1" i="0" u="none" strike="noStrike" cap="none" normalizeH="0" baseline="0" dirty="0">
                          <a:ln>
                            <a:noFill/>
                          </a:ln>
                          <a:solidFill>
                            <a:srgbClr val="8C0000"/>
                          </a:solidFill>
                          <a:effectLst/>
                          <a:latin typeface="Arial" charset="0"/>
                          <a:ea typeface="ＭＳ Ｐゴシック" charset="0"/>
                          <a:cs typeface="Arial" charset="0"/>
                        </a:rPr>
                        <a:t>: "</a:t>
                      </a: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地上的王</a:t>
                      </a:r>
                      <a:r>
                        <a:rPr kumimoji="1" lang="en-US" altLang="zh-TW" sz="1800" b="1" i="0" u="none" strike="noStrike" cap="none" normalizeH="0" baseline="0" dirty="0">
                          <a:ln>
                            <a:noFill/>
                          </a:ln>
                          <a:solidFill>
                            <a:srgbClr val="8C0000"/>
                          </a:solidFill>
                          <a:effectLst/>
                          <a:latin typeface="Arial" charset="0"/>
                          <a:ea typeface="ＭＳ Ｐゴシック" charset="0"/>
                          <a:cs typeface="Arial" charset="0"/>
                        </a:rPr>
                        <a:t>"</a:t>
                      </a: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以利</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FFFFFF"/>
                          </a:solidFill>
                          <a:effectLst/>
                          <a:latin typeface="+mn-lt"/>
                          <a:ea typeface="+mn-ea"/>
                          <a:cs typeface="+mn-cs"/>
                        </a:rPr>
                        <a:t>撒母耳</a:t>
                      </a:r>
                      <a:r>
                        <a:rPr lang="en-SG" b="1">
                          <a:solidFill>
                            <a:srgbClr val="FFFFFF"/>
                          </a:solidFill>
                          <a:effectLst/>
                        </a:rPr>
                        <a:t> </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扫罗</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大卫</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5"/>
                  </a:ext>
                </a:extLst>
              </a:tr>
              <a:tr h="628961">
                <a:tc>
                  <a:txBody>
                    <a:bodyPr/>
                    <a:lstStyle/>
                    <a:p>
                      <a:pPr algn="ctr">
                        <a:spcAft>
                          <a:spcPts val="0"/>
                        </a:spcAft>
                      </a:pPr>
                      <a:r>
                        <a:rPr kumimoji="1" lang="zh-TW" sz="1800" b="1" i="0" u="none" strike="noStrike" kern="1200" cap="none" normalizeH="0" baseline="0">
                          <a:ln>
                            <a:noFill/>
                          </a:ln>
                          <a:solidFill>
                            <a:srgbClr val="8C0000"/>
                          </a:solidFill>
                          <a:effectLst/>
                          <a:latin typeface="Arial" charset="0"/>
                          <a:ea typeface="ＭＳ Ｐゴシック" charset="0"/>
                          <a:cs typeface="Arial" charset="0"/>
                        </a:rPr>
                        <a:t>追求合人的心意</a:t>
                      </a:r>
                      <a:endParaRPr kumimoji="1" lang="en-SG" sz="1800" b="1" i="0" u="none" strike="noStrike" kern="1200" cap="none" normalizeH="0" baseline="0">
                        <a:ln>
                          <a:noFill/>
                        </a:ln>
                        <a:solidFill>
                          <a:srgbClr val="8C0000"/>
                        </a:solidFill>
                        <a:effectLst/>
                        <a:latin typeface="Arial" charset="0"/>
                        <a:ea typeface="ＭＳ Ｐゴシック" charset="0"/>
                        <a:cs typeface="Arial" charset="0"/>
                      </a:endParaRPr>
                    </a:p>
                  </a:txBody>
                  <a:tcPr marL="50800" marR="50800" marT="50800" marB="5080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spcAft>
                          <a:spcPts val="0"/>
                        </a:spcAft>
                      </a:pPr>
                      <a:r>
                        <a:rPr kumimoji="1" lang="zh-TW" sz="1800" b="1" i="0" u="none" strike="noStrike" kern="1200" cap="none" normalizeH="0" baseline="0">
                          <a:ln>
                            <a:noFill/>
                          </a:ln>
                          <a:solidFill>
                            <a:srgbClr val="FFFFFF"/>
                          </a:solidFill>
                          <a:effectLst/>
                          <a:latin typeface="Arial" charset="0"/>
                          <a:ea typeface="ＭＳ Ｐゴシック" charset="0"/>
                          <a:cs typeface="Arial" charset="0"/>
                        </a:rPr>
                        <a:t>追求合神的心意</a:t>
                      </a:r>
                      <a:endParaRPr kumimoji="1" lang="en-SG" sz="1800" b="1" i="0" u="none" strike="noStrike" kern="1200" cap="none" normalizeH="0" baseline="0">
                        <a:ln>
                          <a:noFill/>
                        </a:ln>
                        <a:solidFill>
                          <a:srgbClr val="FFFFFF"/>
                        </a:solidFill>
                        <a:effectLst/>
                        <a:latin typeface="Arial" charset="0"/>
                        <a:ea typeface="ＭＳ Ｐゴシック" charset="0"/>
                        <a:cs typeface="Arial" charset="0"/>
                      </a:endParaRPr>
                    </a:p>
                  </a:txBody>
                  <a:tcPr marL="50800" marR="50800" marT="50800" marB="5080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HT" altLang="en-US" sz="1800" b="1" i="0" u="none" strike="noStrike" cap="none" normalizeH="0" baseline="0" dirty="0">
                          <a:ln>
                            <a:noFill/>
                          </a:ln>
                          <a:solidFill>
                            <a:srgbClr val="8C0000"/>
                          </a:solidFill>
                          <a:effectLst/>
                          <a:latin typeface="Arial" charset="0"/>
                          <a:ea typeface="ＭＳ Ｐゴシック" charset="0"/>
                          <a:cs typeface="Arial" charset="0"/>
                        </a:rPr>
                        <a:t>追求合人的心意 </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HT" altLang="en-US" sz="1800" b="1" i="0" u="none" strike="noStrike" cap="none" normalizeH="0" baseline="0" dirty="0">
                          <a:ln>
                            <a:noFill/>
                          </a:ln>
                          <a:solidFill>
                            <a:srgbClr val="8C0000"/>
                          </a:solidFill>
                          <a:effectLst/>
                          <a:latin typeface="Arial" charset="0"/>
                          <a:ea typeface="ＭＳ Ｐゴシック" charset="0"/>
                          <a:cs typeface="Arial" charset="0"/>
                        </a:rPr>
                        <a:t>追求合神的心意 </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7AFFF3"/>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8C0000"/>
                          </a:solidFill>
                          <a:effectLst/>
                          <a:latin typeface="Arial" charset="0"/>
                          <a:ea typeface="ＭＳ Ｐゴシック" charset="0"/>
                          <a:cs typeface="Arial" charset="0"/>
                        </a:rPr>
                        <a:t>麻木</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祷告</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800000"/>
                          </a:solidFill>
                          <a:effectLst/>
                          <a:latin typeface="Arial" charset="0"/>
                          <a:ea typeface="ＭＳ Ｐゴシック" charset="0"/>
                          <a:cs typeface="Arial" charset="0"/>
                        </a:rPr>
                        <a:t>恐惧</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800000"/>
                          </a:solidFill>
                          <a:effectLst/>
                          <a:latin typeface="Arial" charset="0"/>
                          <a:ea typeface="ＭＳ Ｐゴシック" charset="0"/>
                          <a:cs typeface="Arial" charset="0"/>
                        </a:rPr>
                        <a:t>忍耐</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en-US" sz="1800" b="1" i="1">
                          <a:solidFill>
                            <a:srgbClr val="800000"/>
                          </a:solidFill>
                          <a:effectLst/>
                          <a:latin typeface="Arial"/>
                          <a:ea typeface="Times New Roman"/>
                          <a:cs typeface="Arial"/>
                        </a:rPr>
                        <a:t>过渡 #1</a:t>
                      </a:r>
                    </a:p>
                    <a:p>
                      <a:pPr algn="ctr">
                        <a:lnSpc>
                          <a:spcPct val="115000"/>
                        </a:lnSpc>
                        <a:spcAft>
                          <a:spcPts val="0"/>
                        </a:spcAft>
                      </a:pPr>
                      <a:r>
                        <a:rPr lang="en-US" sz="1800" b="1" i="1">
                          <a:solidFill>
                            <a:srgbClr val="800000"/>
                          </a:solidFill>
                          <a:effectLst/>
                          <a:latin typeface="Arial"/>
                          <a:ea typeface="Times New Roman"/>
                          <a:cs typeface="Arial"/>
                        </a:rPr>
                        <a:t>以利到撒母耳</a:t>
                      </a:r>
                    </a:p>
                    <a:p>
                      <a:pPr algn="ctr">
                        <a:lnSpc>
                          <a:spcPct val="115000"/>
                        </a:lnSpc>
                        <a:spcAft>
                          <a:spcPts val="0"/>
                        </a:spcAft>
                      </a:pPr>
                      <a:r>
                        <a:rPr lang="en-US" sz="1800" b="1" i="1">
                          <a:solidFill>
                            <a:srgbClr val="800000"/>
                          </a:solidFill>
                          <a:effectLst/>
                          <a:latin typeface="Arial"/>
                          <a:ea typeface="Times New Roman"/>
                          <a:cs typeface="Arial"/>
                        </a:rPr>
                        <a:t>(1–3)</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mr-IN" sz="1800" b="1">
                          <a:solidFill>
                            <a:srgbClr val="FFFFFF"/>
                          </a:solidFill>
                          <a:effectLst/>
                          <a:latin typeface="Arial"/>
                          <a:ea typeface="Times New Roman"/>
                          <a:cs typeface="Arial"/>
                        </a:rPr>
                        <a:t>撒母耳</a:t>
                      </a:r>
                      <a:r>
                        <a:rPr lang="en-US" sz="1800" b="1">
                          <a:solidFill>
                            <a:srgbClr val="FFFFFF"/>
                          </a:solidFill>
                          <a:effectLst/>
                          <a:latin typeface="Arial"/>
                          <a:ea typeface="Times New Roman"/>
                          <a:cs typeface="Arial"/>
                        </a:rPr>
                        <a:t> </a:t>
                      </a:r>
                      <a:r>
                        <a:rPr lang="mr-IN" sz="1800" b="1">
                          <a:solidFill>
                            <a:srgbClr val="FFFFFF"/>
                          </a:solidFill>
                          <a:effectLst/>
                          <a:latin typeface="Arial"/>
                          <a:ea typeface="Times New Roman"/>
                          <a:cs typeface="Arial"/>
                        </a:rPr>
                        <a:t>&amp; </a:t>
                      </a:r>
                      <a:br>
                        <a:rPr lang="en-US" sz="1800" b="1">
                          <a:solidFill>
                            <a:srgbClr val="FFFFFF"/>
                          </a:solidFill>
                          <a:effectLst/>
                          <a:latin typeface="Arial"/>
                          <a:ea typeface="Times New Roman"/>
                          <a:cs typeface="Arial"/>
                        </a:rPr>
                      </a:br>
                      <a:r>
                        <a:rPr lang="mr-IN" sz="1800" b="1">
                          <a:solidFill>
                            <a:srgbClr val="FFFFFF"/>
                          </a:solidFill>
                          <a:effectLst/>
                          <a:latin typeface="Arial"/>
                          <a:ea typeface="Times New Roman"/>
                          <a:cs typeface="Arial"/>
                        </a:rPr>
                        <a:t>约柜被掳</a:t>
                      </a:r>
                    </a:p>
                    <a:p>
                      <a:pPr algn="ctr">
                        <a:lnSpc>
                          <a:spcPct val="115000"/>
                        </a:lnSpc>
                        <a:spcAft>
                          <a:spcPts val="0"/>
                        </a:spcAft>
                      </a:pPr>
                      <a:r>
                        <a:rPr lang="mr-IN" sz="1800" b="1">
                          <a:solidFill>
                            <a:srgbClr val="FFFFFF"/>
                          </a:solidFill>
                          <a:effectLst/>
                          <a:latin typeface="Arial"/>
                          <a:ea typeface="Times New Roman"/>
                          <a:cs typeface="Arial"/>
                        </a:rPr>
                        <a:t>(4–7)</a:t>
                      </a:r>
                      <a:endParaRPr lang="en-SG" sz="1800" b="1">
                        <a:solidFill>
                          <a:srgbClr val="FFFFFF"/>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lang="zh-CN" altLang="en-US" sz="1800" b="1">
                          <a:solidFill>
                            <a:srgbClr val="800000"/>
                          </a:solidFill>
                          <a:effectLst/>
                          <a:uFill>
                            <a:solidFill>
                              <a:srgbClr val="000000"/>
                            </a:solidFill>
                          </a:uFill>
                          <a:latin typeface="Arial"/>
                          <a:ea typeface="Arial Unicode MS"/>
                          <a:cs typeface="Arial"/>
                        </a:rPr>
                        <a:t>过渡</a:t>
                      </a:r>
                      <a:r>
                        <a:rPr lang="zh-CN" altLang="en-US" sz="1800" b="1">
                          <a:solidFill>
                            <a:srgbClr val="800000"/>
                          </a:solidFill>
                          <a:effectLst/>
                          <a:uFill>
                            <a:solidFill>
                              <a:srgbClr val="000000"/>
                            </a:solidFill>
                          </a:uFill>
                          <a:latin typeface="Arial"/>
                          <a:ea typeface="Arial"/>
                          <a:cs typeface="Arial"/>
                        </a:rPr>
                        <a:t> </a:t>
                      </a:r>
                      <a:r>
                        <a:rPr lang="en-US" altLang="zh-CN" sz="1800" b="1">
                          <a:solidFill>
                            <a:srgbClr val="800000"/>
                          </a:solidFill>
                          <a:effectLst/>
                          <a:uFill>
                            <a:solidFill>
                              <a:srgbClr val="000000"/>
                            </a:solidFill>
                          </a:uFill>
                          <a:latin typeface="Arial"/>
                          <a:ea typeface="Arial"/>
                          <a:cs typeface="Arial"/>
                        </a:rPr>
                        <a:t>#2</a:t>
                      </a:r>
                      <a:endParaRPr lang="en-SG" sz="2800" b="1">
                        <a:solidFill>
                          <a:srgbClr val="800000"/>
                        </a:solidFill>
                        <a:effectLst/>
                        <a:uFill>
                          <a:solidFill>
                            <a:srgbClr val="000000"/>
                          </a:solidFill>
                        </a:uFill>
                        <a:latin typeface="Arial"/>
                        <a:ea typeface="Times"/>
                        <a:cs typeface="Arial"/>
                      </a:endParaRPr>
                    </a:p>
                    <a:p>
                      <a:pPr algn="ctr">
                        <a:spcAft>
                          <a:spcPts val="0"/>
                        </a:spcAft>
                      </a:pPr>
                      <a:r>
                        <a:rPr lang="zh-CN" altLang="en-US" sz="1800" b="1">
                          <a:solidFill>
                            <a:srgbClr val="800000"/>
                          </a:solidFill>
                          <a:effectLst/>
                          <a:uFill>
                            <a:solidFill>
                              <a:srgbClr val="000000"/>
                            </a:solidFill>
                          </a:uFill>
                          <a:latin typeface="Arial"/>
                          <a:ea typeface="Arial Unicode MS"/>
                          <a:cs typeface="Arial"/>
                        </a:rPr>
                        <a:t>撒母耳到扫罗</a:t>
                      </a:r>
                      <a:endParaRPr lang="en-SG" sz="2800" b="1">
                        <a:solidFill>
                          <a:srgbClr val="800000"/>
                        </a:solidFill>
                        <a:effectLst/>
                        <a:uFill>
                          <a:solidFill>
                            <a:srgbClr val="000000"/>
                          </a:solidFill>
                        </a:uFill>
                        <a:latin typeface="Arial"/>
                        <a:ea typeface="Times"/>
                        <a:cs typeface="Arial"/>
                      </a:endParaRPr>
                    </a:p>
                    <a:p>
                      <a:pPr algn="ctr"/>
                      <a:r>
                        <a:rPr lang="en-US" altLang="zh-CN" sz="1800" b="1">
                          <a:solidFill>
                            <a:srgbClr val="800000"/>
                          </a:solidFill>
                          <a:effectLst/>
                          <a:latin typeface="Arial"/>
                          <a:ea typeface="Arial"/>
                          <a:cs typeface="Arial"/>
                        </a:rPr>
                        <a:t>(8–12</a:t>
                      </a:r>
                      <a:r>
                        <a:rPr lang="en-US" sz="1800" b="1">
                          <a:solidFill>
                            <a:srgbClr val="800000"/>
                          </a:solidFill>
                          <a:effectLst/>
                          <a:latin typeface="Arial"/>
                          <a:ea typeface="Times New Roman"/>
                          <a:cs typeface="Arial"/>
                        </a:rPr>
                        <a:t>)</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is-IS" sz="1800" b="1">
                          <a:solidFill>
                            <a:srgbClr val="800000"/>
                          </a:solidFill>
                          <a:effectLst/>
                          <a:latin typeface="Arial"/>
                          <a:ea typeface="Times New Roman"/>
                          <a:cs typeface="Arial"/>
                        </a:rPr>
                        <a:t>扫罗被拒绝</a:t>
                      </a:r>
                    </a:p>
                    <a:p>
                      <a:pPr algn="ctr">
                        <a:lnSpc>
                          <a:spcPct val="115000"/>
                        </a:lnSpc>
                        <a:spcAft>
                          <a:spcPts val="0"/>
                        </a:spcAft>
                      </a:pPr>
                      <a:r>
                        <a:rPr lang="is-IS" sz="1800" b="1">
                          <a:solidFill>
                            <a:srgbClr val="800000"/>
                          </a:solidFill>
                          <a:effectLst/>
                          <a:latin typeface="Arial"/>
                          <a:ea typeface="Times New Roman"/>
                          <a:cs typeface="Arial"/>
                        </a:rPr>
                        <a:t>(13–15)</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spcAft>
                          <a:spcPts val="0"/>
                        </a:spcAft>
                      </a:pPr>
                      <a:r>
                        <a:rPr lang="zh-CN" altLang="en-US" sz="1800" b="1">
                          <a:solidFill>
                            <a:srgbClr val="800000"/>
                          </a:solidFill>
                          <a:effectLst/>
                          <a:uFill>
                            <a:solidFill>
                              <a:srgbClr val="000000"/>
                            </a:solidFill>
                          </a:uFill>
                          <a:latin typeface="Arial"/>
                          <a:ea typeface="Arial Unicode MS"/>
                          <a:cs typeface="Arial"/>
                        </a:rPr>
                        <a:t>过渡</a:t>
                      </a:r>
                      <a:r>
                        <a:rPr lang="zh-CN" altLang="en-US" sz="1800" b="1">
                          <a:solidFill>
                            <a:srgbClr val="800000"/>
                          </a:solidFill>
                          <a:effectLst/>
                          <a:uFill>
                            <a:solidFill>
                              <a:srgbClr val="000000"/>
                            </a:solidFill>
                          </a:uFill>
                          <a:latin typeface="Arial Unicode MS"/>
                          <a:ea typeface="Arial"/>
                        </a:rPr>
                        <a:t> </a:t>
                      </a:r>
                      <a:r>
                        <a:rPr lang="en-US" altLang="zh-CN" sz="1800" b="1">
                          <a:solidFill>
                            <a:srgbClr val="800000"/>
                          </a:solidFill>
                          <a:effectLst/>
                          <a:uFill>
                            <a:solidFill>
                              <a:srgbClr val="000000"/>
                            </a:solidFill>
                          </a:uFill>
                          <a:latin typeface="Arial Unicode MS"/>
                          <a:ea typeface="Arial"/>
                        </a:rPr>
                        <a:t>#3</a:t>
                      </a:r>
                      <a:endParaRPr lang="en-SG" sz="2800" b="1">
                        <a:solidFill>
                          <a:srgbClr val="800000"/>
                        </a:solidFill>
                        <a:effectLst/>
                        <a:uFill>
                          <a:solidFill>
                            <a:srgbClr val="000000"/>
                          </a:solidFill>
                        </a:uFill>
                        <a:latin typeface="Arial Unicode MS"/>
                        <a:ea typeface="Times"/>
                      </a:endParaRPr>
                    </a:p>
                    <a:p>
                      <a:pPr algn="ctr">
                        <a:spcAft>
                          <a:spcPts val="0"/>
                        </a:spcAft>
                      </a:pPr>
                      <a:r>
                        <a:rPr lang="zh-CN" altLang="en-US" sz="1800" b="1">
                          <a:solidFill>
                            <a:srgbClr val="800000"/>
                          </a:solidFill>
                          <a:effectLst/>
                          <a:uFill>
                            <a:solidFill>
                              <a:srgbClr val="000000"/>
                            </a:solidFill>
                          </a:uFill>
                          <a:latin typeface="Arial"/>
                          <a:ea typeface="Arial Unicode MS"/>
                          <a:cs typeface="Arial"/>
                        </a:rPr>
                        <a:t>扫罗到大卫</a:t>
                      </a:r>
                      <a:endParaRPr lang="en-SG" sz="2800" b="1">
                        <a:solidFill>
                          <a:srgbClr val="800000"/>
                        </a:solidFill>
                        <a:effectLst/>
                        <a:uFill>
                          <a:solidFill>
                            <a:srgbClr val="000000"/>
                          </a:solidFill>
                        </a:uFill>
                        <a:latin typeface="Arial Unicode MS"/>
                        <a:ea typeface="Times"/>
                      </a:endParaRPr>
                    </a:p>
                    <a:p>
                      <a:pPr algn="ctr"/>
                      <a:r>
                        <a:rPr lang="en-US" altLang="zh-CN" sz="1800" b="1">
                          <a:solidFill>
                            <a:srgbClr val="800000"/>
                          </a:solidFill>
                          <a:effectLst/>
                          <a:latin typeface="Arial"/>
                          <a:ea typeface="Arial"/>
                          <a:cs typeface="Arial"/>
                        </a:rPr>
                        <a:t>(16–31</a:t>
                      </a:r>
                      <a:r>
                        <a:rPr lang="en-US" sz="1800" b="1">
                          <a:solidFill>
                            <a:srgbClr val="800000"/>
                          </a:solidFill>
                          <a:effectLst/>
                          <a:latin typeface="Arial"/>
                          <a:ea typeface="Times New Roman"/>
                          <a:cs typeface="Arial"/>
                        </a:rPr>
                        <a:t>) </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8C0000"/>
                          </a:solidFill>
                          <a:effectLst/>
                          <a:latin typeface="Arial" charset="0"/>
                          <a:ea typeface="ＭＳ Ｐゴシック" charset="0"/>
                          <a:cs typeface="Arial" charset="0"/>
                        </a:rPr>
                        <a:t>大约</a:t>
                      </a:r>
                      <a:r>
                        <a:rPr kumimoji="0" lang="en-US" altLang="zh-TW" sz="1800" b="1" i="0" u="none" strike="noStrike" cap="none" normalizeH="0" baseline="0" dirty="0">
                          <a:ln>
                            <a:noFill/>
                          </a:ln>
                          <a:solidFill>
                            <a:srgbClr val="8C0000"/>
                          </a:solidFill>
                          <a:effectLst/>
                          <a:latin typeface="Arial" charset="0"/>
                          <a:ea typeface="ＭＳ Ｐゴシック" charset="0"/>
                          <a:cs typeface="Arial" charset="0"/>
                        </a:rPr>
                        <a:t>94</a:t>
                      </a:r>
                      <a:r>
                        <a:rPr kumimoji="0" lang="zh-TW" altLang="en-US" sz="1800" b="1" i="0" u="none" strike="noStrike" cap="none" normalizeH="0" baseline="0" dirty="0">
                          <a:ln>
                            <a:noFill/>
                          </a:ln>
                          <a:solidFill>
                            <a:srgbClr val="8C0000"/>
                          </a:solidFill>
                          <a:effectLst/>
                          <a:latin typeface="Arial" charset="0"/>
                          <a:ea typeface="ＭＳ Ｐゴシック" charset="0"/>
                          <a:cs typeface="Arial" charset="0"/>
                        </a:rPr>
                        <a:t>年</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is-IS" sz="1800" b="1" i="0" u="none" strike="noStrike" cap="none" normalizeH="0" baseline="0" dirty="0">
                          <a:ln>
                            <a:noFill/>
                          </a:ln>
                          <a:solidFill>
                            <a:srgbClr val="8C0000"/>
                          </a:solidFill>
                          <a:effectLst/>
                          <a:latin typeface="Arial" charset="0"/>
                          <a:ea typeface="ＭＳ Ｐゴシック" charset="0"/>
                          <a:cs typeface="Arial" charset="0"/>
                        </a:rPr>
                        <a:t>撒母耳的出生(1105 BC) 至扫罗的逝世(1011 BC)</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en-US" sz="2000" kern="0" dirty="0">
                <a:solidFill>
                  <a:srgbClr val="FFFFFF"/>
                </a:solidFill>
                <a:latin typeface="Arial"/>
                <a:cs typeface="Arial"/>
              </a:rPr>
              <a:t>194</a:t>
            </a:r>
          </a:p>
        </p:txBody>
      </p:sp>
      <p:sp>
        <p:nvSpPr>
          <p:cNvPr id="8" name="Rectangle 2"/>
          <p:cNvSpPr txBox="1">
            <a:spLocks noChangeArrowheads="1"/>
          </p:cNvSpPr>
          <p:nvPr/>
        </p:nvSpPr>
        <p:spPr bwMode="auto">
          <a:xfrm>
            <a:off x="-108520" y="4588"/>
            <a:ext cx="2010803" cy="544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lvl="0" algn="l"/>
            <a:r>
              <a:rPr lang="zh-TW" altLang="en-US" sz="2000">
                <a:solidFill>
                  <a:prstClr val="white"/>
                </a:solidFill>
                <a:latin typeface="Arial"/>
              </a:rPr>
              <a:t>撒母耳记上</a:t>
            </a:r>
            <a:r>
              <a:rPr lang="en-US" sz="2000" dirty="0">
                <a:solidFill>
                  <a:srgbClr val="FFFFFF"/>
                </a:solidFill>
              </a:rPr>
              <a:t>:</a:t>
            </a:r>
          </a:p>
        </p:txBody>
      </p:sp>
    </p:spTree>
    <p:extLst>
      <p:ext uri="{BB962C8B-B14F-4D97-AF65-F5344CB8AC3E}">
        <p14:creationId xmlns:p14="http://schemas.microsoft.com/office/powerpoint/2010/main" val="19020689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586"/>
            <a:ext cx="9144000" cy="6789420"/>
          </a:xfrm>
          <a:prstGeom prst="rect">
            <a:avLst/>
          </a:prstGeom>
        </p:spPr>
      </p:pic>
      <p:sp>
        <p:nvSpPr>
          <p:cNvPr id="44035" name="Rectangle 3"/>
          <p:cNvSpPr>
            <a:spLocks noGrp="1" noChangeArrowheads="1"/>
          </p:cNvSpPr>
          <p:nvPr>
            <p:ph type="title" idx="4294967295"/>
          </p:nvPr>
        </p:nvSpPr>
        <p:spPr>
          <a:xfrm>
            <a:off x="-23719" y="5517232"/>
            <a:ext cx="9143999" cy="1143000"/>
          </a:xfrm>
          <a:effectLst>
            <a:outerShdw blurRad="63500" dist="38099" dir="2700000" algn="ctr" rotWithShape="0">
              <a:schemeClr val="tx2">
                <a:alpha val="74998"/>
              </a:schemeClr>
            </a:outerShdw>
          </a:effectLst>
          <a:extLst/>
        </p:spPr>
        <p:txBody>
          <a:bodyPr/>
          <a:lstStyle/>
          <a:p>
            <a:pPr eaLnBrk="1" hangingPunct="1">
              <a:defRPr/>
            </a:pPr>
            <a:r>
              <a:rPr lang="en-US" sz="3600" dirty="0">
                <a:solidFill>
                  <a:schemeClr val="bg1"/>
                </a:solidFill>
                <a:effectLst>
                  <a:glow rad="228600">
                    <a:schemeClr val="tx1"/>
                  </a:glow>
                </a:effectLst>
                <a:ea typeface="ＭＳ Ｐゴシック" charset="0"/>
              </a:rPr>
              <a:t>"And Samuel's word came to all Israel" </a:t>
            </a:r>
            <a:br>
              <a:rPr lang="en-US" sz="3600" dirty="0">
                <a:solidFill>
                  <a:schemeClr val="bg1"/>
                </a:solidFill>
                <a:effectLst>
                  <a:glow rad="228600">
                    <a:schemeClr val="tx1"/>
                  </a:glow>
                </a:effectLst>
                <a:ea typeface="ＭＳ Ｐゴシック" charset="0"/>
              </a:rPr>
            </a:br>
            <a:r>
              <a:rPr lang="en-US" sz="3600" dirty="0">
                <a:solidFill>
                  <a:schemeClr val="bg1"/>
                </a:solidFill>
                <a:effectLst>
                  <a:glow rad="228600">
                    <a:schemeClr val="tx1"/>
                  </a:glow>
                </a:effectLst>
                <a:ea typeface="ＭＳ Ｐゴシック" charset="0"/>
              </a:rPr>
              <a:t>(</a:t>
            </a:r>
            <a:r>
              <a:rPr lang="zh-TW" altLang="en-US" sz="3600" dirty="0">
                <a:solidFill>
                  <a:schemeClr val="bg1"/>
                </a:solidFill>
                <a:effectLst>
                  <a:glow rad="228600">
                    <a:schemeClr val="tx1"/>
                  </a:glow>
                </a:effectLst>
                <a:ea typeface="ＭＳ Ｐゴシック" charset="0"/>
              </a:rPr>
              <a:t>撒母耳记上</a:t>
            </a:r>
            <a:r>
              <a:rPr lang="en-US" sz="3600" dirty="0">
                <a:solidFill>
                  <a:schemeClr val="bg1"/>
                </a:solidFill>
                <a:effectLst>
                  <a:glow rad="228600">
                    <a:schemeClr val="tx1"/>
                  </a:glow>
                </a:effectLst>
                <a:ea typeface="ＭＳ Ｐゴシック" charset="0"/>
              </a:rPr>
              <a:t> 4:1 </a:t>
            </a:r>
            <a:r>
              <a:rPr lang="en-US" sz="2800" dirty="0">
                <a:solidFill>
                  <a:schemeClr val="bg1"/>
                </a:solidFill>
                <a:effectLst>
                  <a:glow rad="228600">
                    <a:schemeClr val="tx1"/>
                  </a:glow>
                </a:effectLst>
                <a:ea typeface="ＭＳ Ｐゴシック" charset="0"/>
              </a:rPr>
              <a:t>NIV</a:t>
            </a:r>
            <a:r>
              <a:rPr lang="en-US" sz="3600" dirty="0">
                <a:solidFill>
                  <a:schemeClr val="bg1"/>
                </a:solidFill>
                <a:effectLst>
                  <a:glow rad="228600">
                    <a:schemeClr val="tx1"/>
                  </a:glow>
                </a:effectLst>
                <a:ea typeface="ＭＳ Ｐゴシック" charset="0"/>
              </a:rPr>
              <a:t>)</a:t>
            </a:r>
            <a:endParaRPr lang="en-US" sz="3600"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197</a:t>
            </a:r>
          </a:p>
        </p:txBody>
      </p:sp>
    </p:spTree>
    <p:extLst>
      <p:ext uri="{BB962C8B-B14F-4D97-AF65-F5344CB8AC3E}">
        <p14:creationId xmlns:p14="http://schemas.microsoft.com/office/powerpoint/2010/main" val="268083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D9636738.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2819400" y="62484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6" name="Rectangle 2"/>
          <p:cNvSpPr>
            <a:spLocks noGrp="1" noChangeArrowheads="1"/>
          </p:cNvSpPr>
          <p:nvPr>
            <p:ph type="body" sz="half" idx="2"/>
          </p:nvPr>
        </p:nvSpPr>
        <p:spPr>
          <a:xfrm>
            <a:off x="4648200" y="1371600"/>
            <a:ext cx="4038600" cy="5105400"/>
          </a:xfrm>
        </p:spPr>
        <p:txBody>
          <a:bodyPr/>
          <a:lstStyle/>
          <a:p>
            <a:pPr eaLnBrk="1" hangingPunct="1">
              <a:lnSpc>
                <a:spcPct val="90000"/>
              </a:lnSpc>
            </a:pPr>
            <a:r>
              <a:rPr lang="zh-CN" altLang="en-US" sz="2800" b="1" u="sng">
                <a:latin typeface="Times New Roman" charset="0"/>
                <a:ea typeface="宋体" charset="0"/>
                <a:cs typeface="宋体" charset="0"/>
              </a:rPr>
              <a:t>以色列人</a:t>
            </a:r>
            <a:r>
              <a:rPr lang="zh-CN" altLang="en-US" sz="2800" b="1">
                <a:latin typeface="Times New Roman" charset="0"/>
                <a:ea typeface="宋体" charset="0"/>
                <a:cs typeface="宋体" charset="0"/>
              </a:rPr>
              <a:t>被</a:t>
            </a:r>
            <a:r>
              <a:rPr lang="zh-CN" altLang="en-US" sz="2800" b="1" u="sng">
                <a:latin typeface="Times New Roman" charset="0"/>
                <a:ea typeface="宋体" charset="0"/>
                <a:cs typeface="宋体" charset="0"/>
              </a:rPr>
              <a:t>非利士</a:t>
            </a:r>
            <a:r>
              <a:rPr lang="zh-CN" altLang="en-US" sz="2800" b="1">
                <a:latin typeface="Times New Roman" charset="0"/>
                <a:ea typeface="宋体" charset="0"/>
                <a:cs typeface="宋体" charset="0"/>
              </a:rPr>
              <a:t>人所打败</a:t>
            </a:r>
          </a:p>
          <a:p>
            <a:pPr eaLnBrk="1" hangingPunct="1">
              <a:lnSpc>
                <a:spcPct val="90000"/>
              </a:lnSpc>
            </a:pPr>
            <a:endParaRPr lang="en-US" altLang="zh-TW" b="1">
              <a:latin typeface="Times New Roman" charset="0"/>
              <a:ea typeface="新細明體" charset="0"/>
              <a:cs typeface="新細明體" charset="0"/>
            </a:endParaRPr>
          </a:p>
          <a:p>
            <a:pPr eaLnBrk="1" hangingPunct="1">
              <a:lnSpc>
                <a:spcPct val="90000"/>
              </a:lnSpc>
            </a:pPr>
            <a:r>
              <a:rPr lang="zh-CN" altLang="en-US" sz="2800" b="1">
                <a:latin typeface="Times New Roman" charset="0"/>
                <a:ea typeface="宋体" charset="0"/>
                <a:cs typeface="宋体" charset="0"/>
              </a:rPr>
              <a:t>神的约 柜被捕获了</a:t>
            </a:r>
            <a:endParaRPr lang="en-US" altLang="zh-TW" sz="2800" b="1">
              <a:latin typeface="Times New Roman" charset="0"/>
              <a:ea typeface="新細明體" charset="0"/>
              <a:cs typeface="新細明體" charset="0"/>
            </a:endParaRPr>
          </a:p>
        </p:txBody>
      </p:sp>
      <p:sp>
        <p:nvSpPr>
          <p:cNvPr id="62469" name="Rectangle 6"/>
          <p:cNvSpPr>
            <a:spLocks noChangeArrowheads="1"/>
          </p:cNvSpPr>
          <p:nvPr/>
        </p:nvSpPr>
        <p:spPr bwMode="auto">
          <a:xfrm>
            <a:off x="7924800" y="6248400"/>
            <a:ext cx="75882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zh-CN" altLang="en-US" sz="1800">
                <a:ea typeface="宋体" charset="0"/>
                <a:cs typeface="宋体" charset="0"/>
              </a:rPr>
              <a:t>撒上</a:t>
            </a:r>
            <a:r>
              <a:rPr lang="en-US" altLang="zh-TW" sz="1800" b="0">
                <a:ea typeface="新細明體" charset="0"/>
                <a:cs typeface="新細明體" charset="0"/>
              </a:rPr>
              <a:t>4</a:t>
            </a:r>
          </a:p>
        </p:txBody>
      </p:sp>
      <p:sp>
        <p:nvSpPr>
          <p:cNvPr id="41991" name="Text Box 7"/>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197</a:t>
            </a:r>
          </a:p>
        </p:txBody>
      </p:sp>
      <p:pic>
        <p:nvPicPr>
          <p:cNvPr id="9" name="Picture 8">
            <a:extLst>
              <a:ext uri="{FF2B5EF4-FFF2-40B4-BE49-F238E27FC236}">
                <a16:creationId xmlns:a16="http://schemas.microsoft.com/office/drawing/2014/main" id="{F23AF42B-3163-4D6B-A9DE-CCA57A6ABF31}"/>
              </a:ext>
            </a:extLst>
          </p:cNvPr>
          <p:cNvPicPr>
            <a:picLocks noChangeAspect="1"/>
          </p:cNvPicPr>
          <p:nvPr/>
        </p:nvPicPr>
        <p:blipFill>
          <a:blip r:embed="rId6"/>
          <a:stretch>
            <a:fillRect/>
          </a:stretch>
        </p:blipFill>
        <p:spPr>
          <a:xfrm>
            <a:off x="0" y="-12379"/>
            <a:ext cx="3617595"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70" fill="hold"/>
                                        <p:tgtEl>
                                          <p:spTgt spid="4198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4" presetClass="entr" presetSubtype="0" fill="hold" grpId="0" nodeType="clickEffect">
                                  <p:stCondLst>
                                    <p:cond delay="0"/>
                                  </p:stCondLst>
                                  <p:childTnLst>
                                    <p:set>
                                      <p:cBhvr>
                                        <p:cTn id="10" dur="1" fill="hold">
                                          <p:stCondLst>
                                            <p:cond delay="499"/>
                                          </p:stCondLst>
                                        </p:cTn>
                                        <p:tgtEl>
                                          <p:spTgt spid="41986">
                                            <p:txEl>
                                              <p:pRg st="0" end="0"/>
                                            </p:txEl>
                                          </p:spTgt>
                                        </p:tgtEl>
                                        <p:attrNameLst>
                                          <p:attrName>style.visibility</p:attrName>
                                        </p:attrNameLst>
                                      </p:cBhvr>
                                      <p:to>
                                        <p:strVal val="visible"/>
                                      </p:to>
                                    </p:set>
                                    <p:anim to="" calcmode="lin" valueType="num">
                                      <p:cBhvr>
                                        <p:cTn id="11" dur="1" fill="hold"/>
                                        <p:tgtEl>
                                          <p:spTgt spid="41986">
                                            <p:txEl>
                                              <p:pRg st="0" end="0"/>
                                            </p:txEl>
                                          </p:spTgt>
                                        </p:tgtEl>
                                        <p:attrNameLst>
                                          <p:attrName/>
                                        </p:attrNameLst>
                                      </p:cBhvr>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4" presetClass="entr" presetSubtype="0" fill="hold" grpId="0" nodeType="clickEffect">
                                  <p:stCondLst>
                                    <p:cond delay="0"/>
                                  </p:stCondLst>
                                  <p:childTnLst>
                                    <p:set>
                                      <p:cBhvr>
                                        <p:cTn id="15" dur="1" fill="hold">
                                          <p:stCondLst>
                                            <p:cond delay="499"/>
                                          </p:stCondLst>
                                        </p:cTn>
                                        <p:tgtEl>
                                          <p:spTgt spid="41986">
                                            <p:txEl>
                                              <p:pRg st="2" end="2"/>
                                            </p:txEl>
                                          </p:spTgt>
                                        </p:tgtEl>
                                        <p:attrNameLst>
                                          <p:attrName>style.visibility</p:attrName>
                                        </p:attrNameLst>
                                      </p:cBhvr>
                                      <p:to>
                                        <p:strVal val="visible"/>
                                      </p:to>
                                    </p:set>
                                    <p:anim to="" calcmode="lin" valueType="num">
                                      <p:cBhvr>
                                        <p:cTn id="16" dur="1" fill="hold"/>
                                        <p:tgtEl>
                                          <p:spTgt spid="41986">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0">
                  <p:stCondLst>
                    <p:cond delay="indefinite"/>
                  </p:stCondLst>
                  <p:endCondLst>
                    <p:cond evt="onNext" delay="0">
                      <p:tgtEl>
                        <p:sldTgt/>
                      </p:tgtEl>
                    </p:cond>
                    <p:cond evt="onPrev" delay="0">
                      <p:tgtEl>
                        <p:sldTgt/>
                      </p:tgtEl>
                    </p:cond>
                    <p:cond evt="onStopAudio" delay="0">
                      <p:tgtEl>
                        <p:sldTgt/>
                      </p:tgtEl>
                    </p:cond>
                  </p:endCondLst>
                </p:cTn>
                <p:tgtEl>
                  <p:spTgt spid="41988"/>
                </p:tgtEl>
              </p:cMediaNode>
            </p:audio>
          </p:childTnLst>
        </p:cTn>
      </p:par>
    </p:tnLst>
    <p:bldLst>
      <p:bldP spid="41986"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a:extLst/>
        </p:spPr>
        <p:txBody>
          <a:bodyPr/>
          <a:lstStyle/>
          <a:p>
            <a:pPr eaLnBrk="1" hangingPunct="1">
              <a:defRPr/>
            </a:pPr>
            <a:r>
              <a:rPr lang="en-US" dirty="0">
                <a:solidFill>
                  <a:schemeClr val="bg1"/>
                </a:solidFill>
                <a:effectLst>
                  <a:glow rad="228600">
                    <a:schemeClr val="tx1"/>
                  </a:glow>
                </a:effectLst>
                <a:ea typeface="ＭＳ Ｐゴシック" charset="0"/>
              </a:rPr>
              <a:t>News Brought to Eli</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pic>
        <p:nvPicPr>
          <p:cNvPr id="22016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95288" y="1125538"/>
            <a:ext cx="8318500" cy="551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201104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2154607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圣约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神使用撒母耳膏抹大卫王来取代虽受膏但却腐败的祭司们，通过大卫的敬虔立国来实现神与亚伯拉罕所立的约 </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君王要从他的后裔而出</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创</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17:6)</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7161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23719" y="5517232"/>
            <a:ext cx="9143999" cy="1143000"/>
          </a:xfrm>
          <a:effectLst>
            <a:outerShdw blurRad="63500" dist="38099" dir="2700000" algn="ctr" rotWithShape="0">
              <a:schemeClr val="tx2">
                <a:alpha val="74998"/>
              </a:schemeClr>
            </a:outerShdw>
          </a:effectLst>
          <a:extLst/>
        </p:spPr>
        <p:txBody>
          <a:bodyPr/>
          <a:lstStyle/>
          <a:p>
            <a:pPr eaLnBrk="1" hangingPunct="1">
              <a:defRPr/>
            </a:pPr>
            <a:r>
              <a:rPr lang="en-US" dirty="0">
                <a:solidFill>
                  <a:schemeClr val="bg1"/>
                </a:solidFill>
                <a:effectLst>
                  <a:glow rad="228600">
                    <a:schemeClr val="tx1"/>
                  </a:glow>
                </a:effectLst>
                <a:ea typeface="ＭＳ Ｐゴシック" charset="0"/>
              </a:rPr>
              <a:t>Dagan Shamed at Ashdod </a:t>
            </a:r>
            <a:br>
              <a:rPr lang="en-US" dirty="0">
                <a:solidFill>
                  <a:schemeClr val="bg1"/>
                </a:solidFill>
                <a:effectLst>
                  <a:glow rad="228600">
                    <a:schemeClr val="tx1"/>
                  </a:glow>
                </a:effectLst>
                <a:ea typeface="ＭＳ Ｐゴシック" charset="0"/>
              </a:rPr>
            </a:br>
            <a:r>
              <a:rPr lang="en-US" dirty="0">
                <a:solidFill>
                  <a:schemeClr val="bg1"/>
                </a:solidFill>
                <a:effectLst>
                  <a:glow rad="228600">
                    <a:schemeClr val="tx1"/>
                  </a:glow>
                </a:effectLst>
                <a:ea typeface="ＭＳ Ｐゴシック" charset="0"/>
              </a:rPr>
              <a:t>(</a:t>
            </a:r>
            <a:r>
              <a:rPr lang="zh-TW" altLang="en-US" dirty="0">
                <a:solidFill>
                  <a:schemeClr val="bg1"/>
                </a:solidFill>
                <a:effectLst>
                  <a:glow rad="228600">
                    <a:schemeClr val="tx1"/>
                  </a:glow>
                </a:effectLst>
                <a:ea typeface="ＭＳ Ｐゴシック" charset="0"/>
              </a:rPr>
              <a:t>撒母耳记上</a:t>
            </a:r>
            <a:r>
              <a:rPr lang="en-US" dirty="0">
                <a:solidFill>
                  <a:schemeClr val="bg1"/>
                </a:solidFill>
                <a:effectLst>
                  <a:glow rad="228600">
                    <a:schemeClr val="tx1"/>
                  </a:glow>
                </a:effectLst>
                <a:ea typeface="ＭＳ Ｐゴシック" charset="0"/>
              </a:rPr>
              <a:t> 5:4)</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197</a:t>
            </a:r>
          </a:p>
        </p:txBody>
      </p:sp>
      <p:pic>
        <p:nvPicPr>
          <p:cNvPr id="2" name="Picture 1"/>
          <p:cNvPicPr>
            <a:picLocks noChangeAspect="1"/>
          </p:cNvPicPr>
          <p:nvPr/>
        </p:nvPicPr>
        <p:blipFill>
          <a:blip r:embed="rId2"/>
          <a:stretch>
            <a:fillRect/>
          </a:stretch>
        </p:blipFill>
        <p:spPr>
          <a:xfrm>
            <a:off x="0" y="0"/>
            <a:ext cx="9170904" cy="5445224"/>
          </a:xfrm>
          <a:prstGeom prst="rect">
            <a:avLst/>
          </a:prstGeom>
        </p:spPr>
      </p:pic>
    </p:spTree>
    <p:extLst>
      <p:ext uri="{BB962C8B-B14F-4D97-AF65-F5344CB8AC3E}">
        <p14:creationId xmlns:p14="http://schemas.microsoft.com/office/powerpoint/2010/main" val="20971535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387424"/>
            <a:ext cx="9144000" cy="6547104"/>
          </a:xfrm>
          <a:prstGeom prst="rect">
            <a:avLst/>
          </a:prstGeom>
        </p:spPr>
      </p:pic>
      <p:sp>
        <p:nvSpPr>
          <p:cNvPr id="44035" name="Rectangle 3"/>
          <p:cNvSpPr>
            <a:spLocks noGrp="1" noChangeArrowheads="1"/>
          </p:cNvSpPr>
          <p:nvPr>
            <p:ph type="title" idx="4294967295"/>
          </p:nvPr>
        </p:nvSpPr>
        <p:spPr>
          <a:xfrm>
            <a:off x="1" y="6021288"/>
            <a:ext cx="9143999" cy="846740"/>
          </a:xfrm>
          <a:solidFill>
            <a:srgbClr val="000000"/>
          </a:solidFill>
          <a:effectLst/>
          <a:extLst/>
        </p:spPr>
        <p:txBody>
          <a:bodyPr/>
          <a:lstStyle/>
          <a:p>
            <a:pPr eaLnBrk="1" hangingPunct="1">
              <a:defRPr/>
            </a:pPr>
            <a:r>
              <a:rPr lang="en-US" dirty="0">
                <a:solidFill>
                  <a:schemeClr val="bg1"/>
                </a:solidFill>
                <a:effectLst>
                  <a:glow rad="228600">
                    <a:schemeClr val="tx1"/>
                  </a:glow>
                </a:effectLst>
                <a:ea typeface="ＭＳ Ｐゴシック" charset="0"/>
              </a:rPr>
              <a:t>Route of the Ark (</a:t>
            </a:r>
            <a:r>
              <a:rPr lang="zh-TW" altLang="en-US" dirty="0">
                <a:solidFill>
                  <a:schemeClr val="bg1"/>
                </a:solidFill>
                <a:effectLst>
                  <a:glow rad="228600">
                    <a:schemeClr val="tx1"/>
                  </a:glow>
                </a:effectLst>
                <a:ea typeface="ＭＳ Ｐゴシック" charset="0"/>
              </a:rPr>
              <a:t>撒母耳记上</a:t>
            </a:r>
            <a:r>
              <a:rPr lang="en-US" dirty="0">
                <a:solidFill>
                  <a:schemeClr val="bg1"/>
                </a:solidFill>
                <a:effectLst>
                  <a:glow rad="228600">
                    <a:schemeClr val="tx1"/>
                  </a:glow>
                </a:effectLst>
                <a:ea typeface="ＭＳ Ｐゴシック" charset="0"/>
              </a:rPr>
              <a:t> 5)</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197</a:t>
            </a:r>
          </a:p>
        </p:txBody>
      </p:sp>
      <p:pic>
        <p:nvPicPr>
          <p:cNvPr id="4" name="Picture 3"/>
          <p:cNvPicPr>
            <a:picLocks noChangeAspect="1"/>
          </p:cNvPicPr>
          <p:nvPr/>
        </p:nvPicPr>
        <p:blipFill>
          <a:blip r:embed="rId3"/>
          <a:stretch>
            <a:fillRect/>
          </a:stretch>
        </p:blipFill>
        <p:spPr>
          <a:xfrm>
            <a:off x="5148064" y="692696"/>
            <a:ext cx="2991102" cy="2592288"/>
          </a:xfrm>
          <a:prstGeom prst="rect">
            <a:avLst/>
          </a:prstGeom>
        </p:spPr>
      </p:pic>
    </p:spTree>
    <p:extLst>
      <p:ext uri="{BB962C8B-B14F-4D97-AF65-F5344CB8AC3E}">
        <p14:creationId xmlns:p14="http://schemas.microsoft.com/office/powerpoint/2010/main" val="133115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29845277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j0309650"/>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11113"/>
            <a:ext cx="9144000" cy="7013576"/>
          </a:xfrm>
        </p:spPr>
      </p:pic>
      <p:sp>
        <p:nvSpPr>
          <p:cNvPr id="44035" name="Rectangle 3"/>
          <p:cNvSpPr>
            <a:spLocks noGrp="1" noChangeArrowheads="1"/>
          </p:cNvSpPr>
          <p:nvPr>
            <p:ph type="title" idx="4294967295"/>
          </p:nvPr>
        </p:nvSpPr>
        <p:spPr>
          <a:noFill/>
          <a:ln>
            <a:noFill/>
          </a:ln>
          <a:effectLst>
            <a:outerShdw blurRad="63500" dist="38099"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eaLnBrk="1" hangingPunct="1"/>
            <a:r>
              <a:rPr lang="zh-CN" altLang="en-US" b="1">
                <a:solidFill>
                  <a:schemeClr val="bg1"/>
                </a:solidFill>
                <a:effectLst>
                  <a:glow rad="228600">
                    <a:schemeClr val="tx1"/>
                  </a:glow>
                </a:effectLst>
                <a:latin typeface="Arial"/>
                <a:cs typeface="Arial"/>
              </a:rPr>
              <a:t>下一步以色列人应怎样来保护神的约 柜</a:t>
            </a:r>
            <a:r>
              <a:rPr lang="en-US" altLang="zh-TW" b="1">
                <a:solidFill>
                  <a:schemeClr val="bg1"/>
                </a:solidFill>
                <a:effectLst>
                  <a:glow rad="228600">
                    <a:schemeClr val="tx1"/>
                  </a:glow>
                </a:effectLst>
                <a:latin typeface="Arial"/>
                <a:cs typeface="Arial"/>
              </a:rPr>
              <a:t>?</a:t>
            </a:r>
          </a:p>
        </p:txBody>
      </p:sp>
      <p:sp>
        <p:nvSpPr>
          <p:cNvPr id="44036" name="Text Box 4"/>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197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box(in)">
                                      <p:cBhvr>
                                        <p:cTn id="7" dur="500"/>
                                        <p:tgtEl>
                                          <p:spTgt spid="4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499" y="2755900"/>
            <a:ext cx="6350000" cy="4102100"/>
          </a:xfrm>
          <a:prstGeom prst="rect">
            <a:avLst/>
          </a:prstGeom>
        </p:spPr>
      </p:pic>
      <p:sp>
        <p:nvSpPr>
          <p:cNvPr id="219140" name="Title 1"/>
          <p:cNvSpPr>
            <a:spLocks noGrp="1"/>
          </p:cNvSpPr>
          <p:nvPr>
            <p:ph type="title"/>
          </p:nvPr>
        </p:nvSpPr>
        <p:spPr>
          <a:xfrm>
            <a:off x="685800" y="-26988"/>
            <a:ext cx="7772400" cy="792163"/>
          </a:xfrm>
          <a:effectLst>
            <a:outerShdw blurRad="50800" dist="38100" dir="2700000">
              <a:srgbClr val="000000">
                <a:alpha val="43000"/>
              </a:srgbClr>
            </a:outerShdw>
          </a:effectLst>
        </p:spPr>
        <p:txBody>
          <a:bodyPr/>
          <a:lstStyle/>
          <a:p>
            <a:r>
              <a:rPr lang="en-US">
                <a:solidFill>
                  <a:srgbClr val="FFFFFF"/>
                </a:solidFill>
                <a:latin typeface="Arial" charset="0"/>
                <a:ea typeface="ＭＳ Ｐゴシック" charset="0"/>
              </a:rPr>
              <a:t>The Ark Returned</a:t>
            </a:r>
          </a:p>
        </p:txBody>
      </p:sp>
      <p:sp>
        <p:nvSpPr>
          <p:cNvPr id="219138" name="Rectangle 5"/>
          <p:cNvSpPr>
            <a:spLocks noChangeArrowheads="1"/>
          </p:cNvSpPr>
          <p:nvPr/>
        </p:nvSpPr>
        <p:spPr bwMode="auto">
          <a:xfrm>
            <a:off x="7924800" y="6248400"/>
            <a:ext cx="1057275" cy="369888"/>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1 Sam 6</a:t>
            </a:r>
          </a:p>
        </p:txBody>
      </p:sp>
      <p:sp>
        <p:nvSpPr>
          <p:cNvPr id="6"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197</a:t>
            </a:r>
          </a:p>
        </p:txBody>
      </p:sp>
      <p:sp>
        <p:nvSpPr>
          <p:cNvPr id="219141" name="Rectangle 3"/>
          <p:cNvSpPr txBox="1">
            <a:spLocks noChangeArrowheads="1"/>
          </p:cNvSpPr>
          <p:nvPr/>
        </p:nvSpPr>
        <p:spPr bwMode="auto">
          <a:xfrm>
            <a:off x="179512" y="1268760"/>
            <a:ext cx="4896544" cy="2625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lvl="0" algn="l" eaLnBrk="1" hangingPunct="1">
              <a:spcBef>
                <a:spcPct val="20000"/>
              </a:spcBef>
              <a:buFontTx/>
              <a:buChar char="•"/>
            </a:pPr>
            <a:r>
              <a:rPr lang="zh-CN" altLang="en-US">
                <a:solidFill>
                  <a:srgbClr val="FFFFFF"/>
                </a:solidFill>
                <a:effectLst>
                  <a:glow rad="228600">
                    <a:srgbClr val="000000"/>
                  </a:glow>
                </a:effectLst>
                <a:latin typeface="Arial" charset="0"/>
                <a:cs typeface="Arial" charset="0"/>
              </a:rPr>
              <a:t>神的约 柜在伯示麦被归还</a:t>
            </a:r>
          </a:p>
          <a:p>
            <a:pPr lvl="0" algn="l" eaLnBrk="1" hangingPunct="1">
              <a:spcBef>
                <a:spcPct val="20000"/>
              </a:spcBef>
              <a:buFontTx/>
              <a:buChar char="•"/>
            </a:pPr>
            <a:r>
              <a:rPr lang="zh-CN" altLang="en-US">
                <a:solidFill>
                  <a:srgbClr val="FFFFFF"/>
                </a:solidFill>
                <a:effectLst>
                  <a:glow rad="228600">
                    <a:srgbClr val="000000"/>
                  </a:glow>
                </a:effectLst>
                <a:latin typeface="Arial" charset="0"/>
                <a:cs typeface="Arial" charset="0"/>
              </a:rPr>
              <a:t>    以色列人</a:t>
            </a:r>
            <a:r>
              <a:rPr lang="en-US" altLang="zh-CN">
                <a:solidFill>
                  <a:srgbClr val="FFFFFF"/>
                </a:solidFill>
                <a:effectLst>
                  <a:glow rad="228600">
                    <a:srgbClr val="000000"/>
                  </a:glow>
                </a:effectLst>
                <a:latin typeface="Arial" charset="0"/>
                <a:cs typeface="Arial" charset="0"/>
              </a:rPr>
              <a:t>.</a:t>
            </a:r>
          </a:p>
          <a:p>
            <a:pPr lvl="0" algn="l" eaLnBrk="1" hangingPunct="1">
              <a:spcBef>
                <a:spcPct val="20000"/>
              </a:spcBef>
              <a:buFontTx/>
              <a:buChar char="•"/>
            </a:pPr>
            <a:endParaRPr lang="en-US" altLang="zh-CN">
              <a:solidFill>
                <a:srgbClr val="FFFFFF"/>
              </a:solidFill>
              <a:effectLst>
                <a:glow rad="228600">
                  <a:srgbClr val="000000"/>
                </a:glow>
              </a:effectLst>
              <a:latin typeface="Arial" charset="0"/>
              <a:cs typeface="Arial" charset="0"/>
            </a:endParaRPr>
          </a:p>
          <a:p>
            <a:pPr lvl="0" algn="l" eaLnBrk="1" hangingPunct="1">
              <a:spcBef>
                <a:spcPct val="20000"/>
              </a:spcBef>
              <a:buFontTx/>
              <a:buChar char="•"/>
            </a:pPr>
            <a:r>
              <a:rPr lang="zh-CN" altLang="en-US">
                <a:solidFill>
                  <a:srgbClr val="FFFFFF"/>
                </a:solidFill>
                <a:effectLst>
                  <a:glow rad="228600">
                    <a:srgbClr val="000000"/>
                  </a:glow>
                </a:effectLst>
                <a:latin typeface="Arial" charset="0"/>
                <a:cs typeface="Arial" charset="0"/>
              </a:rPr>
              <a:t>神的约 柜被送回基列耶林了</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endParaRPr>
          </a:p>
        </p:txBody>
      </p:sp>
      <p:pic>
        <p:nvPicPr>
          <p:cNvPr id="2" name="Picture 1"/>
          <p:cNvPicPr>
            <a:picLocks noChangeAspect="1"/>
          </p:cNvPicPr>
          <p:nvPr/>
        </p:nvPicPr>
        <p:blipFill>
          <a:blip r:embed="rId4"/>
          <a:stretch>
            <a:fillRect/>
          </a:stretch>
        </p:blipFill>
        <p:spPr>
          <a:xfrm>
            <a:off x="5038395" y="836712"/>
            <a:ext cx="4102100" cy="2667000"/>
          </a:xfrm>
          <a:prstGeom prst="rect">
            <a:avLst/>
          </a:prstGeom>
        </p:spPr>
      </p:pic>
    </p:spTree>
    <p:extLst>
      <p:ext uri="{BB962C8B-B14F-4D97-AF65-F5344CB8AC3E}">
        <p14:creationId xmlns:p14="http://schemas.microsoft.com/office/powerpoint/2010/main" val="8302574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9141">
                                            <p:txEl>
                                              <p:pRg st="0" end="0"/>
                                            </p:txEl>
                                          </p:spTgt>
                                        </p:tgtEl>
                                        <p:attrNameLst>
                                          <p:attrName>style.visibility</p:attrName>
                                        </p:attrNameLst>
                                      </p:cBhvr>
                                      <p:to>
                                        <p:strVal val="visible"/>
                                      </p:to>
                                    </p:set>
                                    <p:animEffect transition="in" filter="checkerboard(across)">
                                      <p:cBhvr>
                                        <p:cTn id="7" dur="500"/>
                                        <p:tgtEl>
                                          <p:spTgt spid="2191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19141">
                                            <p:txEl>
                                              <p:pRg st="1" end="1"/>
                                            </p:txEl>
                                          </p:spTgt>
                                        </p:tgtEl>
                                        <p:attrNameLst>
                                          <p:attrName>style.visibility</p:attrName>
                                        </p:attrNameLst>
                                      </p:cBhvr>
                                      <p:to>
                                        <p:strVal val="visible"/>
                                      </p:to>
                                    </p:set>
                                    <p:animEffect transition="in" filter="checkerboard(across)">
                                      <p:cBhvr>
                                        <p:cTn id="12" dur="500"/>
                                        <p:tgtEl>
                                          <p:spTgt spid="2191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19141">
                                            <p:txEl>
                                              <p:pRg st="3" end="3"/>
                                            </p:txEl>
                                          </p:spTgt>
                                        </p:tgtEl>
                                        <p:attrNameLst>
                                          <p:attrName>style.visibility</p:attrName>
                                        </p:attrNameLst>
                                      </p:cBhvr>
                                      <p:to>
                                        <p:strVal val="visible"/>
                                      </p:to>
                                    </p:set>
                                    <p:animEffect transition="in" filter="checkerboard(across)">
                                      <p:cBhvr>
                                        <p:cTn id="17" dur="500"/>
                                        <p:tgtEl>
                                          <p:spTgt spid="21914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heckerboard(across)">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1088841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184" y="0"/>
            <a:ext cx="9144000" cy="6126480"/>
          </a:xfrm>
          <a:prstGeom prst="rect">
            <a:avLst/>
          </a:prstGeom>
        </p:spPr>
      </p:pic>
      <p:sp>
        <p:nvSpPr>
          <p:cNvPr id="44035" name="Rectangle 3"/>
          <p:cNvSpPr>
            <a:spLocks noGrp="1" noChangeArrowheads="1"/>
          </p:cNvSpPr>
          <p:nvPr>
            <p:ph type="title" idx="4294967295"/>
          </p:nvPr>
        </p:nvSpPr>
        <p:spPr>
          <a:xfrm>
            <a:off x="-23719" y="5517232"/>
            <a:ext cx="9143999" cy="1268760"/>
          </a:xfrm>
          <a:solidFill>
            <a:schemeClr val="tx1"/>
          </a:solidFill>
          <a:effectLst/>
          <a:extLst/>
        </p:spPr>
        <p:txBody>
          <a:bodyPr anchor="ctr"/>
          <a:lstStyle/>
          <a:p>
            <a:pPr eaLnBrk="1" hangingPunct="1">
              <a:defRPr/>
            </a:pPr>
            <a:r>
              <a:rPr lang="en-US" dirty="0">
                <a:solidFill>
                  <a:schemeClr val="bg1"/>
                </a:solidFill>
                <a:effectLst>
                  <a:glow rad="228600">
                    <a:schemeClr val="tx1"/>
                  </a:glow>
                </a:effectLst>
                <a:ea typeface="ＭＳ Ｐゴシック" charset="0"/>
              </a:rPr>
              <a:t>Samuel Subdues the Philistines at Mizpah (</a:t>
            </a:r>
            <a:r>
              <a:rPr lang="zh-TW" altLang="en-US" dirty="0">
                <a:solidFill>
                  <a:schemeClr val="bg1"/>
                </a:solidFill>
                <a:effectLst>
                  <a:glow rad="228600">
                    <a:schemeClr val="tx1"/>
                  </a:glow>
                </a:effectLst>
                <a:ea typeface="ＭＳ Ｐゴシック" charset="0"/>
              </a:rPr>
              <a:t>撒母耳记上</a:t>
            </a:r>
            <a:r>
              <a:rPr lang="en-US" dirty="0">
                <a:solidFill>
                  <a:schemeClr val="bg1"/>
                </a:solidFill>
                <a:effectLst>
                  <a:glow rad="228600">
                    <a:schemeClr val="tx1"/>
                  </a:glow>
                </a:effectLst>
                <a:ea typeface="ＭＳ Ｐゴシック" charset="0"/>
              </a:rPr>
              <a:t> 7:2-17)</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197</a:t>
            </a:r>
          </a:p>
        </p:txBody>
      </p:sp>
    </p:spTree>
    <p:extLst>
      <p:ext uri="{BB962C8B-B14F-4D97-AF65-F5344CB8AC3E}">
        <p14:creationId xmlns:p14="http://schemas.microsoft.com/office/powerpoint/2010/main" val="18231740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pPr>
              <a:defRPr/>
            </a:pPr>
            <a:endParaRPr lang="en-US">
              <a:solidFill>
                <a:srgbClr val="000000"/>
              </a:solidFill>
            </a:endParaRPr>
          </a:p>
        </p:txBody>
      </p:sp>
      <p:sp>
        <p:nvSpPr>
          <p:cNvPr id="34821" name="Text Box 5"/>
          <p:cNvSpPr txBox="1">
            <a:spLocks noChangeArrowheads="1"/>
          </p:cNvSpPr>
          <p:nvPr/>
        </p:nvSpPr>
        <p:spPr bwMode="auto">
          <a:xfrm>
            <a:off x="179512" y="5638800"/>
            <a:ext cx="3401888"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zh-TW" altLang="en-US" sz="4400">
                <a:solidFill>
                  <a:srgbClr val="FFFFFF"/>
                </a:solidFill>
                <a:latin typeface="Arial" charset="0"/>
                <a:cs typeface="Arial" charset="0"/>
              </a:rPr>
              <a:t>以利</a:t>
            </a: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defRPr/>
            </a:pPr>
            <a:endParaRPr lang="en-US" sz="1800" b="0">
              <a:solidFill>
                <a:srgbClr val="000000"/>
              </a:solidFill>
              <a:latin typeface="Arial" charset="0"/>
            </a:endParaRPr>
          </a:p>
        </p:txBody>
      </p:sp>
      <p:sp>
        <p:nvSpPr>
          <p:cNvPr id="34823" name="Text Box 7"/>
          <p:cNvSpPr txBox="1">
            <a:spLocks noChangeArrowheads="1"/>
          </p:cNvSpPr>
          <p:nvPr/>
        </p:nvSpPr>
        <p:spPr bwMode="auto">
          <a:xfrm>
            <a:off x="5664832" y="5638800"/>
            <a:ext cx="28194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zh-TW" altLang="en-US" sz="4400">
                <a:solidFill>
                  <a:srgbClr val="FFFFFF"/>
                </a:solidFill>
                <a:latin typeface="Arial" charset="0"/>
                <a:cs typeface="Arial" charset="0"/>
              </a:rPr>
              <a:t>撒母耳</a:t>
            </a: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en-US" sz="2400" dirty="0">
                <a:solidFill>
                  <a:srgbClr val="FFFFFF"/>
                </a:solidFill>
                <a:latin typeface="Arial"/>
                <a:cs typeface="Arial"/>
              </a:rPr>
              <a:t>196</a:t>
            </a:r>
            <a:endParaRPr lang="en-US" sz="2400" b="0" dirty="0">
              <a:solidFill>
                <a:srgbClr val="FFFFFF"/>
              </a:solidFill>
              <a:latin typeface="Arial"/>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chemeClr val="bg1"/>
          </a:solidFill>
          <a:ln w="9525">
            <a:solidFill>
              <a:schemeClr val="tx1"/>
            </a:solidFill>
            <a:miter lim="800000"/>
            <a:headEnd/>
            <a:tailEnd/>
          </a:ln>
        </p:spPr>
        <p:txBody>
          <a:bodyPr wrap="none" anchor="ctr"/>
          <a:lstStyle/>
          <a:p>
            <a:pPr>
              <a:defRPr/>
            </a:pPr>
            <a:endParaRPr lang="en-US">
              <a:solidFill>
                <a:srgbClr val="000000"/>
              </a:solidFill>
            </a:endParaRPr>
          </a:p>
        </p:txBody>
      </p:sp>
      <p:sp>
        <p:nvSpPr>
          <p:cNvPr id="200714" name="Title 2"/>
          <p:cNvSpPr>
            <a:spLocks noGrp="1"/>
          </p:cNvSpPr>
          <p:nvPr>
            <p:ph type="title"/>
          </p:nvPr>
        </p:nvSpPr>
        <p:spPr>
          <a:xfrm>
            <a:off x="0" y="33338"/>
            <a:ext cx="4932363" cy="658812"/>
          </a:xfrm>
        </p:spPr>
        <p:txBody>
          <a:bodyPr/>
          <a:lstStyle/>
          <a:p>
            <a:pPr lvl="0"/>
            <a:r>
              <a:rPr lang="zh-TW" altLang="en-US" sz="3600" i="1">
                <a:solidFill>
                  <a:srgbClr val="FFFFFF"/>
                </a:solidFill>
                <a:latin typeface="Arial" charset="0"/>
                <a:ea typeface="ＭＳ Ｐゴシック" charset="0"/>
              </a:rPr>
              <a:t>过渡期</a:t>
            </a:r>
            <a:r>
              <a:rPr lang="en-US" altLang="zh-TW" sz="3600" i="1">
                <a:solidFill>
                  <a:srgbClr val="FFFFFF"/>
                </a:solidFill>
                <a:latin typeface="Arial" charset="0"/>
                <a:ea typeface="ＭＳ Ｐゴシック" charset="0"/>
              </a:rPr>
              <a:t> </a:t>
            </a:r>
            <a:r>
              <a:rPr lang="en-US" sz="3600" i="1">
                <a:solidFill>
                  <a:srgbClr val="FFFFFF"/>
                </a:solidFill>
                <a:latin typeface="Arial" charset="0"/>
                <a:ea typeface="ＭＳ Ｐゴシック" charset="0"/>
              </a:rPr>
              <a:t>1</a:t>
            </a:r>
          </a:p>
        </p:txBody>
      </p:sp>
      <p:pic>
        <p:nvPicPr>
          <p:cNvPr id="18"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508104" y="1988840"/>
            <a:ext cx="3344007" cy="36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51520" y="2132856"/>
            <a:ext cx="3502367" cy="3552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16" name="WordArt 11"/>
          <p:cNvSpPr>
            <a:spLocks noChangeArrowheads="1" noChangeShapeType="1" noTextEdit="1"/>
          </p:cNvSpPr>
          <p:nvPr/>
        </p:nvSpPr>
        <p:spPr bwMode="auto">
          <a:xfrm>
            <a:off x="2133600" y="685800"/>
            <a:ext cx="4419600" cy="1434582"/>
          </a:xfrm>
          <a:prstGeom prst="rect">
            <a:avLst/>
          </a:prstGeom>
        </p:spPr>
        <p:txBody>
          <a:bodyPr wrap="none" fromWordArt="1">
            <a:prstTxWarp prst="textSlantUp">
              <a:avLst>
                <a:gd name="adj" fmla="val 32056"/>
              </a:avLst>
            </a:prstTxWarp>
          </a:bodyPr>
          <a:lstStyle/>
          <a:p>
            <a:pPr>
              <a:defRPr/>
            </a:pPr>
            <a:r>
              <a:rPr lang="zh-TW" altLang="en-US" sz="4800" kern="10">
                <a:ln w="9525">
                  <a:solidFill>
                    <a:srgbClr val="CC99FF"/>
                  </a:solidFill>
                  <a:round/>
                  <a:headEnd/>
                  <a:tailEnd/>
                </a:ln>
                <a:solidFill>
                  <a:srgbClr val="FFFFFF"/>
                </a:solidFill>
                <a:effectLst>
                  <a:glow rad="228600">
                    <a:srgbClr val="000000"/>
                  </a:glow>
                </a:effectLst>
                <a:latin typeface="Impact"/>
                <a:ea typeface="Impact"/>
                <a:cs typeface="Impact"/>
              </a:rPr>
              <a:t>撒母耳记上</a:t>
            </a:r>
            <a:endParaRPr lang="en-US" sz="4800" kern="10">
              <a:ln w="9525">
                <a:solidFill>
                  <a:srgbClr val="CC99FF"/>
                </a:solidFill>
                <a:round/>
                <a:headEnd/>
                <a:tailEnd/>
              </a:ln>
              <a:solidFill>
                <a:srgbClr val="FFFFFF"/>
              </a:solidFill>
              <a:effectLst>
                <a:glow rad="228600">
                  <a:srgbClr val="000000"/>
                </a:glow>
              </a:effectLst>
              <a:latin typeface="Impact"/>
              <a:ea typeface="Impact"/>
              <a:cs typeface="Impact"/>
            </a:endParaRPr>
          </a:p>
        </p:txBody>
      </p:sp>
    </p:spTree>
    <p:extLst>
      <p:ext uri="{BB962C8B-B14F-4D97-AF65-F5344CB8AC3E}">
        <p14:creationId xmlns:p14="http://schemas.microsoft.com/office/powerpoint/2010/main" val="214225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checkerboard(across)">
                                      <p:cBhvr>
                                        <p:cTn id="11" dur="500"/>
                                        <p:tgtEl>
                                          <p:spTgt spid="34823"/>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utoUpdateAnimBg="0"/>
      <p:bldP spid="1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821" name="Text Box 5"/>
          <p:cNvSpPr txBox="1">
            <a:spLocks noChangeArrowheads="1"/>
          </p:cNvSpPr>
          <p:nvPr/>
        </p:nvSpPr>
        <p:spPr bwMode="auto">
          <a:xfrm>
            <a:off x="179512" y="5638800"/>
            <a:ext cx="3401888"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zh-TW" altLang="en-US" sz="4400">
                <a:solidFill>
                  <a:srgbClr val="FFFFFF"/>
                </a:solidFill>
                <a:latin typeface="Arial" charset="0"/>
                <a:cs typeface="Arial" charset="0"/>
              </a:rPr>
              <a:t>撒母耳</a:t>
            </a: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23" name="Text Box 7"/>
          <p:cNvSpPr txBox="1">
            <a:spLocks noChangeArrowheads="1"/>
          </p:cNvSpPr>
          <p:nvPr/>
        </p:nvSpPr>
        <p:spPr bwMode="auto">
          <a:xfrm>
            <a:off x="5664832" y="5638800"/>
            <a:ext cx="28194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zh-TW" altLang="en-US" sz="4400">
                <a:solidFill>
                  <a:srgbClr val="FFFFFF"/>
                </a:solidFill>
                <a:latin typeface="Arial" charset="0"/>
                <a:cs typeface="Arial" charset="0"/>
              </a:rPr>
              <a:t>扫罗</a:t>
            </a:r>
            <a:endPar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196</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0714" name="Title 2"/>
          <p:cNvSpPr>
            <a:spLocks noGrp="1"/>
          </p:cNvSpPr>
          <p:nvPr>
            <p:ph type="title"/>
          </p:nvPr>
        </p:nvSpPr>
        <p:spPr>
          <a:xfrm>
            <a:off x="0" y="33338"/>
            <a:ext cx="4932363" cy="658812"/>
          </a:xfrm>
        </p:spPr>
        <p:txBody>
          <a:bodyPr/>
          <a:lstStyle/>
          <a:p>
            <a:r>
              <a:rPr lang="zh-TW" altLang="en-US" sz="3600" i="1">
                <a:solidFill>
                  <a:srgbClr val="FFFFFF"/>
                </a:solidFill>
                <a:latin typeface="Arial" charset="0"/>
                <a:ea typeface="ＭＳ Ｐゴシック" charset="0"/>
              </a:rPr>
              <a:t>过渡期</a:t>
            </a:r>
            <a:r>
              <a:rPr lang="en-US" altLang="zh-TW" sz="3600" i="1">
                <a:solidFill>
                  <a:srgbClr val="FFFFFF"/>
                </a:solidFill>
                <a:latin typeface="Arial" charset="0"/>
                <a:ea typeface="ＭＳ Ｐゴシック" charset="0"/>
              </a:rPr>
              <a:t> 2</a:t>
            </a:r>
            <a:endParaRPr lang="en-US" sz="3600" i="1">
              <a:solidFill>
                <a:srgbClr val="FFFFFF"/>
              </a:solidFill>
              <a:latin typeface="Arial" charset="0"/>
              <a:ea typeface="ＭＳ Ｐゴシック" charset="0"/>
            </a:endParaRPr>
          </a:p>
        </p:txBody>
      </p:sp>
      <p:pic>
        <p:nvPicPr>
          <p:cNvPr id="16"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616624" y="1988840"/>
            <a:ext cx="2915816" cy="3746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79512" y="1988840"/>
            <a:ext cx="3344007" cy="36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16" name="WordArt 11"/>
          <p:cNvSpPr>
            <a:spLocks noChangeArrowheads="1" noChangeShapeType="1" noTextEdit="1"/>
          </p:cNvSpPr>
          <p:nvPr/>
        </p:nvSpPr>
        <p:spPr bwMode="auto">
          <a:xfrm>
            <a:off x="2209800" y="533400"/>
            <a:ext cx="4419600" cy="1434582"/>
          </a:xfrm>
          <a:prstGeom prst="rect">
            <a:avLst/>
          </a:prstGeom>
        </p:spPr>
        <p:txBody>
          <a:bodyPr wrap="none" numCol="1" fromWordArt="1">
            <a:prstTxWarp prst="textSlantUp">
              <a:avLst>
                <a:gd name="adj" fmla="val 32056"/>
              </a:avLst>
            </a:prstTxWarp>
          </a:bodyPr>
          <a:lstStyle/>
          <a:p>
            <a:r>
              <a:rPr lang="zh-TW" altLang="en-US" sz="4800" kern="10">
                <a:ln w="9525">
                  <a:solidFill>
                    <a:srgbClr val="CC99FF"/>
                  </a:solidFill>
                  <a:round/>
                  <a:headEnd/>
                  <a:tailEnd/>
                </a:ln>
                <a:solidFill>
                  <a:srgbClr val="FFFFFF"/>
                </a:solidFill>
                <a:effectLst>
                  <a:glow rad="228600">
                    <a:srgbClr val="000000"/>
                  </a:glow>
                </a:effectLst>
                <a:latin typeface="Impact"/>
                <a:ea typeface="Impact"/>
                <a:cs typeface="Impact"/>
              </a:rPr>
              <a:t>撒母耳记上</a:t>
            </a:r>
            <a:endParaRPr lang="en-US" sz="4800" kern="10">
              <a:ln w="9525">
                <a:solidFill>
                  <a:srgbClr val="CC99FF"/>
                </a:solidFill>
                <a:round/>
                <a:headEnd/>
                <a:tailEnd/>
              </a:ln>
              <a:solidFill>
                <a:srgbClr val="FFFFFF"/>
              </a:solidFill>
              <a:effectLst>
                <a:glow rad="228600">
                  <a:srgbClr val="000000"/>
                </a:glow>
              </a:effectLst>
              <a:latin typeface="Impact"/>
              <a:ea typeface="Impact"/>
              <a:cs typeface="Impact"/>
            </a:endParaRPr>
          </a:p>
        </p:txBody>
      </p:sp>
    </p:spTree>
    <p:extLst>
      <p:ext uri="{BB962C8B-B14F-4D97-AF65-F5344CB8AC3E}">
        <p14:creationId xmlns:p14="http://schemas.microsoft.com/office/powerpoint/2010/main" val="1706731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821"/>
                                        </p:tgtEl>
                                        <p:attrNameLst>
                                          <p:attrName>style.visibility</p:attrName>
                                        </p:attrNameLst>
                                      </p:cBhvr>
                                      <p:to>
                                        <p:strVal val="visible"/>
                                      </p:to>
                                    </p:set>
                                  </p:childTnLst>
                                </p:cTn>
                              </p:par>
                              <p:par>
                                <p:cTn id="7" presetID="5" presetClass="entr" presetSubtype="10" fill="hold" grpId="0" nodeType="withEffect">
                                  <p:stCondLst>
                                    <p:cond delay="0"/>
                                  </p:stCondLst>
                                  <p:childTnLst>
                                    <p:set>
                                      <p:cBhvr>
                                        <p:cTn id="8" dur="1" fill="hold">
                                          <p:stCondLst>
                                            <p:cond delay="0"/>
                                          </p:stCondLst>
                                        </p:cTn>
                                        <p:tgtEl>
                                          <p:spTgt spid="34823"/>
                                        </p:tgtEl>
                                        <p:attrNameLst>
                                          <p:attrName>style.visibility</p:attrName>
                                        </p:attrNameLst>
                                      </p:cBhvr>
                                      <p:to>
                                        <p:strVal val="visible"/>
                                      </p:to>
                                    </p:set>
                                    <p:animEffect transition="in" filter="checkerboard(across)">
                                      <p:cBhvr>
                                        <p:cTn id="9" dur="500"/>
                                        <p:tgtEl>
                                          <p:spTgt spid="3482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utoUpdateAnimBg="0"/>
      <p:bldP spid="34823" grpId="0" autoUpdateAnimBg="0"/>
      <p:bldP spid="1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1650730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以色列因体贴肉体选择扫罗作王，神承诺将他们从扫罗的统治下拯救出来并由神所拣选的大卫来治理，表明即使人犯罪神还是在乎祂救赎计划的实现。</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42c</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85450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7"/>
          <p:cNvSpPr>
            <a:spLocks noGrp="1" noChangeArrowheads="1"/>
          </p:cNvSpPr>
          <p:nvPr>
            <p:ph type="title"/>
          </p:nvPr>
        </p:nvSpPr>
        <p:spPr/>
        <p:txBody>
          <a:bodyPr/>
          <a:lstStyle/>
          <a:p>
            <a:pPr eaLnBrk="1" hangingPunct="1"/>
            <a:r>
              <a:rPr lang="en-US" altLang="zh-TW">
                <a:latin typeface="Times New Roman" charset="0"/>
                <a:ea typeface="新細明體" charset="0"/>
                <a:cs typeface="新細明體" charset="0"/>
              </a:rPr>
              <a:t>Key Verse</a:t>
            </a:r>
          </a:p>
        </p:txBody>
      </p:sp>
      <p:sp>
        <p:nvSpPr>
          <p:cNvPr id="35843" name="Rectangle 14"/>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solidFill>
                <a:srgbClr val="000000"/>
              </a:solidFill>
            </a:endParaRPr>
          </a:p>
        </p:txBody>
      </p:sp>
      <p:pic>
        <p:nvPicPr>
          <p:cNvPr id="35844" name="Picture 4" descr="j023761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38200" y="381000"/>
            <a:ext cx="1828800"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9" name="WordArt 7"/>
          <p:cNvSpPr>
            <a:spLocks noChangeArrowheads="1" noChangeShapeType="1" noTextEdit="1"/>
          </p:cNvSpPr>
          <p:nvPr/>
        </p:nvSpPr>
        <p:spPr bwMode="auto">
          <a:xfrm>
            <a:off x="3733800" y="1600200"/>
            <a:ext cx="3581400" cy="1219200"/>
          </a:xfrm>
          <a:prstGeom prst="rect">
            <a:avLst/>
          </a:prstGeom>
        </p:spPr>
        <p:txBody>
          <a:bodyPr wrap="none" fromWordArt="1">
            <a:prstTxWarp prst="textDeflate">
              <a:avLst>
                <a:gd name="adj" fmla="val 26227"/>
              </a:avLst>
            </a:prstTxWarp>
          </a:bodyPr>
          <a:lstStyle/>
          <a:p>
            <a:r>
              <a:rPr lang="zh-TW" altLang="en-US" sz="3600" kern="10">
                <a:ln w="9525" cap="sq">
                  <a:solidFill>
                    <a:srgbClr val="000000"/>
                  </a:solidFill>
                  <a:round/>
                  <a:headEnd type="none" w="sm" len="sm"/>
                  <a:tailEnd type="none" w="sm" len="sm"/>
                </a:ln>
                <a:solidFill>
                  <a:srgbClr val="0000FF"/>
                </a:solidFill>
                <a:latin typeface="Impact"/>
                <a:ea typeface="Impact"/>
                <a:cs typeface="Impact"/>
              </a:rPr>
              <a:t>撒上 </a:t>
            </a:r>
            <a:r>
              <a:rPr lang="en-US" altLang="zh-TW" sz="3600" kern="10">
                <a:ln w="9525" cap="sq">
                  <a:solidFill>
                    <a:srgbClr val="000000"/>
                  </a:solidFill>
                  <a:round/>
                  <a:headEnd type="none" w="sm" len="sm"/>
                  <a:tailEnd type="none" w="sm" len="sm"/>
                </a:ln>
                <a:solidFill>
                  <a:srgbClr val="0000FF"/>
                </a:solidFill>
                <a:latin typeface="Impact"/>
                <a:ea typeface="Impact"/>
                <a:cs typeface="Impact"/>
              </a:rPr>
              <a:t>8:5</a:t>
            </a:r>
            <a:endParaRPr lang="en-US" sz="3600" kern="10">
              <a:ln w="9525" cap="sq">
                <a:solidFill>
                  <a:srgbClr val="000000"/>
                </a:solidFill>
                <a:round/>
                <a:headEnd type="none" w="sm" len="sm"/>
                <a:tailEnd type="none" w="sm" len="sm"/>
              </a:ln>
              <a:solidFill>
                <a:srgbClr val="0000FF"/>
              </a:solidFill>
              <a:latin typeface="Impact"/>
              <a:ea typeface="Impact"/>
              <a:cs typeface="Impact"/>
            </a:endParaRPr>
          </a:p>
        </p:txBody>
      </p:sp>
      <p:pic>
        <p:nvPicPr>
          <p:cNvPr id="59401" name="Picture 9" descr="DIA-Jan-2000-2">
            <a:hlinkClick r:id="rId4"/>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00" y="4267200"/>
            <a:ext cx="6477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404" name="Rectangle 12"/>
          <p:cNvSpPr>
            <a:spLocks noChangeArrowheads="1"/>
          </p:cNvSpPr>
          <p:nvPr/>
        </p:nvSpPr>
        <p:spPr bwMode="auto">
          <a:xfrm>
            <a:off x="609600" y="5029200"/>
            <a:ext cx="3048000" cy="1160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lvl="1" algn="l">
              <a:spcBef>
                <a:spcPct val="50000"/>
              </a:spcBef>
              <a:buFontTx/>
              <a:buChar char="–"/>
            </a:pPr>
            <a:r>
              <a:rPr lang="zh-CN" altLang="en-US">
                <a:solidFill>
                  <a:srgbClr val="6600CC"/>
                </a:solidFill>
                <a:ea typeface="宋体" charset="0"/>
                <a:cs typeface="宋体" charset="0"/>
              </a:rPr>
              <a:t>时机不成熟</a:t>
            </a:r>
            <a:endParaRPr lang="zh-TW" altLang="en-US">
              <a:solidFill>
                <a:srgbClr val="6600CC"/>
              </a:solidFill>
              <a:ea typeface="新細明體" charset="0"/>
              <a:cs typeface="新細明體" charset="0"/>
            </a:endParaRPr>
          </a:p>
          <a:p>
            <a:pPr lvl="1" algn="l">
              <a:spcBef>
                <a:spcPct val="50000"/>
              </a:spcBef>
              <a:buFontTx/>
              <a:buChar char="–"/>
            </a:pPr>
            <a:r>
              <a:rPr lang="zh-CN" altLang="en-US">
                <a:solidFill>
                  <a:srgbClr val="6600CC"/>
                </a:solidFill>
                <a:ea typeface="宋体" charset="0"/>
                <a:cs typeface="宋体" charset="0"/>
              </a:rPr>
              <a:t>动机不对</a:t>
            </a:r>
          </a:p>
        </p:txBody>
      </p:sp>
      <p:sp>
        <p:nvSpPr>
          <p:cNvPr id="35848" name="WordArt 13"/>
          <p:cNvSpPr>
            <a:spLocks noChangeArrowheads="1" noChangeShapeType="1" noTextEdit="1"/>
          </p:cNvSpPr>
          <p:nvPr/>
        </p:nvSpPr>
        <p:spPr bwMode="auto">
          <a:xfrm>
            <a:off x="3048000" y="0"/>
            <a:ext cx="4953000" cy="1714500"/>
          </a:xfrm>
          <a:prstGeom prst="rect">
            <a:avLst/>
          </a:prstGeom>
        </p:spPr>
        <p:txBody>
          <a:bodyPr wrap="none" fromWordArt="1">
            <a:prstTxWarp prst="textSlantUp">
              <a:avLst>
                <a:gd name="adj" fmla="val 32056"/>
              </a:avLst>
            </a:prstTxWarp>
          </a:bodyPr>
          <a:lstStyle/>
          <a:p>
            <a:r>
              <a:rPr lang="zh-CHT" altLang="en-US" sz="4800" kern="1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Impact"/>
                <a:ea typeface="Impact"/>
                <a:cs typeface="Impact"/>
              </a:rPr>
              <a:t>金 句</a:t>
            </a:r>
            <a:endParaRPr lang="en-US" sz="4800" kern="1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59407" name="Text Box 15"/>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chemeClr val="tx2">
                <a:alpha val="74998"/>
              </a:scheme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rgbClr val="FFFFFF"/>
                </a:solidFill>
                <a:ea typeface="新細明體" charset="0"/>
                <a:cs typeface="新細明體" charset="0"/>
              </a:rPr>
              <a:t>194</a:t>
            </a:r>
            <a:endParaRPr lang="en-US" altLang="zh-TW" sz="2400" b="0">
              <a:solidFill>
                <a:srgbClr val="FFFFFF"/>
              </a:solidFill>
              <a:ea typeface="新細明體" charset="0"/>
              <a:cs typeface="新細明體" charset="0"/>
            </a:endParaRPr>
          </a:p>
        </p:txBody>
      </p:sp>
      <p:sp>
        <p:nvSpPr>
          <p:cNvPr id="35850" name="Rectangle 16"/>
          <p:cNvSpPr>
            <a:spLocks noChangeArrowheads="1"/>
          </p:cNvSpPr>
          <p:nvPr/>
        </p:nvSpPr>
        <p:spPr bwMode="auto">
          <a:xfrm>
            <a:off x="685800" y="22098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l">
              <a:spcBef>
                <a:spcPct val="20000"/>
              </a:spcBef>
              <a:buFontTx/>
              <a:buChar char="•"/>
            </a:pPr>
            <a:r>
              <a:rPr lang="zh-CN" altLang="en-US" sz="3200">
                <a:solidFill>
                  <a:srgbClr val="000000"/>
                </a:solidFill>
                <a:ea typeface="宋体" charset="0"/>
                <a:cs typeface="宋体" charset="0"/>
              </a:rPr>
              <a:t>让 我们 来读</a:t>
            </a:r>
          </a:p>
          <a:p>
            <a:pPr marL="342900" indent="-342900" algn="l">
              <a:spcBef>
                <a:spcPct val="20000"/>
              </a:spcBef>
              <a:buFontTx/>
              <a:buChar char="•"/>
            </a:pPr>
            <a:r>
              <a:rPr lang="zh-CN" altLang="en-US" sz="3200">
                <a:solidFill>
                  <a:srgbClr val="000000"/>
                </a:solidFill>
                <a:ea typeface="宋体" charset="0"/>
                <a:cs typeface="宋体" charset="0"/>
              </a:rPr>
              <a:t>以色列人要求一位王是不是</a:t>
            </a:r>
          </a:p>
          <a:p>
            <a:pPr marL="342900" indent="-342900" algn="l">
              <a:spcBef>
                <a:spcPct val="20000"/>
              </a:spcBef>
            </a:pPr>
            <a:r>
              <a:rPr lang="zh-CN" altLang="en-US" sz="3200">
                <a:solidFill>
                  <a:srgbClr val="000000"/>
                </a:solidFill>
                <a:ea typeface="宋体" charset="0"/>
                <a:cs typeface="宋体" charset="0"/>
              </a:rPr>
              <a:t>    一个好的主意</a:t>
            </a:r>
            <a:r>
              <a:rPr lang="en-US" altLang="zh-TW" sz="3200">
                <a:solidFill>
                  <a:srgbClr val="000000"/>
                </a:solidFill>
                <a:ea typeface="新細明體" charset="0"/>
                <a:cs typeface="新細明體" charset="0"/>
              </a:rPr>
              <a:t>?</a:t>
            </a:r>
          </a:p>
          <a:p>
            <a:pPr marL="342900" indent="-342900" algn="l">
              <a:spcBef>
                <a:spcPct val="20000"/>
              </a:spcBef>
              <a:buFontTx/>
              <a:buChar char="•"/>
            </a:pPr>
            <a:r>
              <a:rPr lang="zh-CN" altLang="en-US" sz="3200">
                <a:solidFill>
                  <a:srgbClr val="000000"/>
                </a:solidFill>
                <a:ea typeface="宋体" charset="0"/>
                <a:cs typeface="宋体" charset="0"/>
              </a:rPr>
              <a:t>为什么或者不然</a:t>
            </a:r>
            <a:r>
              <a:rPr lang="en-US" altLang="zh-TW" sz="3200">
                <a:solidFill>
                  <a:srgbClr val="000000"/>
                </a:solidFill>
                <a:ea typeface="新細明體" charset="0"/>
                <a:cs typeface="新細明體" charset="0"/>
              </a:rPr>
              <a:t>?</a:t>
            </a:r>
          </a:p>
        </p:txBody>
      </p:sp>
      <p:sp>
        <p:nvSpPr>
          <p:cNvPr id="35851" name="Rectangle 18"/>
          <p:cNvSpPr>
            <a:spLocks noChangeArrowheads="1"/>
          </p:cNvSpPr>
          <p:nvPr/>
        </p:nvSpPr>
        <p:spPr bwMode="auto">
          <a:xfrm>
            <a:off x="4479925" y="3148013"/>
            <a:ext cx="1841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p>
            <a:endParaRPr lang="zh-TW" altLang="en-US" b="0">
              <a:solidFill>
                <a:srgbClr val="CC0066"/>
              </a:solidFill>
              <a:ea typeface="宋体" charset="0"/>
              <a:cs typeface="宋体" charset="0"/>
            </a:endParaRPr>
          </a:p>
        </p:txBody>
      </p:sp>
    </p:spTree>
    <p:extLst>
      <p:ext uri="{BB962C8B-B14F-4D97-AF65-F5344CB8AC3E}">
        <p14:creationId xmlns:p14="http://schemas.microsoft.com/office/powerpoint/2010/main" val="2462861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399"/>
                                        </p:tgtEl>
                                        <p:attrNameLst>
                                          <p:attrName>style.visibility</p:attrName>
                                        </p:attrNameLst>
                                      </p:cBhvr>
                                      <p:to>
                                        <p:strVal val="visible"/>
                                      </p:to>
                                    </p:set>
                                    <p:anim calcmode="lin" valueType="num">
                                      <p:cBhvr additive="base">
                                        <p:cTn id="7" dur="500" fill="hold"/>
                                        <p:tgtEl>
                                          <p:spTgt spid="59399"/>
                                        </p:tgtEl>
                                        <p:attrNameLst>
                                          <p:attrName>ppt_x</p:attrName>
                                        </p:attrNameLst>
                                      </p:cBhvr>
                                      <p:tavLst>
                                        <p:tav tm="0">
                                          <p:val>
                                            <p:strVal val="0-#ppt_w/2"/>
                                          </p:val>
                                        </p:tav>
                                        <p:tav tm="100000">
                                          <p:val>
                                            <p:strVal val="#ppt_x"/>
                                          </p:val>
                                        </p:tav>
                                      </p:tavLst>
                                    </p:anim>
                                    <p:anim calcmode="lin" valueType="num">
                                      <p:cBhvr additive="base">
                                        <p:cTn id="8" dur="500" fill="hold"/>
                                        <p:tgtEl>
                                          <p:spTgt spid="5939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59401"/>
                                        </p:tgtEl>
                                        <p:attrNameLst>
                                          <p:attrName>style.visibility</p:attrName>
                                        </p:attrNameLst>
                                      </p:cBhvr>
                                      <p:to>
                                        <p:strVal val="visible"/>
                                      </p:to>
                                    </p:set>
                                    <p:anim calcmode="lin" valueType="num">
                                      <p:cBhvr additive="base">
                                        <p:cTn id="12" dur="500" fill="hold"/>
                                        <p:tgtEl>
                                          <p:spTgt spid="59401"/>
                                        </p:tgtEl>
                                        <p:attrNameLst>
                                          <p:attrName>ppt_x</p:attrName>
                                        </p:attrNameLst>
                                      </p:cBhvr>
                                      <p:tavLst>
                                        <p:tav tm="0">
                                          <p:val>
                                            <p:strVal val="0-#ppt_w/2"/>
                                          </p:val>
                                        </p:tav>
                                        <p:tav tm="100000">
                                          <p:val>
                                            <p:strVal val="#ppt_x"/>
                                          </p:val>
                                        </p:tav>
                                      </p:tavLst>
                                    </p:anim>
                                    <p:anim calcmode="lin" valueType="num">
                                      <p:cBhvr additive="base">
                                        <p:cTn id="13" dur="500" fill="hold"/>
                                        <p:tgtEl>
                                          <p:spTgt spid="5940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9404">
                                            <p:txEl>
                                              <p:pRg st="0" end="0"/>
                                            </p:txEl>
                                          </p:spTgt>
                                        </p:tgtEl>
                                        <p:attrNameLst>
                                          <p:attrName>style.visibility</p:attrName>
                                        </p:attrNameLst>
                                      </p:cBhvr>
                                      <p:to>
                                        <p:strVal val="visible"/>
                                      </p:to>
                                    </p:set>
                                    <p:anim calcmode="lin" valueType="num">
                                      <p:cBhvr additive="base">
                                        <p:cTn id="18" dur="500" fill="hold"/>
                                        <p:tgtEl>
                                          <p:spTgt spid="59404">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940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9404">
                                            <p:txEl>
                                              <p:pRg st="1" end="1"/>
                                            </p:txEl>
                                          </p:spTgt>
                                        </p:tgtEl>
                                        <p:attrNameLst>
                                          <p:attrName>style.visibility</p:attrName>
                                        </p:attrNameLst>
                                      </p:cBhvr>
                                      <p:to>
                                        <p:strVal val="visible"/>
                                      </p:to>
                                    </p:set>
                                    <p:anim calcmode="lin" valueType="num">
                                      <p:cBhvr additive="base">
                                        <p:cTn id="24" dur="500" fill="hold"/>
                                        <p:tgtEl>
                                          <p:spTgt spid="59404">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940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9" grpId="0" animBg="1"/>
      <p:bldP spid="59404" grpId="0" build="p" bldLvl="2"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8534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0"/>
            <a:ext cx="9144000" cy="6081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33338" y="5084763"/>
            <a:ext cx="9110662" cy="1143000"/>
          </a:xfrm>
          <a:effectLst>
            <a:outerShdw blurRad="63500" dist="38099" dir="2700000" algn="ctr" rotWithShape="0">
              <a:schemeClr val="tx2">
                <a:alpha val="74998"/>
              </a:schemeClr>
            </a:outerShdw>
          </a:effectLst>
          <a:extLst/>
        </p:spPr>
        <p:txBody>
          <a:bodyPr/>
          <a:lstStyle/>
          <a:p>
            <a:pPr eaLnBrk="1" hangingPunct="1">
              <a:defRPr/>
            </a:pPr>
            <a:r>
              <a:rPr lang="en-US" dirty="0">
                <a:solidFill>
                  <a:schemeClr val="bg1"/>
                </a:solidFill>
                <a:effectLst>
                  <a:glow rad="228600">
                    <a:schemeClr val="tx1"/>
                  </a:glow>
                </a:effectLst>
                <a:ea typeface="ＭＳ Ｐゴシック" charset="0"/>
              </a:rPr>
              <a:t>Who deserved the crown?</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spTree>
    <p:extLst>
      <p:ext uri="{BB962C8B-B14F-4D97-AF65-F5344CB8AC3E}">
        <p14:creationId xmlns:p14="http://schemas.microsoft.com/office/powerpoint/2010/main" val="3783832471"/>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tthew LionAsl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40"/>
            <a:ext cx="9179429" cy="7389440"/>
          </a:xfrm>
          <a:prstGeom prst="rect">
            <a:avLst/>
          </a:prstGeom>
        </p:spPr>
      </p:pic>
      <p:sp>
        <p:nvSpPr>
          <p:cNvPr id="17410" name="Rectangle 2"/>
          <p:cNvSpPr>
            <a:spLocks noGrp="1" noChangeArrowheads="1"/>
          </p:cNvSpPr>
          <p:nvPr>
            <p:ph type="title"/>
          </p:nvPr>
        </p:nvSpPr>
        <p:spPr>
          <a:xfrm>
            <a:off x="0" y="-99392"/>
            <a:ext cx="9144000" cy="934690"/>
          </a:xfrm>
          <a:noFill/>
          <a:ln w="9525">
            <a:noFill/>
            <a:miter lim="800000"/>
            <a:headEnd/>
            <a:tailEnd/>
          </a:ln>
          <a:effectLst/>
        </p:spPr>
        <p:txBody>
          <a:bodyPr/>
          <a:lstStyle/>
          <a:p>
            <a:pPr eaLnBrk="1" hangingPunct="1">
              <a:spcBef>
                <a:spcPct val="20000"/>
              </a:spcBef>
            </a:pPr>
            <a:r>
              <a:rPr lang="zh-TW" altLang="en-US" sz="4800" b="1">
                <a:solidFill>
                  <a:schemeClr val="bg1"/>
                </a:solidFill>
                <a:effectLst>
                  <a:glow rad="152400">
                    <a:schemeClr val="tx1">
                      <a:alpha val="95000"/>
                    </a:schemeClr>
                  </a:glow>
                </a:effectLst>
                <a:latin typeface="KaiTi" pitchFamily="49" charset="-122"/>
                <a:ea typeface="KaiTi" pitchFamily="49" charset="-122"/>
              </a:rPr>
              <a:t>马太福音</a:t>
            </a:r>
            <a:r>
              <a:rPr lang="en-US" sz="4800" b="1">
                <a:solidFill>
                  <a:schemeClr val="bg1"/>
                </a:solidFill>
                <a:effectLst>
                  <a:glow rad="152400">
                    <a:schemeClr val="tx1">
                      <a:alpha val="95000"/>
                    </a:schemeClr>
                  </a:glow>
                </a:effectLst>
                <a:latin typeface="KaiTi" pitchFamily="49" charset="-122"/>
                <a:ea typeface="KaiTi" pitchFamily="49" charset="-122"/>
              </a:rPr>
              <a:t>:</a:t>
            </a:r>
            <a:r>
              <a:rPr lang="zh-TW" altLang="en-US" sz="4800" b="1" dirty="0">
                <a:solidFill>
                  <a:schemeClr val="bg1"/>
                </a:solidFill>
                <a:effectLst>
                  <a:glow rad="152400">
                    <a:schemeClr val="tx1">
                      <a:alpha val="95000"/>
                    </a:schemeClr>
                  </a:glow>
                </a:effectLst>
                <a:latin typeface="KaiTi" pitchFamily="49" charset="-122"/>
                <a:ea typeface="KaiTi" pitchFamily="49" charset="-122"/>
              </a:rPr>
              <a:t>基督是君王</a:t>
            </a:r>
            <a:endParaRPr lang="en-US" sz="4800" b="1" dirty="0">
              <a:solidFill>
                <a:schemeClr val="bg1"/>
              </a:solidFill>
              <a:effectLst>
                <a:glow rad="152400">
                  <a:schemeClr val="tx1">
                    <a:alpha val="95000"/>
                  </a:schemeClr>
                </a:glow>
              </a:effectLst>
              <a:latin typeface="KaiTi" pitchFamily="49" charset="-122"/>
              <a:ea typeface="KaiTi" pitchFamily="49" charset="-122"/>
            </a:endParaRPr>
          </a:p>
        </p:txBody>
      </p:sp>
      <p:sp>
        <p:nvSpPr>
          <p:cNvPr id="4" name="Rectangle 3"/>
          <p:cNvSpPr txBox="1">
            <a:spLocks noChangeArrowheads="1"/>
          </p:cNvSpPr>
          <p:nvPr/>
        </p:nvSpPr>
        <p:spPr bwMode="auto">
          <a:xfrm>
            <a:off x="144016" y="2663823"/>
            <a:ext cx="2627784" cy="4005064"/>
          </a:xfrm>
          <a:prstGeom prst="rect">
            <a:avLst/>
          </a:prstGeom>
          <a:noFill/>
          <a:ln w="9525">
            <a:noFill/>
            <a:miter lim="800000"/>
            <a:headEnd/>
            <a:tailEnd/>
          </a:ln>
          <a:effectLst/>
        </p:spPr>
        <p:txBody>
          <a:bodyPr/>
          <a:lstStyle/>
          <a:p>
            <a:pPr algn="l">
              <a:spcBef>
                <a:spcPct val="20000"/>
              </a:spcBef>
              <a:defRPr/>
            </a:pPr>
            <a:r>
              <a:rPr lang="zh-TW" altLang="en-US"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在创世记中</a:t>
            </a:r>
            <a:r>
              <a:rPr lang="en-US" altLang="zh-TW"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雅各布对犹大的祝福</a:t>
            </a:r>
            <a:r>
              <a:rPr lang="en-US"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49:9-10,</a:t>
            </a:r>
            <a:r>
              <a:rPr lang="zh-CN" altLang="en-US"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狮子被描绘为君王</a:t>
            </a:r>
            <a:r>
              <a:rPr lang="en-US"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endParaRPr lang="en-US" i="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endParaRPr>
          </a:p>
        </p:txBody>
      </p:sp>
      <p:sp>
        <p:nvSpPr>
          <p:cNvPr id="7" name="Rectangle 3"/>
          <p:cNvSpPr txBox="1">
            <a:spLocks noChangeArrowheads="1"/>
          </p:cNvSpPr>
          <p:nvPr/>
        </p:nvSpPr>
        <p:spPr bwMode="auto">
          <a:xfrm>
            <a:off x="3707904" y="1916832"/>
            <a:ext cx="5184576" cy="4392488"/>
          </a:xfrm>
          <a:prstGeom prst="rect">
            <a:avLst/>
          </a:prstGeom>
          <a:noFill/>
          <a:ln w="9525">
            <a:noFill/>
            <a:miter lim="800000"/>
            <a:headEnd/>
            <a:tailEnd/>
          </a:ln>
          <a:effectLst/>
        </p:spPr>
        <p:txBody>
          <a:bodyPr/>
          <a:lstStyle/>
          <a:p>
            <a:pPr algn="l">
              <a:spcBef>
                <a:spcPct val="20000"/>
              </a:spcBef>
              <a:defRPr/>
            </a:pPr>
            <a:r>
              <a:rPr lang="zh-CN" altLang="en-US" sz="3200" kern="0">
                <a:solidFill>
                  <a:srgbClr val="FFFFFF"/>
                </a:solidFill>
                <a:effectLst>
                  <a:glow rad="152400">
                    <a:srgbClr val="000000">
                      <a:alpha val="95000"/>
                    </a:srgbClr>
                  </a:glow>
                </a:effectLst>
                <a:latin typeface="KaiTi" pitchFamily="49" charset="-122"/>
                <a:ea typeface="KaiTi" pitchFamily="49" charset="-122"/>
                <a:cs typeface="ＭＳ Ｐゴシック" charset="-128"/>
              </a:rPr>
              <a:t>犹大是个小狮子。我儿阿</a:t>
            </a:r>
            <a:r>
              <a:rPr lang="en-US" altLang="zh-TW" sz="3200"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3200" kern="0">
                <a:solidFill>
                  <a:srgbClr val="FFFFFF"/>
                </a:solidFill>
                <a:effectLst>
                  <a:glow rad="152400">
                    <a:srgbClr val="000000">
                      <a:alpha val="95000"/>
                    </a:srgbClr>
                  </a:glow>
                </a:effectLst>
                <a:latin typeface="KaiTi" pitchFamily="49" charset="-122"/>
                <a:ea typeface="KaiTi" pitchFamily="49" charset="-122"/>
                <a:cs typeface="ＭＳ Ｐゴシック" charset="-128"/>
              </a:rPr>
              <a:t> 你抓了食便上去。你屈下身去、卧如公狮、蹲如母狮、谁敢惹你？</a:t>
            </a:r>
            <a:endParaRPr lang="en-US" altLang="zh-TW" sz="3200" kern="0" dirty="0">
              <a:solidFill>
                <a:srgbClr val="FFFFFF"/>
              </a:solidFill>
              <a:effectLst>
                <a:glow rad="152400">
                  <a:srgbClr val="000000">
                    <a:alpha val="95000"/>
                  </a:srgbClr>
                </a:glow>
              </a:effectLst>
              <a:latin typeface="KaiTi" pitchFamily="49" charset="-122"/>
              <a:ea typeface="KaiTi" pitchFamily="49" charset="-122"/>
              <a:cs typeface="ＭＳ Ｐゴシック" charset="-128"/>
            </a:endParaRPr>
          </a:p>
          <a:p>
            <a:pPr algn="l">
              <a:spcBef>
                <a:spcPct val="20000"/>
              </a:spcBef>
              <a:defRPr/>
            </a:pPr>
            <a:r>
              <a:rPr lang="en-US" sz="3200" kern="0" baseline="30000">
                <a:solidFill>
                  <a:srgbClr val="FFFFFF"/>
                </a:solidFill>
                <a:effectLst>
                  <a:glow rad="152400">
                    <a:srgbClr val="000000">
                      <a:alpha val="95000"/>
                    </a:srgbClr>
                  </a:glow>
                </a:effectLst>
                <a:latin typeface="KaiTi" pitchFamily="49" charset="-122"/>
                <a:ea typeface="KaiTi" pitchFamily="49" charset="-122"/>
                <a:cs typeface="ＭＳ Ｐゴシック" charset="-128"/>
              </a:rPr>
              <a:t>10</a:t>
            </a:r>
            <a:r>
              <a:rPr lang="zh-CN" altLang="en-US" sz="3200" kern="0">
                <a:solidFill>
                  <a:srgbClr val="FFFFFF"/>
                </a:solidFill>
                <a:effectLst>
                  <a:glow rad="152400">
                    <a:srgbClr val="000000">
                      <a:alpha val="95000"/>
                    </a:srgbClr>
                  </a:glow>
                </a:effectLst>
                <a:latin typeface="KaiTi" pitchFamily="49" charset="-122"/>
                <a:ea typeface="KaiTi" pitchFamily="49" charset="-122"/>
                <a:cs typeface="ＭＳ Ｐゴシック" charset="-128"/>
              </a:rPr>
              <a:t>主必不离犹大</a:t>
            </a:r>
            <a:r>
              <a:rPr lang="en-US" altLang="zh-TW" sz="3200"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3200" kern="0">
                <a:solidFill>
                  <a:srgbClr val="FFFFFF"/>
                </a:solidFill>
                <a:effectLst>
                  <a:glow rad="152400">
                    <a:srgbClr val="000000">
                      <a:alpha val="95000"/>
                    </a:srgbClr>
                  </a:glow>
                </a:effectLst>
                <a:latin typeface="KaiTi" pitchFamily="49" charset="-122"/>
                <a:ea typeface="KaiTi" pitchFamily="49" charset="-122"/>
                <a:cs typeface="ＭＳ Ｐゴシック" charset="-128"/>
              </a:rPr>
              <a:t> 杖必不离他两脚之间</a:t>
            </a:r>
            <a:r>
              <a:rPr lang="en-US" altLang="zh-TW" sz="3200"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TW" altLang="en-US" sz="3200" kern="0">
                <a:solidFill>
                  <a:srgbClr val="FFFFFF"/>
                </a:solidFill>
                <a:effectLst>
                  <a:glow rad="152400">
                    <a:srgbClr val="000000">
                      <a:alpha val="95000"/>
                    </a:srgbClr>
                  </a:glow>
                </a:effectLst>
                <a:latin typeface="KaiTi" pitchFamily="49" charset="-122"/>
                <a:ea typeface="KaiTi" pitchFamily="49" charset="-122"/>
                <a:cs typeface="ＭＳ Ｐゴシック" charset="-128"/>
              </a:rPr>
              <a:t> 直等细罗</a:t>
            </a:r>
            <a:r>
              <a:rPr lang="en-US" altLang="zh-TW" sz="3200"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3200" kern="0">
                <a:solidFill>
                  <a:srgbClr val="FFFFFF"/>
                </a:solidFill>
                <a:effectLst>
                  <a:glow rad="152400">
                    <a:srgbClr val="000000">
                      <a:alpha val="95000"/>
                    </a:srgbClr>
                  </a:glow>
                </a:effectLst>
                <a:latin typeface="KaiTi" pitchFamily="49" charset="-122"/>
                <a:ea typeface="KaiTi" pitchFamily="49" charset="-122"/>
                <a:cs typeface="ＭＳ Ｐゴシック" charset="-128"/>
              </a:rPr>
              <a:t>就是赐平安者</a:t>
            </a:r>
            <a:r>
              <a:rPr lang="en-US" altLang="zh-TW" sz="3200"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TW" altLang="en-US" sz="3200" kern="0">
                <a:solidFill>
                  <a:srgbClr val="FFFFFF"/>
                </a:solidFill>
                <a:effectLst>
                  <a:glow rad="152400">
                    <a:srgbClr val="000000">
                      <a:alpha val="95000"/>
                    </a:srgbClr>
                  </a:glow>
                </a:effectLst>
                <a:latin typeface="KaiTi" pitchFamily="49" charset="-122"/>
                <a:ea typeface="KaiTi" pitchFamily="49" charset="-122"/>
                <a:cs typeface="ＭＳ Ｐゴシック" charset="-128"/>
              </a:rPr>
              <a:t> 来到</a:t>
            </a:r>
            <a:r>
              <a:rPr lang="en-US" altLang="zh-TW" sz="3200"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3200" kern="0">
                <a:solidFill>
                  <a:srgbClr val="FFFFFF"/>
                </a:solidFill>
                <a:effectLst>
                  <a:glow rad="152400">
                    <a:srgbClr val="000000">
                      <a:alpha val="95000"/>
                    </a:srgbClr>
                  </a:glow>
                </a:effectLst>
                <a:latin typeface="KaiTi" pitchFamily="49" charset="-122"/>
                <a:ea typeface="KaiTi" pitchFamily="49" charset="-122"/>
                <a:cs typeface="ＭＳ Ｐゴシック" charset="-128"/>
              </a:rPr>
              <a:t> 万民必归顺。</a:t>
            </a:r>
            <a:r>
              <a:rPr lang="en-US" altLang="zh-TW" sz="2400"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TW" altLang="en-US" sz="2400"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中文和合本</a:t>
            </a:r>
            <a:r>
              <a:rPr lang="en-US" altLang="zh-TW" sz="2400"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endParaRPr lang="en-US" sz="2400" kern="0" dirty="0">
              <a:solidFill>
                <a:srgbClr val="FFFFFF"/>
              </a:solidFill>
              <a:effectLst>
                <a:glow rad="152400">
                  <a:srgbClr val="000000">
                    <a:alpha val="95000"/>
                  </a:srgbClr>
                </a:glow>
              </a:effectLst>
              <a:latin typeface="KaiTi" pitchFamily="49" charset="-122"/>
              <a:ea typeface="KaiTi" pitchFamily="49" charset="-122"/>
              <a:cs typeface="ＭＳ Ｐゴシック" charset="-128"/>
            </a:endParaRPr>
          </a:p>
        </p:txBody>
      </p:sp>
    </p:spTree>
    <p:extLst>
      <p:ext uri="{BB962C8B-B14F-4D97-AF65-F5344CB8AC3E}">
        <p14:creationId xmlns:p14="http://schemas.microsoft.com/office/powerpoint/2010/main" val="91600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113" name="Title 1"/>
          <p:cNvSpPr>
            <a:spLocks noGrp="1"/>
          </p:cNvSpPr>
          <p:nvPr>
            <p:ph type="title"/>
          </p:nvPr>
        </p:nvSpPr>
        <p:spPr>
          <a:xfrm>
            <a:off x="0" y="-4763"/>
            <a:ext cx="7740650" cy="841376"/>
          </a:xfrm>
        </p:spPr>
        <p:txBody>
          <a:bodyPr/>
          <a:lstStyle/>
          <a:p>
            <a:r>
              <a:rPr lang="zh-CN" altLang="en-US" sz="3600" b="1" dirty="0">
                <a:solidFill>
                  <a:srgbClr val="FFFFFF"/>
                </a:solidFill>
                <a:latin typeface="Arial" charset="0"/>
                <a:ea typeface="ＭＳ Ｐゴシック" charset="0"/>
              </a:rPr>
              <a:t>给君王的警告</a:t>
            </a:r>
            <a:r>
              <a:rPr lang="en-US" sz="3600" b="1" dirty="0">
                <a:solidFill>
                  <a:srgbClr val="FFFFFF"/>
                </a:solidFill>
                <a:latin typeface="Arial" charset="0"/>
                <a:ea typeface="ＭＳ Ｐゴシック" charset="0"/>
              </a:rPr>
              <a:t> (</a:t>
            </a:r>
            <a:r>
              <a:rPr lang="zh-CN" altLang="en-US" sz="3600" b="1" dirty="0">
                <a:solidFill>
                  <a:srgbClr val="FFFFFF"/>
                </a:solidFill>
                <a:latin typeface="Arial" charset="0"/>
                <a:ea typeface="ＭＳ Ｐゴシック" charset="0"/>
              </a:rPr>
              <a:t>主前</a:t>
            </a:r>
            <a:r>
              <a:rPr lang="en-US" sz="3600" b="1" dirty="0">
                <a:solidFill>
                  <a:srgbClr val="FFFFFF"/>
                </a:solidFill>
                <a:latin typeface="Arial" charset="0"/>
                <a:ea typeface="ＭＳ Ｐゴシック" charset="0"/>
              </a:rPr>
              <a:t>1400)</a:t>
            </a:r>
          </a:p>
        </p:txBody>
      </p:sp>
      <p:sp>
        <p:nvSpPr>
          <p:cNvPr id="3" name="Title 1"/>
          <p:cNvSpPr txBox="1">
            <a:spLocks/>
          </p:cNvSpPr>
          <p:nvPr/>
        </p:nvSpPr>
        <p:spPr bwMode="auto">
          <a:xfrm>
            <a:off x="0" y="908720"/>
            <a:ext cx="5400600" cy="5805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SG" sz="2800" dirty="0">
                <a:solidFill>
                  <a:srgbClr val="FFFFFF"/>
                </a:solidFill>
                <a:effectLst>
                  <a:glow rad="228600">
                    <a:srgbClr val="000000"/>
                  </a:glow>
                </a:effectLst>
              </a:rPr>
              <a:t>“</a:t>
            </a:r>
            <a:r>
              <a:rPr lang="zh-CN" altLang="en-US" sz="2800" dirty="0">
                <a:solidFill>
                  <a:srgbClr val="FFFFFF"/>
                </a:solidFill>
                <a:effectLst>
                  <a:glow rad="228600">
                    <a:srgbClr val="000000"/>
                  </a:glow>
                </a:effectLst>
              </a:rPr>
              <a:t>你进了耶和华你的　神赐给你的地，占领了那地，居住在那里的时候，如果你说：‘我要立一位君王治理我，像我四围的列国一样。’ </a:t>
            </a:r>
            <a:r>
              <a:rPr lang="en-US" altLang="zh-CN" sz="2800" baseline="30000" dirty="0">
                <a:solidFill>
                  <a:srgbClr val="FFFFFF"/>
                </a:solidFill>
                <a:effectLst>
                  <a:glow rad="228600">
                    <a:srgbClr val="000000"/>
                  </a:glow>
                </a:effectLst>
              </a:rPr>
              <a:t>15</a:t>
            </a:r>
            <a:r>
              <a:rPr lang="en-US" altLang="zh-CN" sz="2800" dirty="0">
                <a:solidFill>
                  <a:srgbClr val="FFFFFF"/>
                </a:solidFill>
                <a:effectLst>
                  <a:glow rad="228600">
                    <a:srgbClr val="000000"/>
                  </a:glow>
                </a:effectLst>
              </a:rPr>
              <a:t> </a:t>
            </a:r>
            <a:r>
              <a:rPr lang="zh-CN" altLang="en-US" sz="2800" dirty="0">
                <a:solidFill>
                  <a:srgbClr val="FFFFFF"/>
                </a:solidFill>
                <a:effectLst>
                  <a:glow rad="228600">
                    <a:srgbClr val="000000"/>
                  </a:glow>
                </a:effectLst>
              </a:rPr>
              <a:t>你总要立耶和华你的　神拣选的人作君王管理你；你要从你的兄弟中立一位作你的君王；不可立你的兄弟以外的人作王管理你。</a:t>
            </a:r>
            <a:r>
              <a:rPr lang="en-SG" sz="2800" dirty="0">
                <a:solidFill>
                  <a:srgbClr val="FFFFFF"/>
                </a:solidFill>
                <a:effectLst>
                  <a:glow rad="228600">
                    <a:srgbClr val="000000"/>
                  </a:glow>
                </a:effectLst>
              </a:rPr>
              <a:t>” </a:t>
            </a:r>
            <a:br>
              <a:rPr lang="en-SG" sz="2800" dirty="0">
                <a:solidFill>
                  <a:srgbClr val="FFFFFF"/>
                </a:solidFill>
                <a:effectLst>
                  <a:glow rad="228600">
                    <a:srgbClr val="000000"/>
                  </a:glow>
                </a:effectLst>
              </a:rPr>
            </a:br>
            <a:r>
              <a:rPr lang="en-SG" sz="2800" dirty="0">
                <a:solidFill>
                  <a:srgbClr val="FFFFFF"/>
                </a:solidFill>
                <a:effectLst>
                  <a:glow rad="228600">
                    <a:srgbClr val="000000"/>
                  </a:glow>
                </a:effectLst>
              </a:rPr>
              <a:t>(</a:t>
            </a:r>
            <a:r>
              <a:rPr lang="zh-CN" altLang="en-US" sz="2800" dirty="0">
                <a:solidFill>
                  <a:srgbClr val="FFFFFF"/>
                </a:solidFill>
                <a:effectLst>
                  <a:glow rad="228600">
                    <a:srgbClr val="000000"/>
                  </a:glow>
                </a:effectLst>
              </a:rPr>
              <a:t>申</a:t>
            </a:r>
            <a:r>
              <a:rPr lang="en-SG" sz="2800" dirty="0">
                <a:solidFill>
                  <a:srgbClr val="FFFFFF"/>
                </a:solidFill>
                <a:effectLst>
                  <a:glow rad="228600">
                    <a:srgbClr val="000000"/>
                  </a:glow>
                </a:effectLst>
              </a:rPr>
              <a:t> 17:14-15 </a:t>
            </a:r>
            <a:r>
              <a:rPr lang="en-US" altLang="zh-CN" sz="2400" dirty="0">
                <a:solidFill>
                  <a:srgbClr val="FFFFFF"/>
                </a:solidFill>
                <a:effectLst>
                  <a:glow rad="228600">
                    <a:srgbClr val="000000"/>
                  </a:glow>
                </a:effectLst>
              </a:rPr>
              <a:t>CNVS</a:t>
            </a:r>
            <a:r>
              <a:rPr lang="en-SG" sz="2800" dirty="0">
                <a:solidFill>
                  <a:srgbClr val="FFFFFF"/>
                </a:solidFill>
                <a:effectLst>
                  <a:glow rad="228600">
                    <a:srgbClr val="000000"/>
                  </a:glow>
                </a:effectLst>
              </a:rPr>
              <a:t>).</a:t>
            </a:r>
            <a:endParaRPr lang="en-US" sz="2800" dirty="0">
              <a:solidFill>
                <a:srgbClr val="FFFFFF"/>
              </a:solidFill>
              <a:effectLst>
                <a:glow rad="228600">
                  <a:srgbClr val="000000"/>
                </a:glow>
              </a:effectLst>
            </a:endParaRPr>
          </a:p>
        </p:txBody>
      </p:sp>
      <p:pic>
        <p:nvPicPr>
          <p:cNvPr id="2" name="Picture 1"/>
          <p:cNvPicPr>
            <a:picLocks noChangeAspect="1"/>
          </p:cNvPicPr>
          <p:nvPr/>
        </p:nvPicPr>
        <p:blipFill>
          <a:blip r:embed="rId2"/>
          <a:stretch>
            <a:fillRect/>
          </a:stretch>
        </p:blipFill>
        <p:spPr>
          <a:xfrm>
            <a:off x="5470539" y="1340768"/>
            <a:ext cx="3390613" cy="3744416"/>
          </a:xfrm>
          <a:prstGeom prst="rect">
            <a:avLst/>
          </a:prstGeom>
        </p:spPr>
      </p:pic>
    </p:spTree>
    <p:extLst>
      <p:ext uri="{BB962C8B-B14F-4D97-AF65-F5344CB8AC3E}">
        <p14:creationId xmlns:p14="http://schemas.microsoft.com/office/powerpoint/2010/main" val="23227724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7" name="Title 1"/>
          <p:cNvSpPr>
            <a:spLocks noGrp="1"/>
          </p:cNvSpPr>
          <p:nvPr>
            <p:ph type="title"/>
          </p:nvPr>
        </p:nvSpPr>
        <p:spPr>
          <a:xfrm>
            <a:off x="0" y="-4763"/>
            <a:ext cx="7740650" cy="841376"/>
          </a:xfrm>
        </p:spPr>
        <p:txBody>
          <a:bodyPr/>
          <a:lstStyle/>
          <a:p>
            <a:r>
              <a:rPr lang="zh-CN" altLang="en-US" sz="3600" b="1" dirty="0">
                <a:solidFill>
                  <a:srgbClr val="FFFFFF"/>
                </a:solidFill>
                <a:latin typeface="Arial" charset="0"/>
                <a:ea typeface="ＭＳ Ｐゴシック" charset="0"/>
              </a:rPr>
              <a:t>给君王的警告 </a:t>
            </a:r>
            <a:r>
              <a:rPr lang="en-US" sz="3600" b="1" dirty="0">
                <a:solidFill>
                  <a:srgbClr val="FFFFFF"/>
                </a:solidFill>
                <a:latin typeface="Arial" charset="0"/>
                <a:ea typeface="ＭＳ Ｐゴシック" charset="0"/>
              </a:rPr>
              <a:t>(</a:t>
            </a:r>
            <a:r>
              <a:rPr lang="zh-CN" altLang="en-US" sz="3600" b="1" dirty="0">
                <a:solidFill>
                  <a:srgbClr val="FFFFFF"/>
                </a:solidFill>
                <a:latin typeface="Arial" charset="0"/>
                <a:ea typeface="ＭＳ Ｐゴシック" charset="0"/>
              </a:rPr>
              <a:t>主前</a:t>
            </a:r>
            <a:r>
              <a:rPr lang="en-US" sz="3600" b="1" dirty="0">
                <a:solidFill>
                  <a:srgbClr val="FFFFFF"/>
                </a:solidFill>
                <a:latin typeface="Arial" charset="0"/>
                <a:ea typeface="ＭＳ Ｐゴシック" charset="0"/>
              </a:rPr>
              <a:t>1400)</a:t>
            </a:r>
          </a:p>
        </p:txBody>
      </p:sp>
      <p:sp>
        <p:nvSpPr>
          <p:cNvPr id="3" name="Title 1"/>
          <p:cNvSpPr txBox="1">
            <a:spLocks/>
          </p:cNvSpPr>
          <p:nvPr/>
        </p:nvSpPr>
        <p:spPr bwMode="auto">
          <a:xfrm>
            <a:off x="179512" y="1268760"/>
            <a:ext cx="3888432" cy="496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SG" sz="2800" dirty="0">
                <a:solidFill>
                  <a:srgbClr val="FFFFFF"/>
                </a:solidFill>
                <a:effectLst>
                  <a:glow rad="228600">
                    <a:srgbClr val="000000"/>
                  </a:glow>
                </a:effectLst>
              </a:rPr>
              <a:t>“</a:t>
            </a:r>
            <a:r>
              <a:rPr lang="zh-CN" altLang="en-US" sz="2800" dirty="0">
                <a:solidFill>
                  <a:srgbClr val="FFFFFF"/>
                </a:solidFill>
                <a:effectLst>
                  <a:glow rad="228600">
                    <a:srgbClr val="000000"/>
                  </a:glow>
                </a:effectLst>
              </a:rPr>
              <a:t>只是君王不可为自己加添马匹，也不可使人民回埃及去，为要加添马匹，因为耶和华曾经对你们说过：‘你们不可再回到那条路去。</a:t>
            </a:r>
            <a:r>
              <a:rPr lang="fr-FR" sz="2800" dirty="0">
                <a:solidFill>
                  <a:srgbClr val="FFFFFF"/>
                </a:solidFill>
                <a:effectLst>
                  <a:glow rad="228600">
                    <a:srgbClr val="000000"/>
                  </a:glow>
                </a:effectLst>
              </a:rPr>
              <a:t>”</a:t>
            </a:r>
            <a:r>
              <a:rPr lang="en-SG" sz="2800" dirty="0">
                <a:solidFill>
                  <a:srgbClr val="FFFFFF"/>
                </a:solidFill>
                <a:effectLst>
                  <a:glow rad="228600">
                    <a:srgbClr val="000000"/>
                  </a:glow>
                </a:effectLst>
              </a:rPr>
              <a:t> </a:t>
            </a:r>
            <a:br>
              <a:rPr lang="en-SG" sz="2800" dirty="0">
                <a:solidFill>
                  <a:srgbClr val="FFFFFF"/>
                </a:solidFill>
                <a:effectLst>
                  <a:glow rad="228600">
                    <a:srgbClr val="000000"/>
                  </a:glow>
                </a:effectLst>
              </a:rPr>
            </a:br>
            <a:r>
              <a:rPr lang="en-SG" sz="2800" dirty="0">
                <a:solidFill>
                  <a:srgbClr val="FFFFFF"/>
                </a:solidFill>
                <a:effectLst>
                  <a:glow rad="228600">
                    <a:srgbClr val="000000"/>
                  </a:glow>
                </a:effectLst>
              </a:rPr>
              <a:t>(</a:t>
            </a:r>
            <a:r>
              <a:rPr lang="zh-CN" altLang="en-US" sz="2800" dirty="0">
                <a:solidFill>
                  <a:srgbClr val="FFFFFF"/>
                </a:solidFill>
                <a:effectLst>
                  <a:glow rad="228600">
                    <a:srgbClr val="000000"/>
                  </a:glow>
                </a:effectLst>
              </a:rPr>
              <a:t>申 </a:t>
            </a:r>
            <a:r>
              <a:rPr lang="en-SG" sz="2800" dirty="0">
                <a:solidFill>
                  <a:srgbClr val="FFFFFF"/>
                </a:solidFill>
                <a:effectLst>
                  <a:glow rad="228600">
                    <a:srgbClr val="000000"/>
                  </a:glow>
                </a:effectLst>
              </a:rPr>
              <a:t>17:16 </a:t>
            </a:r>
            <a:r>
              <a:rPr lang="en-US" altLang="zh-CN" sz="2800" dirty="0">
                <a:solidFill>
                  <a:srgbClr val="FFFFFF"/>
                </a:solidFill>
                <a:effectLst>
                  <a:glow rad="228600">
                    <a:srgbClr val="000000"/>
                  </a:glow>
                </a:effectLst>
              </a:rPr>
              <a:t>CNVS</a:t>
            </a:r>
            <a:r>
              <a:rPr lang="en-SG" sz="2800" dirty="0">
                <a:solidFill>
                  <a:srgbClr val="FFFFFF"/>
                </a:solidFill>
                <a:effectLst>
                  <a:glow rad="228600">
                    <a:srgbClr val="000000"/>
                  </a:glow>
                </a:effectLst>
              </a:rPr>
              <a:t>).</a:t>
            </a:r>
            <a:endParaRPr lang="en-US" sz="2800" dirty="0">
              <a:solidFill>
                <a:srgbClr val="FFFFFF"/>
              </a:solidFill>
              <a:effectLst>
                <a:glow rad="228600">
                  <a:srgbClr val="000000"/>
                </a:glow>
              </a:effectLst>
            </a:endParaRPr>
          </a:p>
        </p:txBody>
      </p:sp>
      <p:pic>
        <p:nvPicPr>
          <p:cNvPr id="2" name="Picture 1"/>
          <p:cNvPicPr>
            <a:picLocks noChangeAspect="1"/>
          </p:cNvPicPr>
          <p:nvPr/>
        </p:nvPicPr>
        <p:blipFill>
          <a:blip r:embed="rId2"/>
          <a:stretch>
            <a:fillRect/>
          </a:stretch>
        </p:blipFill>
        <p:spPr>
          <a:xfrm>
            <a:off x="4025900" y="1052736"/>
            <a:ext cx="5118100" cy="5130800"/>
          </a:xfrm>
          <a:prstGeom prst="rect">
            <a:avLst/>
          </a:prstGeom>
        </p:spPr>
      </p:pic>
    </p:spTree>
    <p:extLst>
      <p:ext uri="{BB962C8B-B14F-4D97-AF65-F5344CB8AC3E}">
        <p14:creationId xmlns:p14="http://schemas.microsoft.com/office/powerpoint/2010/main" val="14466680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83111"/>
            <a:ext cx="9144000" cy="5989319"/>
          </a:xfrm>
          <a:prstGeom prst="rect">
            <a:avLst/>
          </a:prstGeom>
        </p:spPr>
      </p:pic>
      <p:sp>
        <p:nvSpPr>
          <p:cNvPr id="92161" name="Title 1"/>
          <p:cNvSpPr>
            <a:spLocks noGrp="1"/>
          </p:cNvSpPr>
          <p:nvPr>
            <p:ph type="title"/>
          </p:nvPr>
        </p:nvSpPr>
        <p:spPr>
          <a:xfrm>
            <a:off x="0" y="-4763"/>
            <a:ext cx="7740650" cy="841376"/>
          </a:xfrm>
        </p:spPr>
        <p:txBody>
          <a:bodyPr/>
          <a:lstStyle/>
          <a:p>
            <a:r>
              <a:rPr lang="zh-CN" altLang="en-US" sz="3600" b="1" dirty="0">
                <a:solidFill>
                  <a:srgbClr val="FFFFFF"/>
                </a:solidFill>
                <a:latin typeface="Arial" charset="0"/>
                <a:ea typeface="ＭＳ Ｐゴシック" charset="0"/>
              </a:rPr>
              <a:t>给君王的警告 </a:t>
            </a:r>
            <a:r>
              <a:rPr lang="en-US" sz="3600" b="1" dirty="0">
                <a:solidFill>
                  <a:srgbClr val="FFFFFF"/>
                </a:solidFill>
                <a:latin typeface="Arial" charset="0"/>
                <a:ea typeface="ＭＳ Ｐゴシック" charset="0"/>
              </a:rPr>
              <a:t>(</a:t>
            </a:r>
            <a:r>
              <a:rPr lang="zh-CN" altLang="en-US" sz="3600" b="1" dirty="0">
                <a:solidFill>
                  <a:srgbClr val="FFFFFF"/>
                </a:solidFill>
                <a:latin typeface="Arial" charset="0"/>
                <a:ea typeface="ＭＳ Ｐゴシック" charset="0"/>
              </a:rPr>
              <a:t>主前</a:t>
            </a:r>
            <a:r>
              <a:rPr lang="en-US" sz="3600" b="1" dirty="0">
                <a:solidFill>
                  <a:srgbClr val="FFFFFF"/>
                </a:solidFill>
                <a:latin typeface="Arial" charset="0"/>
                <a:ea typeface="ＭＳ Ｐゴシック" charset="0"/>
              </a:rPr>
              <a:t>1400)</a:t>
            </a:r>
          </a:p>
        </p:txBody>
      </p:sp>
      <p:sp>
        <p:nvSpPr>
          <p:cNvPr id="3" name="Title 1"/>
          <p:cNvSpPr txBox="1">
            <a:spLocks/>
          </p:cNvSpPr>
          <p:nvPr/>
        </p:nvSpPr>
        <p:spPr bwMode="auto">
          <a:xfrm>
            <a:off x="0" y="5517232"/>
            <a:ext cx="9144000"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defPPr>
              <a:defRPr lang="en-US"/>
            </a:defPPr>
            <a:lvl1pPr eaLnBrk="0" hangingPunct="0">
              <a:defRPr>
                <a:solidFill>
                  <a:srgbClr val="FFFFFF"/>
                </a:solidFill>
                <a:effectLst>
                  <a:glow rad="228600">
                    <a:schemeClr val="tx1"/>
                  </a:glow>
                </a:effectLst>
                <a:latin typeface="Arial"/>
                <a:ea typeface="ＭＳ Ｐゴシック" pitchFamily="-112" charset="-128"/>
                <a:cs typeface="Arial"/>
              </a:defRPr>
            </a:lvl1pPr>
            <a:lvl2pPr eaLnBrk="0" hangingPunct="0">
              <a:defRPr sz="4400">
                <a:solidFill>
                  <a:schemeClr val="tx2"/>
                </a:solidFill>
                <a:latin typeface="Arial" charset="0"/>
                <a:ea typeface="ＭＳ Ｐゴシック" pitchFamily="-112" charset="-128"/>
                <a:cs typeface="ＭＳ Ｐゴシック" pitchFamily="-112" charset="-128"/>
              </a:defRPr>
            </a:lvl2pPr>
            <a:lvl3pPr eaLnBrk="0" hangingPunct="0">
              <a:defRPr sz="4400">
                <a:solidFill>
                  <a:schemeClr val="tx2"/>
                </a:solidFill>
                <a:latin typeface="Arial" charset="0"/>
                <a:ea typeface="ＭＳ Ｐゴシック" pitchFamily="-112" charset="-128"/>
                <a:cs typeface="ＭＳ Ｐゴシック" pitchFamily="-112" charset="-128"/>
              </a:defRPr>
            </a:lvl3pPr>
            <a:lvl4pPr eaLnBrk="0" hangingPunct="0">
              <a:defRPr sz="4400">
                <a:solidFill>
                  <a:schemeClr val="tx2"/>
                </a:solidFill>
                <a:latin typeface="Arial" charset="0"/>
                <a:ea typeface="ＭＳ Ｐゴシック" pitchFamily="-112" charset="-128"/>
                <a:cs typeface="ＭＳ Ｐゴシック" pitchFamily="-112" charset="-128"/>
              </a:defRPr>
            </a:lvl4pPr>
            <a:lvl5pP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r>
              <a:rPr lang="en-SG" dirty="0">
                <a:effectLst>
                  <a:glow rad="228600">
                    <a:srgbClr val="000000"/>
                  </a:glow>
                </a:effectLst>
              </a:rPr>
              <a:t>“</a:t>
            </a:r>
            <a:r>
              <a:rPr lang="zh-CN" altLang="en-US" dirty="0">
                <a:effectLst>
                  <a:glow rad="228600">
                    <a:srgbClr val="000000"/>
                  </a:glow>
                </a:effectLst>
              </a:rPr>
              <a:t>他也不可为自己加添妃嫔，恐怕他的心偏离了耶和华</a:t>
            </a:r>
            <a:r>
              <a:rPr lang="en-SG" dirty="0">
                <a:effectLst>
                  <a:glow rad="228600">
                    <a:srgbClr val="000000"/>
                  </a:glow>
                </a:effectLst>
              </a:rPr>
              <a:t>” </a:t>
            </a:r>
            <a:br>
              <a:rPr lang="en-SG" dirty="0">
                <a:effectLst>
                  <a:glow rad="228600">
                    <a:srgbClr val="000000"/>
                  </a:glow>
                </a:effectLst>
              </a:rPr>
            </a:br>
            <a:r>
              <a:rPr lang="en-SG" dirty="0">
                <a:effectLst>
                  <a:glow rad="228600">
                    <a:srgbClr val="000000"/>
                  </a:glow>
                </a:effectLst>
              </a:rPr>
              <a:t>(</a:t>
            </a:r>
            <a:r>
              <a:rPr lang="zh-CN" altLang="en-US" dirty="0">
                <a:effectLst>
                  <a:glow rad="228600">
                    <a:srgbClr val="000000"/>
                  </a:glow>
                </a:effectLst>
              </a:rPr>
              <a:t>申 </a:t>
            </a:r>
            <a:r>
              <a:rPr lang="en-SG" dirty="0">
                <a:effectLst>
                  <a:glow rad="228600">
                    <a:srgbClr val="000000"/>
                  </a:glow>
                </a:effectLst>
              </a:rPr>
              <a:t>17:17a </a:t>
            </a:r>
            <a:r>
              <a:rPr lang="en-US" altLang="zh-CN" sz="2400" dirty="0">
                <a:effectLst>
                  <a:glow rad="228600">
                    <a:srgbClr val="000000"/>
                  </a:glow>
                </a:effectLst>
              </a:rPr>
              <a:t>CNVS</a:t>
            </a:r>
            <a:r>
              <a:rPr lang="en-SG" dirty="0">
                <a:effectLst>
                  <a:glow rad="228600">
                    <a:srgbClr val="000000"/>
                  </a:glow>
                </a:effectLst>
              </a:rPr>
              <a:t>).</a:t>
            </a:r>
            <a:endParaRPr lang="en-US" dirty="0">
              <a:effectLst>
                <a:glow rad="228600">
                  <a:srgbClr val="000000"/>
                </a:glow>
              </a:effectLst>
            </a:endParaRPr>
          </a:p>
        </p:txBody>
      </p:sp>
    </p:spTree>
    <p:extLst>
      <p:ext uri="{BB962C8B-B14F-4D97-AF65-F5344CB8AC3E}">
        <p14:creationId xmlns:p14="http://schemas.microsoft.com/office/powerpoint/2010/main" val="23167360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30788"/>
            <a:ext cx="9144000" cy="6398612"/>
          </a:xfrm>
          <a:prstGeom prst="rect">
            <a:avLst/>
          </a:prstGeom>
        </p:spPr>
      </p:pic>
      <p:pic>
        <p:nvPicPr>
          <p:cNvPr id="2" name="Picture 1"/>
          <p:cNvPicPr>
            <a:picLocks noChangeAspect="1"/>
          </p:cNvPicPr>
          <p:nvPr/>
        </p:nvPicPr>
        <p:blipFill>
          <a:blip r:embed="rId3"/>
          <a:stretch>
            <a:fillRect/>
          </a:stretch>
        </p:blipFill>
        <p:spPr>
          <a:xfrm>
            <a:off x="4860032" y="0"/>
            <a:ext cx="4287912" cy="2883621"/>
          </a:xfrm>
          <a:prstGeom prst="rect">
            <a:avLst/>
          </a:prstGeom>
        </p:spPr>
      </p:pic>
      <p:sp>
        <p:nvSpPr>
          <p:cNvPr id="93185" name="Title 1"/>
          <p:cNvSpPr>
            <a:spLocks noGrp="1"/>
          </p:cNvSpPr>
          <p:nvPr>
            <p:ph type="title"/>
          </p:nvPr>
        </p:nvSpPr>
        <p:spPr>
          <a:xfrm>
            <a:off x="0" y="-4763"/>
            <a:ext cx="7740650" cy="841376"/>
          </a:xfrm>
          <a:noFill/>
          <a:ln>
            <a:noFill/>
          </a:ln>
        </p:spPr>
        <p:txBody>
          <a:bodyPr anchor="ctr"/>
          <a:lstStyle/>
          <a:p>
            <a:r>
              <a:rPr lang="zh-CN" altLang="en-US" sz="3600" b="1" kern="1200" dirty="0">
                <a:solidFill>
                  <a:srgbClr val="FFFFFF"/>
                </a:solidFill>
                <a:effectLst>
                  <a:glow rad="228600">
                    <a:schemeClr val="tx1"/>
                  </a:glow>
                </a:effectLst>
              </a:rPr>
              <a:t>给君王的警告</a:t>
            </a:r>
            <a:r>
              <a:rPr lang="en-US" sz="3600" b="1" kern="1200" dirty="0">
                <a:solidFill>
                  <a:srgbClr val="FFFFFF"/>
                </a:solidFill>
                <a:effectLst>
                  <a:glow rad="228600">
                    <a:schemeClr val="tx1"/>
                  </a:glow>
                </a:effectLst>
              </a:rPr>
              <a:t> (</a:t>
            </a:r>
            <a:r>
              <a:rPr lang="zh-CN" altLang="en-US" sz="3600" b="1" kern="1200" dirty="0">
                <a:solidFill>
                  <a:srgbClr val="FFFFFF"/>
                </a:solidFill>
                <a:effectLst>
                  <a:glow rad="228600">
                    <a:schemeClr val="tx1"/>
                  </a:glow>
                </a:effectLst>
              </a:rPr>
              <a:t>主前</a:t>
            </a:r>
            <a:r>
              <a:rPr lang="en-US" sz="3600" b="1" kern="1200" dirty="0">
                <a:solidFill>
                  <a:srgbClr val="FFFFFF"/>
                </a:solidFill>
                <a:effectLst>
                  <a:glow rad="228600">
                    <a:schemeClr val="tx1"/>
                  </a:glow>
                </a:effectLst>
              </a:rPr>
              <a:t>1400)</a:t>
            </a:r>
          </a:p>
        </p:txBody>
      </p:sp>
      <p:sp>
        <p:nvSpPr>
          <p:cNvPr id="3" name="Title 1"/>
          <p:cNvSpPr txBox="1">
            <a:spLocks/>
          </p:cNvSpPr>
          <p:nvPr/>
        </p:nvSpPr>
        <p:spPr bwMode="auto">
          <a:xfrm>
            <a:off x="395536" y="980728"/>
            <a:ext cx="3312368" cy="51125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SG" sz="2800" dirty="0">
                <a:solidFill>
                  <a:srgbClr val="FFFFFF"/>
                </a:solidFill>
                <a:effectLst>
                  <a:glow rad="228600">
                    <a:srgbClr val="000000"/>
                  </a:glow>
                </a:effectLst>
              </a:rPr>
              <a:t>“</a:t>
            </a:r>
            <a:r>
              <a:rPr lang="zh-CN" altLang="en-US" sz="2800" dirty="0">
                <a:solidFill>
                  <a:srgbClr val="FFFFFF"/>
                </a:solidFill>
                <a:effectLst>
                  <a:glow rad="228600">
                    <a:srgbClr val="000000"/>
                  </a:glow>
                </a:effectLst>
              </a:rPr>
              <a:t>也不可为自己积蓄极多的金钱。</a:t>
            </a:r>
            <a:r>
              <a:rPr lang="en-SG" sz="2800" dirty="0">
                <a:solidFill>
                  <a:srgbClr val="FFFFFF"/>
                </a:solidFill>
                <a:effectLst>
                  <a:glow rad="228600">
                    <a:srgbClr val="000000"/>
                  </a:glow>
                </a:effectLst>
              </a:rPr>
              <a:t>” </a:t>
            </a:r>
            <a:br>
              <a:rPr lang="en-SG" sz="2800" dirty="0">
                <a:solidFill>
                  <a:srgbClr val="FFFFFF"/>
                </a:solidFill>
                <a:effectLst>
                  <a:glow rad="228600">
                    <a:srgbClr val="000000"/>
                  </a:glow>
                </a:effectLst>
              </a:rPr>
            </a:br>
            <a:r>
              <a:rPr lang="en-SG" sz="2800" dirty="0">
                <a:solidFill>
                  <a:srgbClr val="FFFFFF"/>
                </a:solidFill>
                <a:effectLst>
                  <a:glow rad="228600">
                    <a:srgbClr val="000000"/>
                  </a:glow>
                </a:effectLst>
              </a:rPr>
              <a:t>(</a:t>
            </a:r>
            <a:r>
              <a:rPr lang="zh-CN" altLang="en-US" sz="2800" dirty="0">
                <a:solidFill>
                  <a:srgbClr val="FFFFFF"/>
                </a:solidFill>
                <a:effectLst>
                  <a:glow rad="228600">
                    <a:srgbClr val="000000"/>
                  </a:glow>
                </a:effectLst>
              </a:rPr>
              <a:t>申</a:t>
            </a:r>
            <a:r>
              <a:rPr lang="en-SG" sz="2800" dirty="0">
                <a:solidFill>
                  <a:srgbClr val="FFFFFF"/>
                </a:solidFill>
                <a:effectLst>
                  <a:glow rad="228600">
                    <a:srgbClr val="000000"/>
                  </a:glow>
                </a:effectLst>
              </a:rPr>
              <a:t> 17:17b </a:t>
            </a:r>
            <a:r>
              <a:rPr lang="en-US" altLang="zh-CN" sz="2400" dirty="0">
                <a:solidFill>
                  <a:srgbClr val="FFFFFF"/>
                </a:solidFill>
                <a:effectLst>
                  <a:glow rad="228600">
                    <a:srgbClr val="000000"/>
                  </a:glow>
                </a:effectLst>
              </a:rPr>
              <a:t>CNVS</a:t>
            </a:r>
            <a:r>
              <a:rPr lang="en-SG" sz="2800" dirty="0">
                <a:solidFill>
                  <a:srgbClr val="FFFFFF"/>
                </a:solidFill>
                <a:effectLst>
                  <a:glow rad="228600">
                    <a:srgbClr val="000000"/>
                  </a:glow>
                </a:effectLst>
              </a:rPr>
              <a:t>).</a:t>
            </a:r>
            <a:endParaRPr lang="en-US" sz="2800" dirty="0">
              <a:solidFill>
                <a:srgbClr val="FFFFFF"/>
              </a:solidFill>
              <a:effectLst>
                <a:glow rad="228600">
                  <a:srgbClr val="000000"/>
                </a:glow>
              </a:effectLst>
            </a:endParaRPr>
          </a:p>
        </p:txBody>
      </p:sp>
    </p:spTree>
    <p:extLst>
      <p:ext uri="{BB962C8B-B14F-4D97-AF65-F5344CB8AC3E}">
        <p14:creationId xmlns:p14="http://schemas.microsoft.com/office/powerpoint/2010/main" val="4214688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94209" name="Title 1"/>
          <p:cNvSpPr>
            <a:spLocks noGrp="1"/>
          </p:cNvSpPr>
          <p:nvPr>
            <p:ph type="title"/>
          </p:nvPr>
        </p:nvSpPr>
        <p:spPr>
          <a:xfrm>
            <a:off x="0" y="-841376"/>
            <a:ext cx="7740650" cy="841376"/>
          </a:xfrm>
        </p:spPr>
        <p:txBody>
          <a:bodyPr/>
          <a:lstStyle/>
          <a:p>
            <a:r>
              <a:rPr lang="en-US" sz="3600" b="1" dirty="0">
                <a:solidFill>
                  <a:srgbClr val="FFFFFF"/>
                </a:solidFill>
                <a:latin typeface="Arial" charset="0"/>
                <a:ea typeface="ＭＳ Ｐゴシック" charset="0"/>
              </a:rPr>
              <a:t>Warnings for Kings (1400 BC)</a:t>
            </a:r>
          </a:p>
        </p:txBody>
      </p:sp>
      <p:sp>
        <p:nvSpPr>
          <p:cNvPr id="3" name="Title 1"/>
          <p:cNvSpPr txBox="1">
            <a:spLocks/>
          </p:cNvSpPr>
          <p:nvPr/>
        </p:nvSpPr>
        <p:spPr bwMode="auto">
          <a:xfrm>
            <a:off x="3420848" y="3573016"/>
            <a:ext cx="5688632" cy="33079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zh-CN" altLang="en-US" sz="3200" dirty="0">
                <a:solidFill>
                  <a:srgbClr val="FFFFFF"/>
                </a:solidFill>
                <a:effectLst>
                  <a:glow rad="228600">
                    <a:srgbClr val="000000"/>
                  </a:glow>
                </a:effectLst>
              </a:rPr>
              <a:t>那份副本要常在他身边，他一生的年日都要诵读，好学习敬畏耶和华他的　神，谨守遵行这律法书上的一切话和这些律例。</a:t>
            </a:r>
            <a:r>
              <a:rPr lang="en-SG" sz="2800" dirty="0">
                <a:solidFill>
                  <a:srgbClr val="FFFFFF"/>
                </a:solidFill>
                <a:effectLst>
                  <a:glow rad="228600">
                    <a:srgbClr val="000000"/>
                  </a:glow>
                </a:effectLst>
              </a:rPr>
              <a:t>“ </a:t>
            </a:r>
            <a:br>
              <a:rPr lang="en-SG" sz="2800" dirty="0">
                <a:solidFill>
                  <a:srgbClr val="FFFFFF"/>
                </a:solidFill>
                <a:effectLst>
                  <a:glow rad="228600">
                    <a:srgbClr val="000000"/>
                  </a:glow>
                </a:effectLst>
              </a:rPr>
            </a:br>
            <a:r>
              <a:rPr lang="en-SG" sz="2800" dirty="0">
                <a:solidFill>
                  <a:srgbClr val="FFFFFF"/>
                </a:solidFill>
                <a:effectLst>
                  <a:glow rad="228600">
                    <a:srgbClr val="000000"/>
                  </a:glow>
                </a:effectLst>
              </a:rPr>
              <a:t>(</a:t>
            </a:r>
            <a:r>
              <a:rPr lang="zh-CN" altLang="en-US" sz="2800" dirty="0">
                <a:solidFill>
                  <a:srgbClr val="FFFFFF"/>
                </a:solidFill>
                <a:effectLst>
                  <a:glow rad="228600">
                    <a:srgbClr val="000000"/>
                  </a:glow>
                </a:effectLst>
              </a:rPr>
              <a:t>申</a:t>
            </a:r>
            <a:r>
              <a:rPr lang="en-SG" sz="2800" dirty="0">
                <a:solidFill>
                  <a:srgbClr val="FFFFFF"/>
                </a:solidFill>
                <a:effectLst>
                  <a:glow rad="228600">
                    <a:srgbClr val="000000"/>
                  </a:glow>
                </a:effectLst>
              </a:rPr>
              <a:t> 17:18-19 </a:t>
            </a:r>
            <a:r>
              <a:rPr lang="en-US" altLang="zh-CN" sz="2400" dirty="0">
                <a:solidFill>
                  <a:srgbClr val="FFFFFF"/>
                </a:solidFill>
                <a:effectLst>
                  <a:glow rad="228600">
                    <a:srgbClr val="000000"/>
                  </a:glow>
                </a:effectLst>
              </a:rPr>
              <a:t>CNVS</a:t>
            </a:r>
            <a:r>
              <a:rPr lang="en-SG" sz="2800" dirty="0">
                <a:solidFill>
                  <a:srgbClr val="FFFFFF"/>
                </a:solidFill>
                <a:effectLst>
                  <a:glow rad="228600">
                    <a:srgbClr val="000000"/>
                  </a:glow>
                </a:effectLst>
              </a:rPr>
              <a:t>).</a:t>
            </a:r>
            <a:endParaRPr lang="en-US" sz="2800" dirty="0">
              <a:solidFill>
                <a:srgbClr val="FFFFFF"/>
              </a:solidFill>
              <a:effectLst>
                <a:glow rad="228600">
                  <a:srgbClr val="000000"/>
                </a:glow>
              </a:effectLst>
            </a:endParaRPr>
          </a:p>
        </p:txBody>
      </p:sp>
      <p:sp>
        <p:nvSpPr>
          <p:cNvPr id="6" name="Title 1"/>
          <p:cNvSpPr txBox="1">
            <a:spLocks/>
          </p:cNvSpPr>
          <p:nvPr/>
        </p:nvSpPr>
        <p:spPr bwMode="auto">
          <a:xfrm>
            <a:off x="-27128" y="0"/>
            <a:ext cx="4743144" cy="2924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SG" sz="3200" dirty="0">
                <a:solidFill>
                  <a:srgbClr val="FFFFFF"/>
                </a:solidFill>
                <a:effectLst>
                  <a:glow rad="228600">
                    <a:srgbClr val="000000"/>
                  </a:glow>
                </a:effectLst>
              </a:rPr>
              <a:t>"</a:t>
            </a:r>
            <a:r>
              <a:rPr lang="zh-CN" altLang="en-US" sz="3200" dirty="0">
                <a:solidFill>
                  <a:srgbClr val="FFFFFF"/>
                </a:solidFill>
                <a:effectLst>
                  <a:glow rad="228600">
                    <a:srgbClr val="000000"/>
                  </a:glow>
                </a:effectLst>
              </a:rPr>
              <a:t>他登上了国位的时候，就要把利未支派的祭司面前的律法书，为自己抄录一份副本。</a:t>
            </a:r>
            <a:endParaRPr lang="en-US" sz="3200" dirty="0">
              <a:solidFill>
                <a:srgbClr val="FFFFFF"/>
              </a:solidFill>
              <a:effectLst>
                <a:glow rad="228600">
                  <a:srgbClr val="000000"/>
                </a:glow>
              </a:effectLst>
            </a:endParaRPr>
          </a:p>
        </p:txBody>
      </p:sp>
    </p:spTree>
    <p:extLst>
      <p:ext uri="{BB962C8B-B14F-4D97-AF65-F5344CB8AC3E}">
        <p14:creationId xmlns:p14="http://schemas.microsoft.com/office/powerpoint/2010/main" val="28756575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19672" y="2348880"/>
            <a:ext cx="5715000" cy="3810000"/>
          </a:xfrm>
          <a:prstGeom prst="rect">
            <a:avLst/>
          </a:prstGeom>
        </p:spPr>
      </p:pic>
      <p:sp>
        <p:nvSpPr>
          <p:cNvPr id="95233" name="Title 1"/>
          <p:cNvSpPr>
            <a:spLocks noGrp="1"/>
          </p:cNvSpPr>
          <p:nvPr>
            <p:ph type="title"/>
          </p:nvPr>
        </p:nvSpPr>
        <p:spPr>
          <a:xfrm>
            <a:off x="0" y="-4763"/>
            <a:ext cx="7740650" cy="841376"/>
          </a:xfrm>
        </p:spPr>
        <p:txBody>
          <a:bodyPr/>
          <a:lstStyle/>
          <a:p>
            <a:r>
              <a:rPr lang="zh-CN" altLang="en-US" sz="3600" b="1" dirty="0">
                <a:solidFill>
                  <a:srgbClr val="FFFFFF"/>
                </a:solidFill>
                <a:latin typeface="Arial" charset="0"/>
                <a:ea typeface="ＭＳ Ｐゴシック" charset="0"/>
              </a:rPr>
              <a:t>给君王的警告 </a:t>
            </a:r>
            <a:r>
              <a:rPr lang="en-US" sz="3600" b="1" dirty="0">
                <a:solidFill>
                  <a:srgbClr val="FFFFFF"/>
                </a:solidFill>
                <a:latin typeface="Arial" charset="0"/>
                <a:ea typeface="ＭＳ Ｐゴシック" charset="0"/>
              </a:rPr>
              <a:t>(</a:t>
            </a:r>
            <a:r>
              <a:rPr lang="zh-CN" altLang="en-US" sz="3600" b="1" dirty="0">
                <a:solidFill>
                  <a:srgbClr val="FFFFFF"/>
                </a:solidFill>
                <a:latin typeface="Arial" charset="0"/>
                <a:ea typeface="ＭＳ Ｐゴシック" charset="0"/>
              </a:rPr>
              <a:t>主前</a:t>
            </a:r>
            <a:r>
              <a:rPr lang="en-US" sz="3600" b="1" dirty="0">
                <a:solidFill>
                  <a:srgbClr val="FFFFFF"/>
                </a:solidFill>
                <a:latin typeface="Arial" charset="0"/>
                <a:ea typeface="ＭＳ Ｐゴシック" charset="0"/>
              </a:rPr>
              <a:t>1400)</a:t>
            </a:r>
          </a:p>
        </p:txBody>
      </p:sp>
      <p:sp>
        <p:nvSpPr>
          <p:cNvPr id="3" name="Title 1"/>
          <p:cNvSpPr txBox="1">
            <a:spLocks/>
          </p:cNvSpPr>
          <p:nvPr/>
        </p:nvSpPr>
        <p:spPr bwMode="auto">
          <a:xfrm>
            <a:off x="0" y="836712"/>
            <a:ext cx="9144000" cy="1944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SG" sz="2800" dirty="0">
                <a:solidFill>
                  <a:srgbClr val="FFFFFF"/>
                </a:solidFill>
                <a:effectLst>
                  <a:glow rad="228600">
                    <a:srgbClr val="000000"/>
                  </a:glow>
                </a:effectLst>
              </a:rPr>
              <a:t>"</a:t>
            </a:r>
            <a:r>
              <a:rPr lang="zh-CN" altLang="en-US" sz="2800" dirty="0">
                <a:solidFill>
                  <a:srgbClr val="FFFFFF"/>
                </a:solidFill>
                <a:effectLst>
                  <a:glow rad="228600">
                    <a:srgbClr val="000000"/>
                  </a:glow>
                </a:effectLst>
              </a:rPr>
              <a:t>这样，他的心就不会高傲，轻看自己的兄弟，也不会偏左偏右，离了这诫命</a:t>
            </a:r>
            <a:r>
              <a:rPr lang="en-SG" sz="2800" dirty="0">
                <a:solidFill>
                  <a:srgbClr val="FFFFFF"/>
                </a:solidFill>
                <a:effectLst>
                  <a:glow rad="228600">
                    <a:srgbClr val="000000"/>
                  </a:glow>
                </a:effectLst>
              </a:rPr>
              <a:t>"</a:t>
            </a:r>
            <a:endParaRPr lang="en-US" sz="2800" dirty="0">
              <a:solidFill>
                <a:srgbClr val="FFFFFF"/>
              </a:solidFill>
              <a:effectLst>
                <a:glow rad="228600">
                  <a:srgbClr val="000000"/>
                </a:glow>
              </a:effectLst>
            </a:endParaRPr>
          </a:p>
        </p:txBody>
      </p:sp>
      <p:sp>
        <p:nvSpPr>
          <p:cNvPr id="5" name="Title 1"/>
          <p:cNvSpPr txBox="1">
            <a:spLocks/>
          </p:cNvSpPr>
          <p:nvPr/>
        </p:nvSpPr>
        <p:spPr bwMode="auto">
          <a:xfrm>
            <a:off x="0" y="5517232"/>
            <a:ext cx="9144000" cy="1268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SG" sz="2800" dirty="0">
                <a:solidFill>
                  <a:srgbClr val="FFFFFF"/>
                </a:solidFill>
                <a:effectLst>
                  <a:glow rad="228600">
                    <a:srgbClr val="000000"/>
                  </a:glow>
                </a:effectLst>
              </a:rPr>
              <a:t>“</a:t>
            </a:r>
            <a:r>
              <a:rPr lang="zh-CN" altLang="en-US" sz="2800" dirty="0">
                <a:solidFill>
                  <a:srgbClr val="FFFFFF"/>
                </a:solidFill>
                <a:effectLst>
                  <a:glow rad="228600">
                    <a:srgbClr val="000000"/>
                  </a:glow>
                </a:effectLst>
              </a:rPr>
              <a:t>好使他和他的子孙在以色列中，在他的国位上，可以日子长久。</a:t>
            </a:r>
            <a:r>
              <a:rPr lang="en-SG" sz="2800" dirty="0">
                <a:solidFill>
                  <a:srgbClr val="FFFFFF"/>
                </a:solidFill>
                <a:effectLst>
                  <a:glow rad="228600">
                    <a:srgbClr val="000000"/>
                  </a:glow>
                </a:effectLst>
              </a:rPr>
              <a:t>” </a:t>
            </a:r>
            <a:br>
              <a:rPr lang="en-SG" sz="2800" dirty="0">
                <a:solidFill>
                  <a:srgbClr val="FFFFFF"/>
                </a:solidFill>
                <a:effectLst>
                  <a:glow rad="228600">
                    <a:srgbClr val="000000"/>
                  </a:glow>
                </a:effectLst>
              </a:rPr>
            </a:br>
            <a:r>
              <a:rPr lang="en-SG" sz="2800" dirty="0">
                <a:solidFill>
                  <a:srgbClr val="FFFFFF"/>
                </a:solidFill>
                <a:effectLst>
                  <a:glow rad="228600">
                    <a:srgbClr val="000000"/>
                  </a:glow>
                </a:effectLst>
              </a:rPr>
              <a:t>(</a:t>
            </a:r>
            <a:r>
              <a:rPr lang="zh-CN" altLang="en-US" sz="2800" dirty="0">
                <a:solidFill>
                  <a:srgbClr val="FFFFFF"/>
                </a:solidFill>
                <a:effectLst>
                  <a:glow rad="228600">
                    <a:srgbClr val="000000"/>
                  </a:glow>
                </a:effectLst>
              </a:rPr>
              <a:t>申 </a:t>
            </a:r>
            <a:r>
              <a:rPr lang="en-SG" sz="2800" dirty="0">
                <a:solidFill>
                  <a:srgbClr val="FFFFFF"/>
                </a:solidFill>
                <a:effectLst>
                  <a:glow rad="228600">
                    <a:srgbClr val="000000"/>
                  </a:glow>
                </a:effectLst>
              </a:rPr>
              <a:t>17:20 </a:t>
            </a:r>
            <a:r>
              <a:rPr lang="en-US" altLang="zh-CN" sz="2400" dirty="0">
                <a:solidFill>
                  <a:srgbClr val="FFFFFF"/>
                </a:solidFill>
                <a:effectLst>
                  <a:glow rad="228600">
                    <a:srgbClr val="000000"/>
                  </a:glow>
                </a:effectLst>
              </a:rPr>
              <a:t>CNVS</a:t>
            </a:r>
            <a:r>
              <a:rPr lang="en-SG" sz="2800" dirty="0">
                <a:solidFill>
                  <a:srgbClr val="FFFFFF"/>
                </a:solidFill>
                <a:effectLst>
                  <a:glow rad="228600">
                    <a:srgbClr val="000000"/>
                  </a:glow>
                </a:effectLst>
              </a:rPr>
              <a:t>).</a:t>
            </a:r>
            <a:endParaRPr lang="en-US" sz="2800" dirty="0">
              <a:solidFill>
                <a:srgbClr val="FFFFFF"/>
              </a:solidFill>
              <a:effectLst>
                <a:glow rad="228600">
                  <a:srgbClr val="000000"/>
                </a:glow>
              </a:effectLst>
            </a:endParaRPr>
          </a:p>
        </p:txBody>
      </p:sp>
    </p:spTree>
    <p:extLst>
      <p:ext uri="{BB962C8B-B14F-4D97-AF65-F5344CB8AC3E}">
        <p14:creationId xmlns:p14="http://schemas.microsoft.com/office/powerpoint/2010/main" val="28572559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21186" name="Rectangle 2"/>
          <p:cNvSpPr>
            <a:spLocks noGrp="1" noChangeArrowheads="1"/>
          </p:cNvSpPr>
          <p:nvPr>
            <p:ph type="ctrTitle"/>
          </p:nvPr>
        </p:nvSpPr>
        <p:spPr>
          <a:xfrm>
            <a:off x="762000" y="381000"/>
            <a:ext cx="7772400" cy="1470025"/>
          </a:xfrm>
        </p:spPr>
        <p:txBody>
          <a:bodyPr/>
          <a:lstStyle/>
          <a:p>
            <a:r>
              <a:rPr lang="ja-JP" altLang="en-US" dirty="0">
                <a:latin typeface="KaiTi" pitchFamily="49" charset="-122"/>
                <a:ea typeface="KaiTi" pitchFamily="49" charset="-122"/>
              </a:rPr>
              <a:t>君主政治在二十世</a:t>
            </a:r>
            <a:r>
              <a:rPr lang="zh-TW" altLang="en-US" dirty="0">
                <a:latin typeface="KaiTi" pitchFamily="49" charset="-122"/>
                <a:ea typeface="KaiTi" pitchFamily="49" charset="-122"/>
              </a:rPr>
              <a:t>纪</a:t>
            </a:r>
            <a:r>
              <a:rPr lang="ja-JP" altLang="en-US" dirty="0">
                <a:latin typeface="KaiTi" pitchFamily="49" charset="-122"/>
                <a:ea typeface="KaiTi" pitchFamily="49" charset="-122"/>
              </a:rPr>
              <a:t>初</a:t>
            </a:r>
            <a:endParaRPr lang="en-US" dirty="0">
              <a:latin typeface="KaiTi" pitchFamily="49" charset="-122"/>
              <a:ea typeface="KaiTi" pitchFamily="49" charset="-122"/>
            </a:endParaRPr>
          </a:p>
        </p:txBody>
      </p:sp>
      <p:pic>
        <p:nvPicPr>
          <p:cNvPr id="221187" name="Picture 3" descr="mon-re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057400"/>
            <a:ext cx="9144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11710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撒母耳愿意将他先知、祭司、士师的三重职份转交给作王的大卫，</a:t>
            </a:r>
            <a:r>
              <a:rPr lang="zh-CN" altLang="en-US" sz="2800" dirty="0">
                <a:solidFill>
                  <a:srgbClr val="FFFFFF"/>
                </a:solidFill>
                <a:effectLst>
                  <a:glow rad="127000">
                    <a:srgbClr val="000000"/>
                  </a:glow>
                </a:effectLst>
                <a:latin typeface="Arial" charset="0"/>
                <a:ea typeface="ＭＳ Ｐゴシック" charset="0"/>
                <a:cs typeface="ＭＳ Ｐゴシック" charset="0"/>
              </a:rPr>
              <a:t>描绘</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出基督在这三个职份中所拥有的权威。</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2399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22210" name="Rectangle 2"/>
          <p:cNvSpPr>
            <a:spLocks noGrp="1" noChangeArrowheads="1"/>
          </p:cNvSpPr>
          <p:nvPr>
            <p:ph type="ctrTitle"/>
          </p:nvPr>
        </p:nvSpPr>
        <p:spPr>
          <a:xfrm>
            <a:off x="76200" y="76200"/>
            <a:ext cx="5638800" cy="1752600"/>
          </a:xfrm>
        </p:spPr>
        <p:txBody>
          <a:bodyPr/>
          <a:lstStyle/>
          <a:p>
            <a:pPr eaLnBrk="1" hangingPunct="1"/>
            <a:r>
              <a:rPr lang="ja-JP" altLang="en-US" dirty="0">
                <a:latin typeface="KaiTi" pitchFamily="49" charset="-122"/>
                <a:ea typeface="KaiTi" pitchFamily="49" charset="-122"/>
                <a:cs typeface="华文细黑" charset="0"/>
              </a:rPr>
              <a:t>君主政治在</a:t>
            </a:r>
            <a:br>
              <a:rPr lang="en-US" altLang="ja-JP" dirty="0">
                <a:latin typeface="KaiTi" pitchFamily="49" charset="-122"/>
                <a:ea typeface="KaiTi" pitchFamily="49" charset="-122"/>
                <a:cs typeface="华文细黑" charset="0"/>
              </a:rPr>
            </a:br>
            <a:r>
              <a:rPr lang="ja-JP" altLang="en-US" dirty="0">
                <a:latin typeface="KaiTi" pitchFamily="49" charset="-122"/>
                <a:ea typeface="KaiTi" pitchFamily="49" charset="-122"/>
                <a:cs typeface="华文细黑" charset="0"/>
              </a:rPr>
              <a:t>二十世</a:t>
            </a:r>
            <a:r>
              <a:rPr lang="zh-TW" altLang="en-US" dirty="0">
                <a:latin typeface="KaiTi" pitchFamily="49" charset="-122"/>
                <a:ea typeface="KaiTi" pitchFamily="49" charset="-122"/>
                <a:cs typeface="华文细黑" charset="0"/>
              </a:rPr>
              <a:t>纪末</a:t>
            </a:r>
            <a:endParaRPr lang="en-US" altLang="zh-CN" sz="6000" dirty="0">
              <a:latin typeface="KaiTi" pitchFamily="49" charset="-122"/>
              <a:ea typeface="KaiTi" pitchFamily="49" charset="-122"/>
              <a:cs typeface="SimSun" charset="0"/>
            </a:endParaRPr>
          </a:p>
        </p:txBody>
      </p:sp>
      <p:pic>
        <p:nvPicPr>
          <p:cNvPr id="222211" name="Picture 3" descr="monarch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438400"/>
            <a:ext cx="9144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12" name="Picture 4" descr="monarch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8800" y="55563"/>
            <a:ext cx="3505200" cy="2316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5661826" y="100034"/>
            <a:ext cx="2366558" cy="307777"/>
          </a:xfrm>
          <a:prstGeom prst="rect">
            <a:avLst/>
          </a:prstGeom>
          <a:solidFill>
            <a:schemeClr val="accent6">
              <a:lumMod val="20000"/>
              <a:lumOff val="80000"/>
            </a:schemeClr>
          </a:solidFill>
          <a:ln>
            <a:noFill/>
          </a:ln>
        </p:spPr>
        <p:txBody>
          <a:bodyPr wrap="square" rtlCol="0">
            <a:spAutoFit/>
          </a:bodyPr>
          <a:lstStyle/>
          <a:p>
            <a:pPr algn="l" eaLnBrk="0" hangingPunct="0"/>
            <a:r>
              <a:rPr lang="zh-CN" altLang="en-US" sz="1400" dirty="0">
                <a:solidFill>
                  <a:srgbClr val="000000"/>
                </a:solidFill>
                <a:latin typeface="Arial" charset="0"/>
              </a:rPr>
              <a:t>君主制被废除</a:t>
            </a:r>
            <a:endParaRPr lang="en-SG" sz="1400" dirty="0">
              <a:solidFill>
                <a:srgbClr val="000000"/>
              </a:solidFill>
              <a:latin typeface="Arial" charset="0"/>
            </a:endParaRPr>
          </a:p>
        </p:txBody>
      </p:sp>
      <p:sp>
        <p:nvSpPr>
          <p:cNvPr id="6" name="TextBox 5"/>
          <p:cNvSpPr txBox="1"/>
          <p:nvPr/>
        </p:nvSpPr>
        <p:spPr>
          <a:xfrm>
            <a:off x="6122215" y="1412776"/>
            <a:ext cx="3021785" cy="1077218"/>
          </a:xfrm>
          <a:prstGeom prst="rect">
            <a:avLst/>
          </a:prstGeom>
          <a:solidFill>
            <a:schemeClr val="accent6">
              <a:lumMod val="20000"/>
              <a:lumOff val="80000"/>
            </a:schemeClr>
          </a:solidFill>
        </p:spPr>
        <p:txBody>
          <a:bodyPr wrap="square" rtlCol="0">
            <a:spAutoFit/>
          </a:bodyPr>
          <a:lstStyle/>
          <a:p>
            <a:pPr algn="l" eaLnBrk="0" hangingPunct="0"/>
            <a:r>
              <a:rPr lang="zh-CN" altLang="en-US" sz="1600" b="0" dirty="0">
                <a:solidFill>
                  <a:srgbClr val="000000"/>
                </a:solidFill>
                <a:latin typeface="Arial" charset="0"/>
              </a:rPr>
              <a:t>仍是君主制</a:t>
            </a:r>
            <a:endParaRPr lang="en-US" altLang="zh-CN" sz="1600" b="0" dirty="0">
              <a:solidFill>
                <a:srgbClr val="000000"/>
              </a:solidFill>
              <a:latin typeface="Arial" charset="0"/>
            </a:endParaRPr>
          </a:p>
          <a:p>
            <a:pPr algn="l" eaLnBrk="0" hangingPunct="0"/>
            <a:r>
              <a:rPr lang="zh-CN" altLang="en-US" sz="1600" b="0" dirty="0">
                <a:solidFill>
                  <a:srgbClr val="000000"/>
                </a:solidFill>
                <a:latin typeface="Arial" charset="0"/>
              </a:rPr>
              <a:t>独立后殖民地成为共和国</a:t>
            </a:r>
            <a:endParaRPr lang="en-US" altLang="zh-CN" sz="1600" b="0" dirty="0">
              <a:solidFill>
                <a:srgbClr val="000000"/>
              </a:solidFill>
              <a:latin typeface="Arial" charset="0"/>
            </a:endParaRPr>
          </a:p>
          <a:p>
            <a:pPr algn="l" eaLnBrk="0" hangingPunct="0"/>
            <a:endParaRPr lang="en-US" altLang="zh-CN" sz="1600" b="0" dirty="0">
              <a:solidFill>
                <a:srgbClr val="000000"/>
              </a:solidFill>
              <a:latin typeface="Arial" charset="0"/>
            </a:endParaRPr>
          </a:p>
          <a:p>
            <a:pPr algn="l" eaLnBrk="0" hangingPunct="0"/>
            <a:endParaRPr lang="zh-CN" altLang="en-US" sz="1600" b="0" dirty="0">
              <a:solidFill>
                <a:srgbClr val="000000"/>
              </a:solidFill>
              <a:latin typeface="Arial" charset="0"/>
            </a:endParaRPr>
          </a:p>
        </p:txBody>
      </p:sp>
    </p:spTree>
    <p:extLst>
      <p:ext uri="{BB962C8B-B14F-4D97-AF65-F5344CB8AC3E}">
        <p14:creationId xmlns:p14="http://schemas.microsoft.com/office/powerpoint/2010/main" val="13934107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sp>
        <p:nvSpPr>
          <p:cNvPr id="121857" name="Rectangle 2"/>
          <p:cNvSpPr>
            <a:spLocks noGrp="1" noChangeArrowheads="1"/>
          </p:cNvSpPr>
          <p:nvPr>
            <p:ph type="title"/>
          </p:nvPr>
        </p:nvSpPr>
        <p:spPr>
          <a:xfrm>
            <a:off x="5562600" y="838200"/>
            <a:ext cx="3276600" cy="838200"/>
          </a:xfrm>
        </p:spPr>
        <p:txBody>
          <a:bodyPr/>
          <a:lstStyle/>
          <a:p>
            <a:pPr eaLnBrk="1" hangingPunct="1"/>
            <a:r>
              <a:rPr lang="zh-CN" altLang="en-US" sz="7200" b="1" dirty="0">
                <a:solidFill>
                  <a:srgbClr val="FFFFFF"/>
                </a:solidFill>
                <a:latin typeface="KaiTi" pitchFamily="49" charset="-122"/>
                <a:ea typeface="KaiTi" pitchFamily="49" charset="-122"/>
                <a:cs typeface="SimSun" charset="0"/>
              </a:rPr>
              <a:t>君主制</a:t>
            </a:r>
          </a:p>
        </p:txBody>
      </p:sp>
      <p:graphicFrame>
        <p:nvGraphicFramePr>
          <p:cNvPr id="121858" name="Object 2"/>
          <p:cNvGraphicFramePr>
            <a:graphicFrameLocks noGrp="1" noChangeAspect="1"/>
          </p:cNvGraphicFramePr>
          <p:nvPr>
            <p:ph idx="1"/>
          </p:nvPr>
        </p:nvGraphicFramePr>
        <p:xfrm>
          <a:off x="0" y="4763"/>
          <a:ext cx="5410200" cy="4046537"/>
        </p:xfrm>
        <a:graphic>
          <a:graphicData uri="http://schemas.openxmlformats.org/presentationml/2006/ole">
            <mc:AlternateContent xmlns:mc="http://schemas.openxmlformats.org/markup-compatibility/2006">
              <mc:Choice xmlns:v="urn:schemas-microsoft-com:vml" Requires="v">
                <p:oleObj spid="_x0000_s1086" name="Presentation" r:id="rId5" imgW="4608000" imgH="3446640" progId="PowerPoint.Show.8">
                  <p:embed/>
                </p:oleObj>
              </mc:Choice>
              <mc:Fallback>
                <p:oleObj name="Presentation" r:id="rId5" imgW="4608000" imgH="3446640" progId="PowerPoint.Show.8">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63"/>
                        <a:ext cx="5410200" cy="404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7" dir="2700000" algn="ctr" rotWithShape="0">
                                <a:schemeClr val="bg2">
                                  <a:alpha val="74997"/>
                                </a:schemeClr>
                              </a:outerShdw>
                            </a:effectLst>
                          </a14:hiddenEffects>
                        </a:ext>
                      </a:extLst>
                    </p:spPr>
                  </p:pic>
                </p:oleObj>
              </mc:Fallback>
            </mc:AlternateContent>
          </a:graphicData>
        </a:graphic>
      </p:graphicFrame>
      <p:grpSp>
        <p:nvGrpSpPr>
          <p:cNvPr id="2" name="Group 4"/>
          <p:cNvGrpSpPr>
            <a:grpSpLocks/>
          </p:cNvGrpSpPr>
          <p:nvPr/>
        </p:nvGrpSpPr>
        <p:grpSpPr bwMode="auto">
          <a:xfrm>
            <a:off x="3505200" y="2743200"/>
            <a:ext cx="5867400" cy="4114800"/>
            <a:chOff x="2208" y="1728"/>
            <a:chExt cx="3696" cy="2592"/>
          </a:xfrm>
        </p:grpSpPr>
        <p:sp>
          <p:nvSpPr>
            <p:cNvPr id="121861" name="Rectangle 5"/>
            <p:cNvSpPr>
              <a:spLocks noChangeArrowheads="1"/>
            </p:cNvSpPr>
            <p:nvPr/>
          </p:nvSpPr>
          <p:spPr bwMode="auto">
            <a:xfrm>
              <a:off x="2208" y="1728"/>
              <a:ext cx="3552" cy="25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b="0">
                <a:solidFill>
                  <a:srgbClr val="000000"/>
                </a:solidFill>
                <a:latin typeface="Arial" charset="0"/>
              </a:endParaRPr>
            </a:p>
          </p:txBody>
        </p:sp>
        <p:sp>
          <p:nvSpPr>
            <p:cNvPr id="121862" name="Rectangle 6"/>
            <p:cNvSpPr>
              <a:spLocks noChangeArrowheads="1"/>
            </p:cNvSpPr>
            <p:nvPr/>
          </p:nvSpPr>
          <p:spPr bwMode="auto">
            <a:xfrm>
              <a:off x="2640" y="1728"/>
              <a:ext cx="2976" cy="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ja-JP" altLang="en-US" sz="3200" dirty="0">
                  <a:solidFill>
                    <a:srgbClr val="000000"/>
                  </a:solidFill>
                  <a:latin typeface="KaiTi" pitchFamily="49" charset="-122"/>
                  <a:ea typeface="KaiTi" pitchFamily="49" charset="-122"/>
                  <a:cs typeface="华文细黑" charset="0"/>
                </a:rPr>
                <a:t>君主政治在二十世</a:t>
              </a:r>
              <a:r>
                <a:rPr lang="zh-TW" altLang="en-US" sz="3200" dirty="0">
                  <a:solidFill>
                    <a:srgbClr val="000000"/>
                  </a:solidFill>
                  <a:latin typeface="KaiTi" pitchFamily="49" charset="-122"/>
                  <a:ea typeface="KaiTi" pitchFamily="49" charset="-122"/>
                  <a:cs typeface="华文细黑" charset="0"/>
                </a:rPr>
                <a:t>纪末</a:t>
              </a:r>
              <a:endParaRPr lang="en-US" altLang="zh-CN" sz="4400" dirty="0">
                <a:solidFill>
                  <a:srgbClr val="000000"/>
                </a:solidFill>
                <a:latin typeface="KaiTi" pitchFamily="49" charset="-122"/>
                <a:ea typeface="KaiTi" pitchFamily="49" charset="-122"/>
                <a:cs typeface="SimSun" charset="0"/>
              </a:endParaRPr>
            </a:p>
          </p:txBody>
        </p:sp>
        <p:pic>
          <p:nvPicPr>
            <p:cNvPr id="121863" name="Picture 7" descr="monarch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4" y="2466"/>
              <a:ext cx="3600" cy="17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1864" name="Picture 8" descr="monarch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6" y="3420"/>
              <a:ext cx="1362" cy="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21860" name="Text Box 15"/>
          <p:cNvSpPr txBox="1">
            <a:spLocks noChangeArrowheads="1"/>
          </p:cNvSpPr>
          <p:nvPr/>
        </p:nvSpPr>
        <p:spPr bwMode="auto">
          <a:xfrm>
            <a:off x="0" y="152400"/>
            <a:ext cx="5334000" cy="9144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ja-JP" altLang="en-US" sz="3200" dirty="0">
                <a:solidFill>
                  <a:srgbClr val="000000"/>
                </a:solidFill>
                <a:latin typeface="KaiTi" pitchFamily="49" charset="-122"/>
                <a:ea typeface="KaiTi" pitchFamily="49" charset="-122"/>
              </a:rPr>
              <a:t>君主政治在二十世</a:t>
            </a:r>
            <a:r>
              <a:rPr lang="zh-TW" altLang="en-US" sz="3200" dirty="0">
                <a:solidFill>
                  <a:srgbClr val="000000"/>
                </a:solidFill>
                <a:latin typeface="KaiTi" pitchFamily="49" charset="-122"/>
                <a:ea typeface="KaiTi" pitchFamily="49" charset="-122"/>
              </a:rPr>
              <a:t>纪</a:t>
            </a:r>
            <a:r>
              <a:rPr lang="ja-JP" altLang="en-US" sz="3200" dirty="0">
                <a:solidFill>
                  <a:srgbClr val="000000"/>
                </a:solidFill>
                <a:latin typeface="KaiTi" pitchFamily="49" charset="-122"/>
                <a:ea typeface="KaiTi" pitchFamily="49" charset="-122"/>
              </a:rPr>
              <a:t>初</a:t>
            </a:r>
            <a:endParaRPr lang="en-US" sz="3200" dirty="0">
              <a:solidFill>
                <a:srgbClr val="000000"/>
              </a:solidFill>
              <a:latin typeface="KaiTi" pitchFamily="49" charset="-122"/>
              <a:ea typeface="KaiTi" pitchFamily="49" charset="-122"/>
            </a:endParaRPr>
          </a:p>
        </p:txBody>
      </p:sp>
      <p:sp>
        <p:nvSpPr>
          <p:cNvPr id="3" name="TextBox 2"/>
          <p:cNvSpPr txBox="1"/>
          <p:nvPr/>
        </p:nvSpPr>
        <p:spPr>
          <a:xfrm>
            <a:off x="3563888" y="5373216"/>
            <a:ext cx="1440160" cy="276999"/>
          </a:xfrm>
          <a:prstGeom prst="rect">
            <a:avLst/>
          </a:prstGeom>
          <a:solidFill>
            <a:schemeClr val="bg1"/>
          </a:solidFill>
        </p:spPr>
        <p:txBody>
          <a:bodyPr wrap="square" rtlCol="0">
            <a:spAutoFit/>
          </a:bodyPr>
          <a:lstStyle/>
          <a:p>
            <a:pPr algn="l" eaLnBrk="0" hangingPunct="0"/>
            <a:r>
              <a:rPr lang="zh-CN" altLang="en-US" sz="1200" b="0" dirty="0">
                <a:solidFill>
                  <a:srgbClr val="000000"/>
                </a:solidFill>
                <a:latin typeface="Arial" charset="0"/>
              </a:rPr>
              <a:t>君主制被废除</a:t>
            </a:r>
            <a:endParaRPr lang="en-SG" sz="1200" b="0" dirty="0">
              <a:solidFill>
                <a:srgbClr val="000000"/>
              </a:solidFill>
              <a:latin typeface="Arial" charset="0"/>
            </a:endParaRPr>
          </a:p>
        </p:txBody>
      </p:sp>
      <p:sp>
        <p:nvSpPr>
          <p:cNvPr id="11" name="TextBox 10"/>
          <p:cNvSpPr txBox="1"/>
          <p:nvPr/>
        </p:nvSpPr>
        <p:spPr>
          <a:xfrm>
            <a:off x="3837405" y="6267519"/>
            <a:ext cx="1906169" cy="600164"/>
          </a:xfrm>
          <a:prstGeom prst="rect">
            <a:avLst/>
          </a:prstGeom>
          <a:solidFill>
            <a:schemeClr val="bg1"/>
          </a:solidFill>
        </p:spPr>
        <p:txBody>
          <a:bodyPr wrap="square" rtlCol="0">
            <a:spAutoFit/>
          </a:bodyPr>
          <a:lstStyle/>
          <a:p>
            <a:pPr algn="l" eaLnBrk="0" hangingPunct="0"/>
            <a:r>
              <a:rPr lang="zh-CN" altLang="en-US" sz="1100" b="0" dirty="0">
                <a:solidFill>
                  <a:srgbClr val="000000"/>
                </a:solidFill>
                <a:latin typeface="Arial" charset="0"/>
              </a:rPr>
              <a:t>仍是君主制</a:t>
            </a:r>
            <a:endParaRPr lang="en-US" altLang="zh-CN" sz="1100" b="0" dirty="0">
              <a:solidFill>
                <a:srgbClr val="000000"/>
              </a:solidFill>
              <a:latin typeface="Arial" charset="0"/>
            </a:endParaRPr>
          </a:p>
          <a:p>
            <a:pPr algn="l" eaLnBrk="0" hangingPunct="0"/>
            <a:r>
              <a:rPr lang="zh-CN" altLang="en-US" sz="1100" b="0" dirty="0">
                <a:solidFill>
                  <a:srgbClr val="000000"/>
                </a:solidFill>
                <a:latin typeface="Arial" charset="0"/>
              </a:rPr>
              <a:t>独立后殖民地成为共和国</a:t>
            </a:r>
            <a:endParaRPr lang="en-US" altLang="zh-CN" sz="1100" b="0" dirty="0">
              <a:solidFill>
                <a:srgbClr val="000000"/>
              </a:solidFill>
              <a:latin typeface="Arial" charset="0"/>
            </a:endParaRPr>
          </a:p>
          <a:p>
            <a:pPr algn="l" eaLnBrk="0" hangingPunct="0"/>
            <a:endParaRPr lang="zh-CN" altLang="en-US" sz="1100" b="0" dirty="0">
              <a:solidFill>
                <a:srgbClr val="000000"/>
              </a:solidFill>
              <a:latin typeface="Arial" charset="0"/>
            </a:endParaRPr>
          </a:p>
        </p:txBody>
      </p:sp>
    </p:spTree>
    <p:extLst>
      <p:ext uri="{BB962C8B-B14F-4D97-AF65-F5344CB8AC3E}">
        <p14:creationId xmlns:p14="http://schemas.microsoft.com/office/powerpoint/2010/main" val="329796980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king-of-k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27" name="WordArt 3"/>
          <p:cNvSpPr>
            <a:spLocks noChangeArrowheads="1" noChangeShapeType="1" noTextEdit="1"/>
          </p:cNvSpPr>
          <p:nvPr/>
        </p:nvSpPr>
        <p:spPr bwMode="auto">
          <a:xfrm>
            <a:off x="1752600" y="381000"/>
            <a:ext cx="6019800" cy="1828800"/>
          </a:xfrm>
          <a:prstGeom prst="rect">
            <a:avLst/>
          </a:prstGeom>
          <a:extLst>
            <a:ext uri="{91240B29-F687-4f45-9708-019B960494DF}">
              <a14:hiddenLine xmlns:a14="http://schemas.microsoft.com/office/drawing/2010/main" xmlns="" w="9525" cap="sq">
                <a:solidFill>
                  <a:srgbClr val="000000"/>
                </a:solidFill>
                <a:round/>
                <a:headEnd type="none" w="sm" len="sm"/>
                <a:tailEnd type="none" w="sm" len="sm"/>
              </a14:hiddenLine>
            </a:ext>
          </a:extLst>
        </p:spPr>
        <p:txBody>
          <a:bodyPr wrap="none" numCol="1" fromWordArt="1">
            <a:prstTxWarp prst="textPlain">
              <a:avLst>
                <a:gd name="adj" fmla="val 50000"/>
              </a:avLst>
            </a:prstTxWarp>
          </a:bodyPr>
          <a:lstStyle/>
          <a:p>
            <a:r>
              <a:rPr lang="zh-TW" altLang="en-US" sz="4800" kern="10">
                <a:solidFill>
                  <a:srgbClr val="000090"/>
                </a:solidFill>
                <a:effectLst>
                  <a:outerShdw blurRad="63500" dist="38099" dir="2700000" algn="ctr" rotWithShape="0">
                    <a:srgbClr val="C0C0C0">
                      <a:alpha val="74997"/>
                    </a:srgbClr>
                  </a:outerShdw>
                </a:effectLst>
                <a:latin typeface="Gill Sans Ultra Bold Condensed"/>
              </a:rPr>
              <a:t>万王之王</a:t>
            </a:r>
            <a:endParaRPr lang="en-US" sz="4800" kern="10">
              <a:solidFill>
                <a:srgbClr val="000090"/>
              </a:solidFill>
              <a:effectLst>
                <a:outerShdw blurRad="63500" dist="38099" dir="2700000" algn="ctr" rotWithShape="0">
                  <a:srgbClr val="C0C0C0">
                    <a:alpha val="74997"/>
                  </a:srgbClr>
                </a:outerShdw>
              </a:effectLst>
              <a:latin typeface="Gill Sans Ultra Bold Condensed"/>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54626"/>
                                        </p:tgtEl>
                                        <p:attrNameLst>
                                          <p:attrName>style.visibility</p:attrName>
                                        </p:attrNameLst>
                                      </p:cBhvr>
                                      <p:to>
                                        <p:strVal val="visible"/>
                                      </p:to>
                                    </p:set>
                                    <p:anim calcmode="lin" valueType="num">
                                      <p:cBhvr additive="base">
                                        <p:cTn id="7" dur="500" fill="hold"/>
                                        <p:tgtEl>
                                          <p:spTgt spid="154626"/>
                                        </p:tgtEl>
                                        <p:attrNameLst>
                                          <p:attrName>ppt_x</p:attrName>
                                        </p:attrNameLst>
                                      </p:cBhvr>
                                      <p:tavLst>
                                        <p:tav tm="0">
                                          <p:val>
                                            <p:strVal val="#ppt_x"/>
                                          </p:val>
                                        </p:tav>
                                        <p:tav tm="100000">
                                          <p:val>
                                            <p:strVal val="#ppt_x"/>
                                          </p:val>
                                        </p:tav>
                                      </p:tavLst>
                                    </p:anim>
                                    <p:anim calcmode="lin" valueType="num">
                                      <p:cBhvr additive="base">
                                        <p:cTn id="8" dur="500" fill="hold"/>
                                        <p:tgtEl>
                                          <p:spTgt spid="15462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4627"/>
                                        </p:tgtEl>
                                        <p:attrNameLst>
                                          <p:attrName>style.visibility</p:attrName>
                                        </p:attrNameLst>
                                      </p:cBhvr>
                                      <p:to>
                                        <p:strVal val="visible"/>
                                      </p:to>
                                    </p:set>
                                    <p:anim calcmode="lin" valueType="num">
                                      <p:cBhvr additive="base">
                                        <p:cTn id="13" dur="500" fill="hold"/>
                                        <p:tgtEl>
                                          <p:spTgt spid="154627"/>
                                        </p:tgtEl>
                                        <p:attrNameLst>
                                          <p:attrName>ppt_x</p:attrName>
                                        </p:attrNameLst>
                                      </p:cBhvr>
                                      <p:tavLst>
                                        <p:tav tm="0">
                                          <p:val>
                                            <p:strVal val="0-#ppt_w/2"/>
                                          </p:val>
                                        </p:tav>
                                        <p:tav tm="100000">
                                          <p:val>
                                            <p:strVal val="#ppt_x"/>
                                          </p:val>
                                        </p:tav>
                                      </p:tavLst>
                                    </p:anim>
                                    <p:anim calcmode="lin" valueType="num">
                                      <p:cBhvr additive="base">
                                        <p:cTn id="14" dur="500" fill="hold"/>
                                        <p:tgtEl>
                                          <p:spTgt spid="1546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2261889526"/>
              </p:ext>
            </p:extLst>
          </p:nvPr>
        </p:nvGraphicFramePr>
        <p:xfrm>
          <a:off x="-107950" y="0"/>
          <a:ext cx="9251949" cy="6858232"/>
        </p:xfrm>
        <a:graphic>
          <a:graphicData uri="http://schemas.openxmlformats.org/drawingml/2006/table">
            <a:tbl>
              <a:tblPr/>
              <a:tblGrid>
                <a:gridCol w="1850717">
                  <a:extLst>
                    <a:ext uri="{9D8B030D-6E8A-4147-A177-3AD203B41FA5}">
                      <a16:colId xmlns:a16="http://schemas.microsoft.com/office/drawing/2014/main" val="20000"/>
                    </a:ext>
                  </a:extLst>
                </a:gridCol>
                <a:gridCol w="1893129">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2051719">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TW" altLang="en-US" sz="2800" b="1" i="0" u="none" strike="noStrike" cap="none" normalizeH="0" baseline="0" dirty="0">
                          <a:ln>
                            <a:noFill/>
                          </a:ln>
                          <a:solidFill>
                            <a:srgbClr val="FFFFFF"/>
                          </a:solidFill>
                          <a:effectLst/>
                          <a:latin typeface="Arial" charset="0"/>
                          <a:ea typeface="ＭＳ Ｐゴシック" charset="0"/>
                          <a:cs typeface="Arial" charset="0"/>
                        </a:rPr>
                        <a:t>从衰落的神权统治到大卫的王国</a:t>
                      </a:r>
                      <a:r>
                        <a:rPr kumimoji="1" lang="zh-TW" altLang="en-US" sz="2400" b="1" i="0" u="none" strike="noStrike" cap="none" normalizeH="0" baseline="0" dirty="0">
                          <a:ln>
                            <a:noFill/>
                          </a:ln>
                          <a:solidFill>
                            <a:srgbClr val="FFFFFF"/>
                          </a:solidFill>
                          <a:effectLst/>
                          <a:latin typeface="Arial" charset="0"/>
                          <a:ea typeface="ＭＳ Ｐゴシック" charset="0"/>
                          <a:cs typeface="Arial" charset="0"/>
                        </a:rPr>
                        <a:t> </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神权的中介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王国的建立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士师的衰落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国王的兴起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第 </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1</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7</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 章</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第 8–31 章</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撒母耳: </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天上的王</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扫罗</a:t>
                      </a:r>
                      <a:r>
                        <a:rPr kumimoji="1" lang="en-US" altLang="zh-TW" sz="1800" b="1" i="0" u="none" strike="noStrike" cap="none" normalizeH="0" baseline="0" dirty="0">
                          <a:ln>
                            <a:noFill/>
                          </a:ln>
                          <a:solidFill>
                            <a:srgbClr val="8C0000"/>
                          </a:solidFill>
                          <a:effectLst/>
                          <a:latin typeface="Arial" charset="0"/>
                          <a:ea typeface="ＭＳ Ｐゴシック" charset="0"/>
                          <a:cs typeface="Arial" charset="0"/>
                        </a:rPr>
                        <a:t>: "</a:t>
                      </a: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地上的王</a:t>
                      </a:r>
                      <a:r>
                        <a:rPr kumimoji="1" lang="en-US" altLang="zh-TW" sz="1800" b="1" i="0" u="none" strike="noStrike" cap="none" normalizeH="0" baseline="0" dirty="0">
                          <a:ln>
                            <a:noFill/>
                          </a:ln>
                          <a:solidFill>
                            <a:srgbClr val="8C0000"/>
                          </a:solidFill>
                          <a:effectLst/>
                          <a:latin typeface="Arial" charset="0"/>
                          <a:ea typeface="ＭＳ Ｐゴシック" charset="0"/>
                          <a:cs typeface="Arial" charset="0"/>
                        </a:rPr>
                        <a:t>"</a:t>
                      </a: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以利</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撒母耳</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FFFFFF"/>
                          </a:solidFill>
                          <a:effectLst/>
                          <a:latin typeface="+mn-lt"/>
                          <a:ea typeface="+mn-ea"/>
                          <a:cs typeface="+mn-cs"/>
                        </a:rPr>
                        <a:t>扫罗</a:t>
                      </a:r>
                      <a:r>
                        <a:rPr lang="en-SG" b="1">
                          <a:solidFill>
                            <a:srgbClr val="FFFFFF"/>
                          </a:solidFill>
                          <a:effectLst/>
                        </a:rPr>
                        <a:t> </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大卫</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5"/>
                  </a:ext>
                </a:extLst>
              </a:tr>
              <a:tr h="628961">
                <a:tc>
                  <a:txBody>
                    <a:bodyPr/>
                    <a:lstStyle/>
                    <a:p>
                      <a:pPr algn="ctr">
                        <a:spcAft>
                          <a:spcPts val="0"/>
                        </a:spcAft>
                      </a:pPr>
                      <a:r>
                        <a:rPr kumimoji="1" lang="zh-TW" sz="1800" b="1" i="0" u="none" strike="noStrike" kern="1200" cap="none" normalizeH="0" baseline="0">
                          <a:ln>
                            <a:noFill/>
                          </a:ln>
                          <a:solidFill>
                            <a:srgbClr val="8C0000"/>
                          </a:solidFill>
                          <a:effectLst/>
                          <a:latin typeface="Arial" charset="0"/>
                          <a:ea typeface="ＭＳ Ｐゴシック" charset="0"/>
                          <a:cs typeface="Arial" charset="0"/>
                        </a:rPr>
                        <a:t>追求合人的心意</a:t>
                      </a:r>
                      <a:endParaRPr kumimoji="1" lang="en-SG" sz="1800" b="1" i="0" u="none" strike="noStrike" kern="1200" cap="none" normalizeH="0" baseline="0">
                        <a:ln>
                          <a:noFill/>
                        </a:ln>
                        <a:solidFill>
                          <a:srgbClr val="8C0000"/>
                        </a:solidFill>
                        <a:effectLst/>
                        <a:latin typeface="Arial" charset="0"/>
                        <a:ea typeface="ＭＳ Ｐゴシック" charset="0"/>
                        <a:cs typeface="Arial" charset="0"/>
                      </a:endParaRPr>
                    </a:p>
                  </a:txBody>
                  <a:tcPr marL="50800" marR="50800" marT="50800" marB="5080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spcAft>
                          <a:spcPts val="0"/>
                        </a:spcAft>
                      </a:pPr>
                      <a:r>
                        <a:rPr kumimoji="1" lang="zh-TW" sz="1800" b="1" i="0" u="none" strike="noStrike" kern="1200" cap="none" normalizeH="0" baseline="0">
                          <a:ln>
                            <a:noFill/>
                          </a:ln>
                          <a:solidFill>
                            <a:srgbClr val="8C0000"/>
                          </a:solidFill>
                          <a:effectLst/>
                          <a:latin typeface="Arial" charset="0"/>
                          <a:ea typeface="ＭＳ Ｐゴシック" charset="0"/>
                          <a:cs typeface="Arial" charset="0"/>
                        </a:rPr>
                        <a:t>追求合神的心意</a:t>
                      </a:r>
                      <a:endParaRPr kumimoji="1" lang="en-SG" sz="1800" b="1" i="0" u="none" strike="noStrike" kern="1200" cap="none" normalizeH="0" baseline="0">
                        <a:ln>
                          <a:noFill/>
                        </a:ln>
                        <a:solidFill>
                          <a:srgbClr val="8C0000"/>
                        </a:solidFill>
                        <a:effectLst/>
                        <a:latin typeface="Arial" charset="0"/>
                        <a:ea typeface="ＭＳ Ｐゴシック" charset="0"/>
                        <a:cs typeface="Arial" charset="0"/>
                      </a:endParaRPr>
                    </a:p>
                  </a:txBody>
                  <a:tcPr marL="50800" marR="50800" marT="50800" marB="5080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HT" altLang="en-US" sz="1800" b="1" i="0" u="none" strike="noStrike" cap="none" normalizeH="0" baseline="0" dirty="0">
                          <a:ln>
                            <a:noFill/>
                          </a:ln>
                          <a:solidFill>
                            <a:srgbClr val="FFFFFF"/>
                          </a:solidFill>
                          <a:effectLst/>
                          <a:latin typeface="Arial" charset="0"/>
                          <a:ea typeface="ＭＳ Ｐゴシック" charset="0"/>
                          <a:cs typeface="Arial" charset="0"/>
                        </a:rPr>
                        <a:t>追求合人的心意 </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HT" altLang="en-US" sz="1800" b="1" i="0" u="none" strike="noStrike" cap="none" normalizeH="0" baseline="0" dirty="0">
                          <a:ln>
                            <a:noFill/>
                          </a:ln>
                          <a:solidFill>
                            <a:srgbClr val="8C0000"/>
                          </a:solidFill>
                          <a:effectLst/>
                          <a:latin typeface="Arial" charset="0"/>
                          <a:ea typeface="ＭＳ Ｐゴシック" charset="0"/>
                          <a:cs typeface="Arial" charset="0"/>
                        </a:rPr>
                        <a:t>追求合神的心意 </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7AFFF3"/>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8C0000"/>
                          </a:solidFill>
                          <a:effectLst/>
                          <a:latin typeface="Arial" charset="0"/>
                          <a:ea typeface="ＭＳ Ｐゴシック" charset="0"/>
                          <a:cs typeface="Arial" charset="0"/>
                        </a:rPr>
                        <a:t>麻木</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祷告</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FFFFFF"/>
                          </a:solidFill>
                          <a:effectLst/>
                          <a:latin typeface="Arial" charset="0"/>
                          <a:ea typeface="ＭＳ Ｐゴシック" charset="0"/>
                          <a:cs typeface="Arial" charset="0"/>
                        </a:rPr>
                        <a:t>恐惧</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800000"/>
                          </a:solidFill>
                          <a:effectLst/>
                          <a:latin typeface="Arial" charset="0"/>
                          <a:ea typeface="ＭＳ Ｐゴシック" charset="0"/>
                          <a:cs typeface="Arial" charset="0"/>
                        </a:rPr>
                        <a:t>忍耐</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en-US" sz="1800" b="1" i="1">
                          <a:solidFill>
                            <a:srgbClr val="800000"/>
                          </a:solidFill>
                          <a:effectLst/>
                          <a:latin typeface="Arial"/>
                          <a:ea typeface="Times New Roman"/>
                          <a:cs typeface="Arial"/>
                        </a:rPr>
                        <a:t>过渡 #1</a:t>
                      </a:r>
                    </a:p>
                    <a:p>
                      <a:pPr algn="ctr">
                        <a:lnSpc>
                          <a:spcPct val="115000"/>
                        </a:lnSpc>
                        <a:spcAft>
                          <a:spcPts val="0"/>
                        </a:spcAft>
                      </a:pPr>
                      <a:r>
                        <a:rPr lang="en-US" sz="1800" b="1" i="1">
                          <a:solidFill>
                            <a:srgbClr val="800000"/>
                          </a:solidFill>
                          <a:effectLst/>
                          <a:latin typeface="Arial"/>
                          <a:ea typeface="Times New Roman"/>
                          <a:cs typeface="Arial"/>
                        </a:rPr>
                        <a:t>以利到撒母耳</a:t>
                      </a:r>
                    </a:p>
                    <a:p>
                      <a:pPr algn="ctr">
                        <a:lnSpc>
                          <a:spcPct val="115000"/>
                        </a:lnSpc>
                        <a:spcAft>
                          <a:spcPts val="0"/>
                        </a:spcAft>
                      </a:pPr>
                      <a:r>
                        <a:rPr lang="en-US" sz="1800" b="1" i="1">
                          <a:solidFill>
                            <a:srgbClr val="800000"/>
                          </a:solidFill>
                          <a:effectLst/>
                          <a:latin typeface="Arial"/>
                          <a:ea typeface="Times New Roman"/>
                          <a:cs typeface="Arial"/>
                        </a:rPr>
                        <a:t>(1–3)</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mr-IN" sz="1800" b="1">
                          <a:solidFill>
                            <a:srgbClr val="800000"/>
                          </a:solidFill>
                          <a:effectLst/>
                          <a:latin typeface="Arial"/>
                          <a:ea typeface="Times New Roman"/>
                          <a:cs typeface="Arial"/>
                        </a:rPr>
                        <a:t>撒母耳</a:t>
                      </a:r>
                      <a:r>
                        <a:rPr lang="en-US" sz="1800" b="1">
                          <a:solidFill>
                            <a:srgbClr val="800000"/>
                          </a:solidFill>
                          <a:effectLst/>
                          <a:latin typeface="Arial"/>
                          <a:ea typeface="Times New Roman"/>
                          <a:cs typeface="Arial"/>
                        </a:rPr>
                        <a:t> </a:t>
                      </a:r>
                      <a:r>
                        <a:rPr lang="mr-IN" sz="1800" b="1">
                          <a:solidFill>
                            <a:srgbClr val="800000"/>
                          </a:solidFill>
                          <a:effectLst/>
                          <a:latin typeface="Arial"/>
                          <a:ea typeface="Times New Roman"/>
                          <a:cs typeface="Arial"/>
                        </a:rPr>
                        <a:t>&amp; </a:t>
                      </a:r>
                      <a:br>
                        <a:rPr lang="en-US" sz="1800" b="1">
                          <a:solidFill>
                            <a:srgbClr val="800000"/>
                          </a:solidFill>
                          <a:effectLst/>
                          <a:latin typeface="Arial"/>
                          <a:ea typeface="Times New Roman"/>
                          <a:cs typeface="Arial"/>
                        </a:rPr>
                      </a:br>
                      <a:r>
                        <a:rPr lang="mr-IN" sz="1800" b="1">
                          <a:solidFill>
                            <a:srgbClr val="800000"/>
                          </a:solidFill>
                          <a:effectLst/>
                          <a:latin typeface="Arial"/>
                          <a:ea typeface="Times New Roman"/>
                          <a:cs typeface="Arial"/>
                        </a:rPr>
                        <a:t>约柜被掳</a:t>
                      </a:r>
                    </a:p>
                    <a:p>
                      <a:pPr algn="ctr">
                        <a:lnSpc>
                          <a:spcPct val="115000"/>
                        </a:lnSpc>
                        <a:spcAft>
                          <a:spcPts val="0"/>
                        </a:spcAft>
                      </a:pPr>
                      <a:r>
                        <a:rPr lang="mr-IN" sz="1800" b="1">
                          <a:solidFill>
                            <a:srgbClr val="800000"/>
                          </a:solidFill>
                          <a:effectLst/>
                          <a:latin typeface="Arial"/>
                          <a:ea typeface="Times New Roman"/>
                          <a:cs typeface="Arial"/>
                        </a:rPr>
                        <a:t>(4–7)</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spcAft>
                          <a:spcPts val="0"/>
                        </a:spcAft>
                      </a:pPr>
                      <a:r>
                        <a:rPr lang="zh-CN" altLang="en-US" sz="1800" b="1">
                          <a:solidFill>
                            <a:srgbClr val="FFFFFF"/>
                          </a:solidFill>
                          <a:effectLst/>
                          <a:uFill>
                            <a:solidFill>
                              <a:srgbClr val="000000"/>
                            </a:solidFill>
                          </a:uFill>
                          <a:latin typeface="Arial"/>
                          <a:ea typeface="Arial Unicode MS"/>
                          <a:cs typeface="Arial"/>
                        </a:rPr>
                        <a:t>过渡</a:t>
                      </a:r>
                      <a:r>
                        <a:rPr lang="zh-CN" altLang="en-US" sz="1800" b="1">
                          <a:solidFill>
                            <a:srgbClr val="FFFFFF"/>
                          </a:solidFill>
                          <a:effectLst/>
                          <a:uFill>
                            <a:solidFill>
                              <a:srgbClr val="000000"/>
                            </a:solidFill>
                          </a:uFill>
                          <a:latin typeface="Arial"/>
                          <a:ea typeface="Arial"/>
                          <a:cs typeface="Arial"/>
                        </a:rPr>
                        <a:t> </a:t>
                      </a:r>
                      <a:r>
                        <a:rPr lang="en-US" altLang="zh-CN" sz="1800" b="1">
                          <a:solidFill>
                            <a:srgbClr val="FFFFFF"/>
                          </a:solidFill>
                          <a:effectLst/>
                          <a:uFill>
                            <a:solidFill>
                              <a:srgbClr val="000000"/>
                            </a:solidFill>
                          </a:uFill>
                          <a:latin typeface="Arial"/>
                          <a:ea typeface="Arial"/>
                          <a:cs typeface="Arial"/>
                        </a:rPr>
                        <a:t>#2</a:t>
                      </a:r>
                      <a:endParaRPr lang="en-SG" sz="2800" b="1">
                        <a:solidFill>
                          <a:srgbClr val="FFFFFF"/>
                        </a:solidFill>
                        <a:effectLst/>
                        <a:uFill>
                          <a:solidFill>
                            <a:srgbClr val="000000"/>
                          </a:solidFill>
                        </a:uFill>
                        <a:latin typeface="Arial"/>
                        <a:ea typeface="Times"/>
                        <a:cs typeface="Arial"/>
                      </a:endParaRPr>
                    </a:p>
                    <a:p>
                      <a:pPr algn="ctr">
                        <a:spcAft>
                          <a:spcPts val="0"/>
                        </a:spcAft>
                      </a:pPr>
                      <a:r>
                        <a:rPr lang="zh-CN" altLang="en-US" sz="1800" b="1">
                          <a:solidFill>
                            <a:srgbClr val="FFFFFF"/>
                          </a:solidFill>
                          <a:effectLst/>
                          <a:uFill>
                            <a:solidFill>
                              <a:srgbClr val="000000"/>
                            </a:solidFill>
                          </a:uFill>
                          <a:latin typeface="Arial"/>
                          <a:ea typeface="Arial Unicode MS"/>
                          <a:cs typeface="Arial"/>
                        </a:rPr>
                        <a:t>撒母耳到扫罗</a:t>
                      </a:r>
                      <a:endParaRPr lang="en-SG" sz="2800" b="1">
                        <a:solidFill>
                          <a:srgbClr val="FFFFFF"/>
                        </a:solidFill>
                        <a:effectLst/>
                        <a:uFill>
                          <a:solidFill>
                            <a:srgbClr val="000000"/>
                          </a:solidFill>
                        </a:uFill>
                        <a:latin typeface="Arial"/>
                        <a:ea typeface="Times"/>
                        <a:cs typeface="Arial"/>
                      </a:endParaRPr>
                    </a:p>
                    <a:p>
                      <a:pPr algn="ctr"/>
                      <a:r>
                        <a:rPr lang="en-US" altLang="zh-CN" sz="1800" b="1">
                          <a:solidFill>
                            <a:srgbClr val="FFFFFF"/>
                          </a:solidFill>
                          <a:effectLst/>
                          <a:latin typeface="Arial"/>
                          <a:ea typeface="Arial"/>
                          <a:cs typeface="Arial"/>
                        </a:rPr>
                        <a:t>(8–12</a:t>
                      </a:r>
                      <a:r>
                        <a:rPr lang="en-US" sz="1800" b="1">
                          <a:solidFill>
                            <a:srgbClr val="FFFFFF"/>
                          </a:solidFill>
                          <a:effectLst/>
                          <a:latin typeface="Arial"/>
                          <a:ea typeface="Times New Roman"/>
                          <a:cs typeface="Arial"/>
                        </a:rPr>
                        <a:t>)</a:t>
                      </a:r>
                      <a:endParaRPr lang="en-SG" sz="1800" b="1">
                        <a:solidFill>
                          <a:srgbClr val="FFFFFF"/>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algn="ctr">
                        <a:lnSpc>
                          <a:spcPct val="115000"/>
                        </a:lnSpc>
                        <a:spcAft>
                          <a:spcPts val="0"/>
                        </a:spcAft>
                      </a:pPr>
                      <a:r>
                        <a:rPr lang="is-IS" sz="1800" b="1">
                          <a:solidFill>
                            <a:srgbClr val="800000"/>
                          </a:solidFill>
                          <a:effectLst/>
                          <a:latin typeface="Arial"/>
                          <a:ea typeface="Times New Roman"/>
                          <a:cs typeface="Arial"/>
                        </a:rPr>
                        <a:t>扫罗被拒绝</a:t>
                      </a:r>
                    </a:p>
                    <a:p>
                      <a:pPr algn="ctr">
                        <a:lnSpc>
                          <a:spcPct val="115000"/>
                        </a:lnSpc>
                        <a:spcAft>
                          <a:spcPts val="0"/>
                        </a:spcAft>
                      </a:pPr>
                      <a:r>
                        <a:rPr lang="is-IS" sz="1800" b="1">
                          <a:solidFill>
                            <a:srgbClr val="800000"/>
                          </a:solidFill>
                          <a:effectLst/>
                          <a:latin typeface="Arial"/>
                          <a:ea typeface="Times New Roman"/>
                          <a:cs typeface="Arial"/>
                        </a:rPr>
                        <a:t>(13–15)</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spcAft>
                          <a:spcPts val="0"/>
                        </a:spcAft>
                      </a:pPr>
                      <a:r>
                        <a:rPr lang="zh-CN" altLang="en-US" sz="1800" b="1">
                          <a:solidFill>
                            <a:srgbClr val="800000"/>
                          </a:solidFill>
                          <a:effectLst/>
                          <a:uFill>
                            <a:solidFill>
                              <a:srgbClr val="000000"/>
                            </a:solidFill>
                          </a:uFill>
                          <a:latin typeface="Arial"/>
                          <a:ea typeface="Arial Unicode MS"/>
                          <a:cs typeface="Arial"/>
                        </a:rPr>
                        <a:t>过渡</a:t>
                      </a:r>
                      <a:r>
                        <a:rPr lang="zh-CN" altLang="en-US" sz="1800" b="1">
                          <a:solidFill>
                            <a:srgbClr val="800000"/>
                          </a:solidFill>
                          <a:effectLst/>
                          <a:uFill>
                            <a:solidFill>
                              <a:srgbClr val="000000"/>
                            </a:solidFill>
                          </a:uFill>
                          <a:latin typeface="Arial Unicode MS"/>
                          <a:ea typeface="Arial"/>
                        </a:rPr>
                        <a:t> </a:t>
                      </a:r>
                      <a:r>
                        <a:rPr lang="en-US" altLang="zh-CN" sz="1800" b="1">
                          <a:solidFill>
                            <a:srgbClr val="800000"/>
                          </a:solidFill>
                          <a:effectLst/>
                          <a:uFill>
                            <a:solidFill>
                              <a:srgbClr val="000000"/>
                            </a:solidFill>
                          </a:uFill>
                          <a:latin typeface="Arial Unicode MS"/>
                          <a:ea typeface="Arial"/>
                        </a:rPr>
                        <a:t>#3</a:t>
                      </a:r>
                      <a:endParaRPr lang="en-SG" sz="2800" b="1">
                        <a:solidFill>
                          <a:srgbClr val="800000"/>
                        </a:solidFill>
                        <a:effectLst/>
                        <a:uFill>
                          <a:solidFill>
                            <a:srgbClr val="000000"/>
                          </a:solidFill>
                        </a:uFill>
                        <a:latin typeface="Arial Unicode MS"/>
                        <a:ea typeface="Times"/>
                      </a:endParaRPr>
                    </a:p>
                    <a:p>
                      <a:pPr algn="ctr">
                        <a:spcAft>
                          <a:spcPts val="0"/>
                        </a:spcAft>
                      </a:pPr>
                      <a:r>
                        <a:rPr lang="zh-CN" altLang="en-US" sz="1800" b="1">
                          <a:solidFill>
                            <a:srgbClr val="800000"/>
                          </a:solidFill>
                          <a:effectLst/>
                          <a:uFill>
                            <a:solidFill>
                              <a:srgbClr val="000000"/>
                            </a:solidFill>
                          </a:uFill>
                          <a:latin typeface="Arial"/>
                          <a:ea typeface="Arial Unicode MS"/>
                          <a:cs typeface="Arial"/>
                        </a:rPr>
                        <a:t>扫罗到大卫</a:t>
                      </a:r>
                      <a:endParaRPr lang="en-SG" sz="2800" b="1">
                        <a:solidFill>
                          <a:srgbClr val="800000"/>
                        </a:solidFill>
                        <a:effectLst/>
                        <a:uFill>
                          <a:solidFill>
                            <a:srgbClr val="000000"/>
                          </a:solidFill>
                        </a:uFill>
                        <a:latin typeface="Arial Unicode MS"/>
                        <a:ea typeface="Times"/>
                      </a:endParaRPr>
                    </a:p>
                    <a:p>
                      <a:pPr algn="ctr"/>
                      <a:r>
                        <a:rPr lang="en-US" altLang="zh-CN" sz="1800" b="1">
                          <a:solidFill>
                            <a:srgbClr val="800000"/>
                          </a:solidFill>
                          <a:effectLst/>
                          <a:latin typeface="Arial"/>
                          <a:ea typeface="Arial"/>
                          <a:cs typeface="Arial"/>
                        </a:rPr>
                        <a:t>(16–31</a:t>
                      </a:r>
                      <a:r>
                        <a:rPr lang="en-US" sz="1800" b="1">
                          <a:solidFill>
                            <a:srgbClr val="800000"/>
                          </a:solidFill>
                          <a:effectLst/>
                          <a:latin typeface="Arial"/>
                          <a:ea typeface="Times New Roman"/>
                          <a:cs typeface="Arial"/>
                        </a:rPr>
                        <a:t>) </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8C0000"/>
                          </a:solidFill>
                          <a:effectLst/>
                          <a:latin typeface="Arial" charset="0"/>
                          <a:ea typeface="ＭＳ Ｐゴシック" charset="0"/>
                          <a:cs typeface="Arial" charset="0"/>
                        </a:rPr>
                        <a:t>大约</a:t>
                      </a:r>
                      <a:r>
                        <a:rPr kumimoji="0" lang="en-US" altLang="zh-TW" sz="1800" b="1" i="0" u="none" strike="noStrike" cap="none" normalizeH="0" baseline="0" dirty="0">
                          <a:ln>
                            <a:noFill/>
                          </a:ln>
                          <a:solidFill>
                            <a:srgbClr val="8C0000"/>
                          </a:solidFill>
                          <a:effectLst/>
                          <a:latin typeface="Arial" charset="0"/>
                          <a:ea typeface="ＭＳ Ｐゴシック" charset="0"/>
                          <a:cs typeface="Arial" charset="0"/>
                        </a:rPr>
                        <a:t>94</a:t>
                      </a:r>
                      <a:r>
                        <a:rPr kumimoji="0" lang="zh-TW" altLang="en-US" sz="1800" b="1" i="0" u="none" strike="noStrike" cap="none" normalizeH="0" baseline="0" dirty="0">
                          <a:ln>
                            <a:noFill/>
                          </a:ln>
                          <a:solidFill>
                            <a:srgbClr val="8C0000"/>
                          </a:solidFill>
                          <a:effectLst/>
                          <a:latin typeface="Arial" charset="0"/>
                          <a:ea typeface="ＭＳ Ｐゴシック" charset="0"/>
                          <a:cs typeface="Arial" charset="0"/>
                        </a:rPr>
                        <a:t>年</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is-IS" sz="1800" b="1" i="0" u="none" strike="noStrike" cap="none" normalizeH="0" baseline="0" dirty="0">
                          <a:ln>
                            <a:noFill/>
                          </a:ln>
                          <a:solidFill>
                            <a:srgbClr val="8C0000"/>
                          </a:solidFill>
                          <a:effectLst/>
                          <a:latin typeface="Arial" charset="0"/>
                          <a:ea typeface="ＭＳ Ｐゴシック" charset="0"/>
                          <a:cs typeface="Arial" charset="0"/>
                        </a:rPr>
                        <a:t>撒母耳的出生(1105 BC) 至扫罗的逝世(1011 BC)</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en-US" sz="2000" kern="0" dirty="0">
                <a:solidFill>
                  <a:srgbClr val="FFFFFF"/>
                </a:solidFill>
                <a:latin typeface="Arial"/>
                <a:cs typeface="Arial"/>
              </a:rPr>
              <a:t>194</a:t>
            </a:r>
          </a:p>
        </p:txBody>
      </p:sp>
      <p:sp>
        <p:nvSpPr>
          <p:cNvPr id="8" name="Rectangle 2"/>
          <p:cNvSpPr txBox="1">
            <a:spLocks noChangeArrowheads="1"/>
          </p:cNvSpPr>
          <p:nvPr/>
        </p:nvSpPr>
        <p:spPr bwMode="auto">
          <a:xfrm>
            <a:off x="-108520" y="4588"/>
            <a:ext cx="2010803" cy="544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lvl="0" algn="l"/>
            <a:r>
              <a:rPr lang="zh-TW" altLang="en-US" sz="2000">
                <a:solidFill>
                  <a:prstClr val="white"/>
                </a:solidFill>
                <a:latin typeface="Arial"/>
              </a:rPr>
              <a:t>撒母耳记上</a:t>
            </a:r>
            <a:r>
              <a:rPr lang="en-US" sz="2000" dirty="0">
                <a:solidFill>
                  <a:srgbClr val="FFFFFF"/>
                </a:solidFill>
              </a:rPr>
              <a:t>:</a:t>
            </a:r>
          </a:p>
        </p:txBody>
      </p:sp>
    </p:spTree>
    <p:extLst>
      <p:ext uri="{BB962C8B-B14F-4D97-AF65-F5344CB8AC3E}">
        <p14:creationId xmlns:p14="http://schemas.microsoft.com/office/powerpoint/2010/main" val="7050587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11507752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a:extLst/>
        </p:spPr>
        <p:txBody>
          <a:bodyPr/>
          <a:lstStyle/>
          <a:p>
            <a:pPr eaLnBrk="1" hangingPunct="1">
              <a:defRPr/>
            </a:pPr>
            <a:r>
              <a:rPr lang="zh-CN" altLang="en-US" dirty="0">
                <a:solidFill>
                  <a:schemeClr val="bg1"/>
                </a:solidFill>
                <a:effectLst>
                  <a:glow rad="228600">
                    <a:schemeClr val="tx1"/>
                  </a:glow>
                </a:effectLst>
                <a:ea typeface="ＭＳ Ｐゴシック" charset="0"/>
              </a:rPr>
              <a:t>扫罗是什么样的人</a:t>
            </a:r>
            <a:r>
              <a:rPr lang="en-US" dirty="0">
                <a:solidFill>
                  <a:schemeClr val="bg1"/>
                </a:solidFill>
                <a:effectLst>
                  <a:glow rad="228600">
                    <a:schemeClr val="tx1"/>
                  </a:glow>
                </a:effectLst>
                <a:ea typeface="ＭＳ Ｐゴシック" charset="0"/>
              </a:rPr>
              <a:t>?</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pic>
        <p:nvPicPr>
          <p:cNvPr id="2273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700213"/>
            <a:ext cx="9158288" cy="5157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212093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42800177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PhAnim="0" show="0">
  <p:cSld>
    <p:bg>
      <p:bgPr>
        <a:blipFill rotWithShape="1">
          <a:blip r:embed="rId4"/>
          <a:tile tx="0" ty="0" sx="100000" sy="100000" flip="none" algn="tl"/>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5"/>
          <a:srcRect l="2378" r="11526"/>
          <a:stretch/>
        </p:blipFill>
        <p:spPr>
          <a:xfrm>
            <a:off x="0" y="0"/>
            <a:ext cx="9144000" cy="6870247"/>
          </a:xfrm>
          <a:prstGeom prst="rect">
            <a:avLst/>
          </a:prstGeom>
        </p:spPr>
      </p:pic>
      <p:sp>
        <p:nvSpPr>
          <p:cNvPr id="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198</a:t>
            </a:r>
          </a:p>
        </p:txBody>
      </p:sp>
      <p:sp>
        <p:nvSpPr>
          <p:cNvPr id="225285" name="Title 1"/>
          <p:cNvSpPr>
            <a:spLocks noGrp="1"/>
          </p:cNvSpPr>
          <p:nvPr>
            <p:ph type="title"/>
          </p:nvPr>
        </p:nvSpPr>
        <p:spPr>
          <a:xfrm>
            <a:off x="685800" y="188913"/>
            <a:ext cx="7772400" cy="730250"/>
          </a:xfrm>
        </p:spPr>
        <p:txBody>
          <a:bodyPr/>
          <a:lstStyle/>
          <a:p>
            <a:r>
              <a:rPr lang="en-US">
                <a:latin typeface="Arial" charset="0"/>
                <a:ea typeface="ＭＳ Ｐゴシック" charset="0"/>
              </a:rPr>
              <a:t>Saul Anointed King</a:t>
            </a:r>
          </a:p>
        </p:txBody>
      </p:sp>
      <p:sp>
        <p:nvSpPr>
          <p:cNvPr id="9" name="Rectangle 2"/>
          <p:cNvSpPr txBox="1">
            <a:spLocks noChangeArrowheads="1"/>
          </p:cNvSpPr>
          <p:nvPr/>
        </p:nvSpPr>
        <p:spPr bwMode="auto">
          <a:xfrm>
            <a:off x="5868144" y="6140131"/>
            <a:ext cx="3275856" cy="817261"/>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TW" alt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撒母耳记上</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10:1</a:t>
            </a:r>
          </a:p>
        </p:txBody>
      </p:sp>
    </p:spTree>
    <p:extLst>
      <p:ext uri="{BB962C8B-B14F-4D97-AF65-F5344CB8AC3E}">
        <p14:creationId xmlns:p14="http://schemas.microsoft.com/office/powerpoint/2010/main" val="6756489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38654932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9144000" cy="1481284"/>
          </a:xfrm>
          <a:effectLst>
            <a:outerShdw blurRad="63500" dist="38099" dir="2700000" algn="ctr" rotWithShape="0">
              <a:schemeClr val="tx2">
                <a:alpha val="74998"/>
              </a:schemeClr>
            </a:outerShdw>
          </a:effectLst>
          <a:extLst/>
        </p:spPr>
        <p:txBody>
          <a:bodyPr/>
          <a:lstStyle/>
          <a:p>
            <a:pPr eaLnBrk="1" hangingPunct="1">
              <a:lnSpc>
                <a:spcPct val="90000"/>
              </a:lnSpc>
              <a:defRPr/>
            </a:pPr>
            <a:r>
              <a:rPr lang="ru-RU" altLang="ko-KR"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r>
              <a:rPr lang="en-US" altLang="ko-KR"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When Saul heard their words, the Spirit of the God came upon him in power, and he burned with anger.</a:t>
            </a:r>
            <a:r>
              <a:rPr lang="ru-RU" altLang="ko-KR"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endParaRPr lang="en-US"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pic>
        <p:nvPicPr>
          <p:cNvPr id="2273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700213"/>
            <a:ext cx="9158288" cy="5157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a:extLst>
              <a:ext uri="{FF2B5EF4-FFF2-40B4-BE49-F238E27FC236}">
                <a16:creationId xmlns:a16="http://schemas.microsoft.com/office/drawing/2014/main" id="{2C00FB26-2C14-CB48-9720-5A40D71EA65D}"/>
              </a:ext>
            </a:extLst>
          </p:cNvPr>
          <p:cNvSpPr txBox="1">
            <a:spLocks noChangeArrowheads="1"/>
          </p:cNvSpPr>
          <p:nvPr/>
        </p:nvSpPr>
        <p:spPr bwMode="auto">
          <a:xfrm>
            <a:off x="5864355" y="6093296"/>
            <a:ext cx="3203445" cy="662407"/>
          </a:xfrm>
          <a:prstGeom prst="rect">
            <a:avLst/>
          </a:prstGeom>
          <a:solidFill>
            <a:schemeClr val="tx1"/>
          </a:solidFill>
          <a:ln>
            <a:noFill/>
          </a:ln>
          <a:effectLst>
            <a:outerShdw blurRad="63500" dist="38099" dir="2700000" algn="ctr" rotWithShape="0">
              <a:schemeClr val="tx2">
                <a:alpha val="74998"/>
              </a:schemeClr>
            </a:outerShdw>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ko-KR" sz="3200" b="1" i="0" u="none" strike="noStrike" kern="0" cap="none" spc="0" normalizeH="0" baseline="0" noProof="0" dirty="0">
                <a:ln>
                  <a:noFill/>
                </a:ln>
                <a:solidFill>
                  <a:srgbClr val="FFFFFF"/>
                </a:solidFill>
                <a:effectLst>
                  <a:outerShdw blurRad="57150" dist="88900" dir="2700000" algn="tl" rotWithShape="0">
                    <a:srgbClr val="000000">
                      <a:alpha val="67000"/>
                    </a:srgbClr>
                  </a:outerShdw>
                </a:effectLst>
                <a:uLnTx/>
                <a:uFillTx/>
                <a:latin typeface="Trebuchet MS" charset="0"/>
                <a:ea typeface="Osaka" charset="0"/>
                <a:cs typeface="Osaka" charset="0"/>
              </a:rPr>
              <a:t>1 Sam. 11:6</a:t>
            </a:r>
            <a:endParaRPr kumimoji="0" lang="en-US" sz="3200" b="1" i="0" u="none" strike="noStrike" kern="0" cap="none" spc="0" normalizeH="0" baseline="0" noProof="0" dirty="0">
              <a:ln>
                <a:noFill/>
              </a:ln>
              <a:solidFill>
                <a:srgbClr val="FFFFFF"/>
              </a:solidFill>
              <a:effectLst>
                <a:outerShdw blurRad="57150" dist="88900" dir="2700000" algn="tl" rotWithShape="0">
                  <a:srgbClr val="000000">
                    <a:alpha val="67000"/>
                  </a:srgbClr>
                </a:outerShdw>
              </a:effectLst>
              <a:uLnTx/>
              <a:uFillTx/>
              <a:latin typeface="Trebuchet MS" charset="0"/>
              <a:ea typeface="Osaka" charset="0"/>
              <a:cs typeface="Osaka" charset="0"/>
            </a:endParaRPr>
          </a:p>
        </p:txBody>
      </p:sp>
    </p:spTree>
    <p:extLst>
      <p:ext uri="{BB962C8B-B14F-4D97-AF65-F5344CB8AC3E}">
        <p14:creationId xmlns:p14="http://schemas.microsoft.com/office/powerpoint/2010/main" val="2366896645"/>
      </p:ext>
    </p:extLst>
  </p:cSld>
  <p:clrMapOvr>
    <a:masterClrMapping/>
  </p:clrMapOvr>
</p:sld>
</file>

<file path=ppt/theme/_rels/them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7.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50.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2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6"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Designs\Lock And Key.pot</Template>
  <TotalTime>9096</TotalTime>
  <Words>6311</Words>
  <Application>Microsoft Macintosh PowerPoint</Application>
  <PresentationFormat>On-screen Show (4:3)</PresentationFormat>
  <Paragraphs>1494</Paragraphs>
  <Slides>214</Slides>
  <Notes>118</Notes>
  <HiddenSlides>53</HiddenSlides>
  <MMClips>1</MMClips>
  <ScaleCrop>false</ScaleCrop>
  <HeadingPairs>
    <vt:vector size="10" baseType="variant">
      <vt:variant>
        <vt:lpstr>Fonts Used</vt:lpstr>
      </vt:variant>
      <vt:variant>
        <vt:i4>24</vt:i4>
      </vt:variant>
      <vt:variant>
        <vt:lpstr>Theme</vt:lpstr>
      </vt:variant>
      <vt:variant>
        <vt:i4>59</vt:i4>
      </vt:variant>
      <vt:variant>
        <vt:lpstr>Embedded OLE Servers</vt:lpstr>
      </vt:variant>
      <vt:variant>
        <vt:i4>1</vt:i4>
      </vt:variant>
      <vt:variant>
        <vt:lpstr>Slide Titles</vt:lpstr>
      </vt:variant>
      <vt:variant>
        <vt:i4>214</vt:i4>
      </vt:variant>
      <vt:variant>
        <vt:lpstr>Custom Shows</vt:lpstr>
      </vt:variant>
      <vt:variant>
        <vt:i4>1</vt:i4>
      </vt:variant>
    </vt:vector>
  </HeadingPairs>
  <TitlesOfParts>
    <vt:vector size="299" baseType="lpstr">
      <vt:lpstr>Arial Unicode MS</vt:lpstr>
      <vt:lpstr>Brush Script MT</vt:lpstr>
      <vt:lpstr>Gill Sans Ultra Bold Condensed</vt:lpstr>
      <vt:lpstr>KaiTi</vt:lpstr>
      <vt:lpstr>Arial</vt:lpstr>
      <vt:lpstr>Arial Black</vt:lpstr>
      <vt:lpstr>Arial Narrow</vt:lpstr>
      <vt:lpstr>Bauhaus 93</vt:lpstr>
      <vt:lpstr>Book Antiqua</vt:lpstr>
      <vt:lpstr>Britannic Bold</vt:lpstr>
      <vt:lpstr>Calibri</vt:lpstr>
      <vt:lpstr>Comic Sans MS</vt:lpstr>
      <vt:lpstr>Curlz MT</vt:lpstr>
      <vt:lpstr>Helvetica</vt:lpstr>
      <vt:lpstr>Helvetica Neue Black Condensed</vt:lpstr>
      <vt:lpstr>Impact</vt:lpstr>
      <vt:lpstr>Monotype Sorts</vt:lpstr>
      <vt:lpstr>Tahoma</vt:lpstr>
      <vt:lpstr>Times</vt:lpstr>
      <vt:lpstr>Times New Roman</vt:lpstr>
      <vt:lpstr>Trebuchet MS</vt:lpstr>
      <vt:lpstr>Tw Cen MT</vt:lpstr>
      <vt:lpstr>Wingdings</vt:lpstr>
      <vt:lpstr>Wingdings 2</vt:lpstr>
      <vt:lpstr>Default Design</vt:lpstr>
      <vt:lpstr>1_Default Design</vt:lpstr>
      <vt:lpstr>49_Blank Presentation</vt:lpstr>
      <vt:lpstr>1_untitled 1</vt:lpstr>
      <vt:lpstr>1_Median</vt:lpstr>
      <vt:lpstr>3_Default Design</vt:lpstr>
      <vt:lpstr>Blank Presentation</vt:lpstr>
      <vt:lpstr>2_Default Design</vt:lpstr>
      <vt:lpstr>1_Blank Presentation</vt:lpstr>
      <vt:lpstr>4_Default Design</vt:lpstr>
      <vt:lpstr>5_Default Design</vt:lpstr>
      <vt:lpstr>2_Blank Presentation</vt:lpstr>
      <vt:lpstr>6_Default Design</vt:lpstr>
      <vt:lpstr>3_Blank Presentation</vt:lpstr>
      <vt:lpstr>4_Blank Presentation</vt:lpstr>
      <vt:lpstr>5_Blank Presentation</vt:lpstr>
      <vt:lpstr>7_Default Design</vt:lpstr>
      <vt:lpstr>6_Blank Presentation</vt:lpstr>
      <vt:lpstr>7_Blank Presentation</vt:lpstr>
      <vt:lpstr>8_Blank Presentation</vt:lpstr>
      <vt:lpstr>9_Blank Presentation</vt:lpstr>
      <vt:lpstr>10_Blank Presentation</vt:lpstr>
      <vt:lpstr>11_Blank Presentation</vt:lpstr>
      <vt:lpstr>9_Default Design</vt:lpstr>
      <vt:lpstr>12_Blank Presentation</vt:lpstr>
      <vt:lpstr>Median</vt:lpstr>
      <vt:lpstr>11_Default Design</vt:lpstr>
      <vt:lpstr>13_Blank Presentation</vt:lpstr>
      <vt:lpstr>14_Blank Presentation</vt:lpstr>
      <vt:lpstr>15_Blank Presentation</vt:lpstr>
      <vt:lpstr>16_Blank Presentation</vt:lpstr>
      <vt:lpstr>17_Blank Presentation</vt:lpstr>
      <vt:lpstr>18_Blank Presentation</vt:lpstr>
      <vt:lpstr>19_Blank Presentation</vt:lpstr>
      <vt:lpstr>12_Default Design</vt:lpstr>
      <vt:lpstr>20_Blank Presentation</vt:lpstr>
      <vt:lpstr>21_Blank Presentation</vt:lpstr>
      <vt:lpstr>22_Blank Presentation</vt:lpstr>
      <vt:lpstr>23_Blank Presentation</vt:lpstr>
      <vt:lpstr>24_Blank Presentation</vt:lpstr>
      <vt:lpstr>13_Default Design</vt:lpstr>
      <vt:lpstr>22_Default Design</vt:lpstr>
      <vt:lpstr>5_Orbit</vt:lpstr>
      <vt:lpstr>14_Default Design</vt:lpstr>
      <vt:lpstr>26_Default Design</vt:lpstr>
      <vt:lpstr>23_Default Design</vt:lpstr>
      <vt:lpstr>2_Office Theme</vt:lpstr>
      <vt:lpstr>50_Blank Presentation</vt:lpstr>
      <vt:lpstr>15_Default Design</vt:lpstr>
      <vt:lpstr>25_Blank Presentation</vt:lpstr>
      <vt:lpstr>8_Default Design</vt:lpstr>
      <vt:lpstr>10_Default Design</vt:lpstr>
      <vt:lpstr>3_Office Theme</vt:lpstr>
      <vt:lpstr>16_Default Design</vt:lpstr>
      <vt:lpstr>1_Notebook</vt:lpstr>
      <vt:lpstr>17_Default Design</vt:lpstr>
      <vt:lpstr>Slit</vt:lpstr>
      <vt:lpstr>2_Notebook</vt:lpstr>
      <vt:lpstr>1_Expedition</vt:lpstr>
      <vt:lpstr>Presentation</vt:lpstr>
      <vt:lpstr>撒母耳记上</vt:lpstr>
      <vt:lpstr>关键字</vt:lpstr>
      <vt:lpstr>主题</vt:lpstr>
      <vt:lpstr>关键节</vt:lpstr>
      <vt:lpstr>国度声明</vt:lpstr>
      <vt:lpstr>撒母耳记上 信息声明</vt:lpstr>
      <vt:lpstr>圣约</vt:lpstr>
      <vt:lpstr>救赎</vt:lpstr>
      <vt:lpstr>弥赛亚</vt:lpstr>
      <vt:lpstr>Book Chart</vt:lpstr>
      <vt:lpstr>Barry Huddleston, The Acrostic Summarized Bible (Grand Rapids: Baker, 1992)</vt:lpstr>
      <vt:lpstr>作个被上帝更新的人</vt:lpstr>
      <vt:lpstr>改变</vt:lpstr>
      <vt:lpstr>你正在经历怎样的改变? </vt:lpstr>
      <vt:lpstr>神为什么使我们改变?</vt:lpstr>
      <vt:lpstr>I. 神一直以来计划通过大卫谱系 的君王来统治。</vt:lpstr>
      <vt:lpstr>路得记的神学</vt:lpstr>
      <vt:lpstr>II. 神促使改变发生来成就祂对我们的旨意。</vt:lpstr>
      <vt:lpstr>如果没有改变, 也就不会有蝴蝶。 —不知名者</vt:lpstr>
      <vt:lpstr>Black</vt:lpstr>
      <vt:lpstr>Title</vt:lpstr>
      <vt:lpstr>路得记的神学</vt:lpstr>
      <vt:lpstr>钥匙</vt:lpstr>
      <vt:lpstr>开启 …</vt:lpstr>
      <vt:lpstr>Key Verse</vt:lpstr>
      <vt:lpstr>它所包括的时期</vt:lpstr>
      <vt:lpstr>PowerPoint Presentation</vt:lpstr>
      <vt:lpstr>作个被上帝更新的人</vt:lpstr>
      <vt:lpstr>改变</vt:lpstr>
      <vt:lpstr>The only constant is change.</vt:lpstr>
      <vt:lpstr>I've seen this before: Combustion due to extreme resistance to change.</vt:lpstr>
      <vt:lpstr>你正在经历怎样的改变? </vt:lpstr>
      <vt:lpstr>神为什么使我们改变?</vt:lpstr>
      <vt:lpstr> 让我们一起考察经文 </vt:lpstr>
      <vt:lpstr>Morality &amp; Politics</vt:lpstr>
      <vt:lpstr>关键字</vt:lpstr>
      <vt:lpstr>PowerPoint Presentation</vt:lpstr>
      <vt:lpstr>主题</vt:lpstr>
      <vt:lpstr>PowerPoint Presentation</vt:lpstr>
      <vt:lpstr>Change</vt:lpstr>
      <vt:lpstr>神为什么使我们改变?</vt:lpstr>
      <vt:lpstr>I. 神一直以来计划通过大卫谱系 的君王来统治。</vt:lpstr>
      <vt:lpstr>路得记的神学</vt:lpstr>
      <vt:lpstr>Slides on  撒母耳上 1</vt:lpstr>
      <vt:lpstr>过渡期 1</vt:lpstr>
      <vt:lpstr>Book Chart</vt:lpstr>
      <vt:lpstr>PowerPoint Presentation</vt:lpstr>
      <vt:lpstr>One wife is enough!</vt:lpstr>
      <vt:lpstr>Barrenness in a Mother’s World</vt:lpstr>
      <vt:lpstr>Hannah Prays for a Son</vt:lpstr>
      <vt:lpstr>God knows our heart's prayers</vt:lpstr>
      <vt:lpstr>Slides on  撒母耳上 2</vt:lpstr>
      <vt:lpstr>神回答</vt:lpstr>
      <vt:lpstr>Children are a Blessing</vt:lpstr>
      <vt:lpstr>哈拿照顾撒母耳</vt:lpstr>
      <vt:lpstr>Biographical Contrast by Interchange (1 Sam 1–12)</vt:lpstr>
      <vt:lpstr>PowerPoint Presentation</vt:lpstr>
      <vt:lpstr>Hannah brings Samuel to Eli</vt:lpstr>
      <vt:lpstr>以利于撒母耳</vt:lpstr>
      <vt:lpstr>Slides on  撒母耳上 3</vt:lpstr>
      <vt:lpstr>The Boy Samuel</vt:lpstr>
      <vt:lpstr>PowerPoint Presentation</vt:lpstr>
      <vt:lpstr>The Boy Samuel</vt:lpstr>
      <vt:lpstr>Slides on  撒母耳上 4</vt:lpstr>
      <vt:lpstr>Book Chart</vt:lpstr>
      <vt:lpstr>"And Samuel's word came to all Israel"  (撒母耳记上 4:1 NIV)</vt:lpstr>
      <vt:lpstr>PowerPoint Presentation</vt:lpstr>
      <vt:lpstr>News Brought to Eli</vt:lpstr>
      <vt:lpstr>Slides on  撒母耳上 5</vt:lpstr>
      <vt:lpstr>Dagan Shamed at Ashdod  (撒母耳记上 5:4)</vt:lpstr>
      <vt:lpstr>Route of the Ark (撒母耳记上 5)</vt:lpstr>
      <vt:lpstr>Slides on  撒母耳上 6</vt:lpstr>
      <vt:lpstr>下一步以色列人应怎样来保护神的约 柜?</vt:lpstr>
      <vt:lpstr>The Ark Returned</vt:lpstr>
      <vt:lpstr>Slides on  撒母耳上 7</vt:lpstr>
      <vt:lpstr>Samuel Subdues the Philistines at Mizpah (撒母耳记上 7:2-17)</vt:lpstr>
      <vt:lpstr>过渡期 1</vt:lpstr>
      <vt:lpstr>过渡期 2</vt:lpstr>
      <vt:lpstr>Slides on  撒母耳上 8</vt:lpstr>
      <vt:lpstr>Key Verse</vt:lpstr>
      <vt:lpstr>Who deserved the crown?</vt:lpstr>
      <vt:lpstr>马太福音:基督是君王</vt:lpstr>
      <vt:lpstr>给君王的警告 (主前1400)</vt:lpstr>
      <vt:lpstr>给君王的警告 (主前1400)</vt:lpstr>
      <vt:lpstr>给君王的警告 (主前1400)</vt:lpstr>
      <vt:lpstr>给君王的警告 (主前1400)</vt:lpstr>
      <vt:lpstr>Warnings for Kings (1400 BC)</vt:lpstr>
      <vt:lpstr>给君王的警告 (主前1400)</vt:lpstr>
      <vt:lpstr>君主政治在二十世纪初</vt:lpstr>
      <vt:lpstr>君主政治在 二十世纪末</vt:lpstr>
      <vt:lpstr>君主制</vt:lpstr>
      <vt:lpstr>PowerPoint Presentation</vt:lpstr>
      <vt:lpstr>Book Chart</vt:lpstr>
      <vt:lpstr>Slides on  撒母耳上 9</vt:lpstr>
      <vt:lpstr>扫罗是什么样的人?</vt:lpstr>
      <vt:lpstr>Slides on  撒母耳上 10</vt:lpstr>
      <vt:lpstr>Saul Anointed King</vt:lpstr>
      <vt:lpstr>Slides on  撒母耳上 11</vt:lpstr>
      <vt:lpstr>"When Saul heard their words, the Spirit of the God came upon him in power, and he burned with anger."</vt:lpstr>
      <vt:lpstr>A Great Start as King</vt:lpstr>
      <vt:lpstr>Slides on  撒母耳上 12</vt:lpstr>
      <vt:lpstr>PowerPoint Presentation</vt:lpstr>
      <vt:lpstr>Slides on  撒母耳上 13</vt:lpstr>
      <vt:lpstr>Book Chart</vt:lpstr>
      <vt:lpstr>Saul's excuses (撒母耳记上 13)</vt:lpstr>
      <vt:lpstr>Slides on  撒母耳上 14</vt:lpstr>
      <vt:lpstr>撒母耳，大卫 与扫罗</vt:lpstr>
      <vt:lpstr>Slides on  撒母耳上 15</vt:lpstr>
      <vt:lpstr>Saul's Refusal to Destroy the Amalekites (1 Sam. 15)</vt:lpstr>
      <vt:lpstr>PowerPoint Presentation</vt:lpstr>
      <vt:lpstr>过渡期 1</vt:lpstr>
      <vt:lpstr>过渡期 2</vt:lpstr>
      <vt:lpstr>过渡期 3</vt:lpstr>
      <vt:lpstr>Slides on  撒母耳上 16</vt:lpstr>
      <vt:lpstr>Book Chart</vt:lpstr>
      <vt:lpstr>David's Sheep</vt:lpstr>
      <vt:lpstr>David's Courage</vt:lpstr>
      <vt:lpstr>Samuel Anointed David</vt:lpstr>
      <vt:lpstr>Samuel Anointed David</vt:lpstr>
      <vt:lpstr>PowerPoint Presentation</vt:lpstr>
      <vt:lpstr>God's Work in David</vt:lpstr>
      <vt:lpstr>PowerPoint Presentation</vt:lpstr>
      <vt:lpstr>Bethlehem </vt:lpstr>
      <vt:lpstr>大卫与扫罗</vt:lpstr>
      <vt:lpstr>David in the King's Court</vt:lpstr>
      <vt:lpstr>Slides on  撒母耳上 17</vt:lpstr>
      <vt:lpstr>David's Enemy</vt:lpstr>
      <vt:lpstr>David's Courage</vt:lpstr>
      <vt:lpstr>第一次的胜利!</vt:lpstr>
      <vt:lpstr>Result: Philistines Flee</vt:lpstr>
      <vt:lpstr>Saul initially trusts David</vt:lpstr>
      <vt:lpstr>Slides on  撒母耳上 18</vt:lpstr>
      <vt:lpstr>David Beheads Goliath</vt:lpstr>
      <vt:lpstr>PowerPoint Presentation</vt:lpstr>
      <vt:lpstr>扫罗妒忌大卫</vt:lpstr>
      <vt:lpstr>Saul distrusts David</vt:lpstr>
      <vt:lpstr>妄想狂</vt:lpstr>
      <vt:lpstr>PowerPoint Presentation</vt:lpstr>
      <vt:lpstr>Slides on  撒母耳上 19</vt:lpstr>
      <vt:lpstr>David the fugitive</vt:lpstr>
      <vt:lpstr>Slides on  撒母耳上 20</vt:lpstr>
      <vt:lpstr>Gone were the harp days</vt:lpstr>
      <vt:lpstr>Best Friends: David and Jonathan</vt:lpstr>
      <vt:lpstr>Slides on  撒母耳上 21</vt:lpstr>
      <vt:lpstr>The priest Ahimelech gave Goliath's sword and consecrated bread to David and his men (撒母耳记上 21:6, 9)</vt:lpstr>
      <vt:lpstr>扫罗与多益，以东人(21:7)</vt:lpstr>
      <vt:lpstr>Slides on  撒母耳上 22</vt:lpstr>
      <vt:lpstr>Saul killed the priests at Nob  (1 Sam 22)</vt:lpstr>
      <vt:lpstr>Slides on  撒母耳上 23</vt:lpstr>
      <vt:lpstr>PowerPoint Presentation</vt:lpstr>
      <vt:lpstr>Slides on  撒母耳上 24</vt:lpstr>
      <vt:lpstr>PowerPoint Presentation</vt:lpstr>
      <vt:lpstr>Slides on  撒母耳上 25</vt:lpstr>
      <vt:lpstr>PowerPoint Presentation</vt:lpstr>
      <vt:lpstr>Expecting Reward (1 Sam 25)</vt:lpstr>
      <vt:lpstr>Abigail, Nabal &amp; David (1 Sam 25)</vt:lpstr>
      <vt:lpstr>Slides on  撒母耳上 26</vt:lpstr>
      <vt:lpstr>大卫不杀扫罗(26:5)</vt:lpstr>
      <vt:lpstr>Slides on  撒母耳上 27</vt:lpstr>
      <vt:lpstr>A Tale of Three Kings</vt:lpstr>
      <vt:lpstr>David exults in God alone</vt:lpstr>
      <vt:lpstr>Slides on  撒母耳上 28</vt:lpstr>
      <vt:lpstr>Philistines and Saul Assemble for Battle at Mt. Gilboa 撒母耳记上 28–29</vt:lpstr>
      <vt:lpstr>PowerPoint Presentation</vt:lpstr>
      <vt:lpstr>PowerPoint Presentation</vt:lpstr>
      <vt:lpstr>The witch of Endor was a fake</vt:lpstr>
      <vt:lpstr>Slides on  撒母耳上 29</vt:lpstr>
      <vt:lpstr>David Enlisted by Achish &amp; Rejected</vt:lpstr>
      <vt:lpstr>David Pretended to Befriend Philistines</vt:lpstr>
      <vt:lpstr>Slides on  撒母耳上 30</vt:lpstr>
      <vt:lpstr>David Pursues the Amalekites</vt:lpstr>
      <vt:lpstr>Slides on  撒母耳上 31</vt:lpstr>
      <vt:lpstr>PowerPoint Presentation</vt:lpstr>
      <vt:lpstr>扫罗跟他的儿子约拿单，亚比拿达与麦基舒亚一起死了 (撒上31:2)</vt:lpstr>
      <vt:lpstr>Saul killed himself  (1 Sam. 31:4) but an Amalekite lied by saying he did it instead (2 Sam. 1:10)</vt:lpstr>
      <vt:lpstr>扫罗死后，一些从基烈亚巴的人勇敢地将他的尸首从伯珊的墙上取走</vt:lpstr>
      <vt:lpstr>Lessons in Patience</vt:lpstr>
      <vt:lpstr>II. God initiates change to fulfill his plans for us.</vt:lpstr>
      <vt:lpstr>Sometimes change comes though our desire to be like the world </vt:lpstr>
      <vt:lpstr>The better way to change is for us to let God lead us </vt:lpstr>
      <vt:lpstr>"The world has yet to see what God can do through one man who is totally yielded to him"   —Dwight L. Moody— </vt:lpstr>
      <vt:lpstr>神为什么使我们改变?</vt:lpstr>
      <vt:lpstr>I. 神一直以来计划通过大卫谱系 的君王来统治。</vt:lpstr>
      <vt:lpstr>II. 神促使改变发生来成就祂对我们的旨意。</vt:lpstr>
      <vt:lpstr>作个被上帝更新的人</vt:lpstr>
      <vt:lpstr>Change</vt:lpstr>
      <vt:lpstr>如果没有改变, 也就不会有蝴蝶。 —不知名者</vt:lpstr>
      <vt:lpstr>Change</vt:lpstr>
      <vt:lpstr>Black</vt:lpstr>
      <vt:lpstr>旧约全书讲章 • BibleStudyDownloads.org</vt:lpstr>
      <vt:lpstr>Book Chart</vt:lpstr>
      <vt:lpstr> 应用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应用 </vt:lpstr>
      <vt:lpstr>PowerPoint Presentation</vt:lpstr>
      <vt:lpstr>PowerPoint Presentation</vt:lpstr>
      <vt:lpstr>日期</vt:lpstr>
      <vt:lpstr>决策撒母耳记，列王纪与历代志的意义</vt:lpstr>
      <vt:lpstr>Black</vt:lpstr>
      <vt:lpstr>旧约全书概论链接地址 BibleStudyDownloads.org</vt:lpstr>
      <vt:lpstr>Custom Show 1</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 Hwee Ping</dc:creator>
  <cp:lastModifiedBy>Rick Griffith</cp:lastModifiedBy>
  <cp:revision>642</cp:revision>
  <dcterms:created xsi:type="dcterms:W3CDTF">2003-09-07T17:29:24Z</dcterms:created>
  <dcterms:modified xsi:type="dcterms:W3CDTF">2019-05-08T02:56:30Z</dcterms:modified>
</cp:coreProperties>
</file>