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9.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0.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1.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2.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3.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4.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5.xml" ContentType="application/vnd.openxmlformats-officedocument.theme+xml"/>
  <Override PartName="/ppt/theme/themeOverride2.xml" ContentType="application/vnd.openxmlformats-officedocument.themeOverrid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6.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7.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28.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29.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0.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1.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2.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3.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4.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5.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6.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37.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38.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39.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0.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1.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42.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3.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4.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5.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46.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47.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48.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49.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0.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1.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2.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3.xml" ContentType="application/vnd.openxmlformats-officedocument.theme+xml"/>
  <Override PartName="/ppt/slideLayouts/slideLayout646.xml" ContentType="application/vnd.openxmlformats-officedocument.presentationml.slideLayout+xml"/>
  <Override PartName="/ppt/theme/theme54.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55.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56.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theme/themeOverride6.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8.xml" ContentType="application/vnd.openxmlformats-officedocument.themeOverride+xml"/>
  <Override PartName="/ppt/notesSlides/notesSlide27.xml" ContentType="application/vnd.openxmlformats-officedocument.presentationml.notesSlide+xml"/>
  <Override PartName="/ppt/theme/themeOverride9.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3.xml" ContentType="application/vnd.openxmlformats-officedocument.themeOverride+xml"/>
  <Override PartName="/ppt/notesSlides/notesSlide46.xml" ContentType="application/vnd.openxmlformats-officedocument.presentationml.notesSlide+xml"/>
  <Override PartName="/ppt/theme/themeOverride14.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5.xml" ContentType="application/vnd.openxmlformats-officedocument.themeOverride+xml"/>
  <Override PartName="/ppt/notesSlides/notesSlide50.xml" ContentType="application/vnd.openxmlformats-officedocument.presentationml.notesSlide+xml"/>
  <Override PartName="/ppt/theme/themeOverride16.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17.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8.xml" ContentType="application/vnd.openxmlformats-officedocument.themeOverride+xml"/>
  <Override PartName="/ppt/notesSlides/notesSlide62.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22.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23.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24.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25.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26.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media/audio1.bin" ContentType="audio/unknown"/>
  <Override PartName="/ppt/notesSlides/notesSlide101.xml" ContentType="application/vnd.openxmlformats-officedocument.presentationml.notesSlide+xml"/>
  <Override PartName="/ppt/media/audio2.bin" ContentType="audio/unknown"/>
  <Override PartName="/ppt/notesSlides/notesSlide102.xml" ContentType="application/vnd.openxmlformats-officedocument.presentationml.notesSlide+xml"/>
  <Override PartName="/ppt/media/audio3.bin" ContentType="audio/unknown"/>
  <Override PartName="/ppt/notesSlides/notesSlide103.xml" ContentType="application/vnd.openxmlformats-officedocument.presentationml.notesSlide+xml"/>
  <Override PartName="/ppt/media/audio4.bin" ContentType="audio/unknown"/>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media/audio5.bin" ContentType="audio/unknown"/>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03" r:id="rId2"/>
    <p:sldMasterId id="2147483719" r:id="rId3"/>
    <p:sldMasterId id="2147483745" r:id="rId4"/>
    <p:sldMasterId id="2147483758" r:id="rId5"/>
    <p:sldMasterId id="2147483770" r:id="rId6"/>
    <p:sldMasterId id="2147483784" r:id="rId7"/>
    <p:sldMasterId id="2147483812" r:id="rId8"/>
    <p:sldMasterId id="2147483824" r:id="rId9"/>
    <p:sldMasterId id="2147483840" r:id="rId10"/>
    <p:sldMasterId id="2147483856" r:id="rId11"/>
    <p:sldMasterId id="2147483868" r:id="rId12"/>
    <p:sldMasterId id="2147483884" r:id="rId13"/>
    <p:sldMasterId id="2147483896" r:id="rId14"/>
    <p:sldMasterId id="2147483908" r:id="rId15"/>
    <p:sldMasterId id="2147483920" r:id="rId16"/>
    <p:sldMasterId id="2147483961" r:id="rId17"/>
    <p:sldMasterId id="2147483973" r:id="rId18"/>
    <p:sldMasterId id="2147483985" r:id="rId19"/>
    <p:sldMasterId id="2147483997" r:id="rId20"/>
    <p:sldMasterId id="2147484009" r:id="rId21"/>
    <p:sldMasterId id="2147484021" r:id="rId22"/>
    <p:sldMasterId id="2147484033" r:id="rId23"/>
    <p:sldMasterId id="2147484049" r:id="rId24"/>
    <p:sldMasterId id="2147484061" r:id="rId25"/>
    <p:sldMasterId id="2147484089" r:id="rId26"/>
    <p:sldMasterId id="2147484101" r:id="rId27"/>
    <p:sldMasterId id="2147484113" r:id="rId28"/>
    <p:sldMasterId id="2147484125" r:id="rId29"/>
    <p:sldMasterId id="2147484137" r:id="rId30"/>
    <p:sldMasterId id="2147484149" r:id="rId31"/>
    <p:sldMasterId id="2147484161" r:id="rId32"/>
    <p:sldMasterId id="2147484173" r:id="rId33"/>
    <p:sldMasterId id="2147484189" r:id="rId34"/>
    <p:sldMasterId id="2147484201" r:id="rId35"/>
    <p:sldMasterId id="2147484213" r:id="rId36"/>
    <p:sldMasterId id="2147484225" r:id="rId37"/>
    <p:sldMasterId id="2147484237" r:id="rId38"/>
    <p:sldMasterId id="2147484249" r:id="rId39"/>
    <p:sldMasterId id="2147484289" r:id="rId40"/>
    <p:sldMasterId id="2147484301" r:id="rId41"/>
    <p:sldMasterId id="2147484313" r:id="rId42"/>
    <p:sldMasterId id="2147484326" r:id="rId43"/>
    <p:sldMasterId id="2147484339" r:id="rId44"/>
    <p:sldMasterId id="2147484351" r:id="rId45"/>
    <p:sldMasterId id="2147484366" r:id="rId46"/>
    <p:sldMasterId id="2147484382" r:id="rId47"/>
    <p:sldMasterId id="2147484394" r:id="rId48"/>
    <p:sldMasterId id="2147484407" r:id="rId49"/>
    <p:sldMasterId id="2147484423" r:id="rId50"/>
    <p:sldMasterId id="2147484435" r:id="rId51"/>
    <p:sldMasterId id="2147484451" r:id="rId52"/>
    <p:sldMasterId id="2147484475" r:id="rId53"/>
    <p:sldMasterId id="2147484488" r:id="rId54"/>
    <p:sldMasterId id="2147484490" r:id="rId55"/>
    <p:sldMasterId id="2147484502" r:id="rId56"/>
    <p:sldMasterId id="2147484517" r:id="rId57"/>
  </p:sldMasterIdLst>
  <p:notesMasterIdLst>
    <p:notesMasterId r:id="rId272"/>
  </p:notesMasterIdLst>
  <p:handoutMasterIdLst>
    <p:handoutMasterId r:id="rId273"/>
  </p:handoutMasterIdLst>
  <p:sldIdLst>
    <p:sldId id="374" r:id="rId58"/>
    <p:sldId id="516" r:id="rId59"/>
    <p:sldId id="517" r:id="rId60"/>
    <p:sldId id="518" r:id="rId61"/>
    <p:sldId id="519" r:id="rId62"/>
    <p:sldId id="378" r:id="rId63"/>
    <p:sldId id="465" r:id="rId64"/>
    <p:sldId id="466" r:id="rId65"/>
    <p:sldId id="467" r:id="rId66"/>
    <p:sldId id="557" r:id="rId67"/>
    <p:sldId id="380" r:id="rId68"/>
    <p:sldId id="468" r:id="rId69"/>
    <p:sldId id="469" r:id="rId70"/>
    <p:sldId id="470" r:id="rId71"/>
    <p:sldId id="471" r:id="rId72"/>
    <p:sldId id="472" r:id="rId73"/>
    <p:sldId id="567" r:id="rId74"/>
    <p:sldId id="473" r:id="rId75"/>
    <p:sldId id="474" r:id="rId76"/>
    <p:sldId id="475" r:id="rId77"/>
    <p:sldId id="381" r:id="rId78"/>
    <p:sldId id="566" r:id="rId79"/>
    <p:sldId id="317" r:id="rId80"/>
    <p:sldId id="315" r:id="rId81"/>
    <p:sldId id="307" r:id="rId82"/>
    <p:sldId id="309" r:id="rId83"/>
    <p:sldId id="556" r:id="rId84"/>
    <p:sldId id="569" r:id="rId85"/>
    <p:sldId id="571" r:id="rId86"/>
    <p:sldId id="1983" r:id="rId87"/>
    <p:sldId id="1984" r:id="rId88"/>
    <p:sldId id="572" r:id="rId89"/>
    <p:sldId id="575" r:id="rId90"/>
    <p:sldId id="1977" r:id="rId91"/>
    <p:sldId id="1985" r:id="rId92"/>
    <p:sldId id="549" r:id="rId93"/>
    <p:sldId id="552" r:id="rId94"/>
    <p:sldId id="551" r:id="rId95"/>
    <p:sldId id="314" r:id="rId96"/>
    <p:sldId id="1986" r:id="rId97"/>
    <p:sldId id="573" r:id="rId98"/>
    <p:sldId id="574" r:id="rId99"/>
    <p:sldId id="568" r:id="rId100"/>
    <p:sldId id="382" r:id="rId101"/>
    <p:sldId id="493" r:id="rId102"/>
    <p:sldId id="558" r:id="rId103"/>
    <p:sldId id="289" r:id="rId104"/>
    <p:sldId id="1987" r:id="rId105"/>
    <p:sldId id="1988" r:id="rId106"/>
    <p:sldId id="1989" r:id="rId107"/>
    <p:sldId id="1990" r:id="rId108"/>
    <p:sldId id="386" r:id="rId109"/>
    <p:sldId id="387" r:id="rId110"/>
    <p:sldId id="496" r:id="rId111"/>
    <p:sldId id="388" r:id="rId112"/>
    <p:sldId id="1991" r:id="rId113"/>
    <p:sldId id="291" r:id="rId114"/>
    <p:sldId id="1992" r:id="rId115"/>
    <p:sldId id="391" r:id="rId116"/>
    <p:sldId id="392" r:id="rId117"/>
    <p:sldId id="393" r:id="rId118"/>
    <p:sldId id="292" r:id="rId119"/>
    <p:sldId id="394" r:id="rId120"/>
    <p:sldId id="395" r:id="rId121"/>
    <p:sldId id="559" r:id="rId122"/>
    <p:sldId id="1993" r:id="rId123"/>
    <p:sldId id="294" r:id="rId124"/>
    <p:sldId id="1994" r:id="rId125"/>
    <p:sldId id="397" r:id="rId126"/>
    <p:sldId id="1995" r:id="rId127"/>
    <p:sldId id="1996" r:id="rId128"/>
    <p:sldId id="398" r:id="rId129"/>
    <p:sldId id="296" r:id="rId130"/>
    <p:sldId id="1997" r:id="rId131"/>
    <p:sldId id="399" r:id="rId132"/>
    <p:sldId id="501" r:id="rId133"/>
    <p:sldId id="553" r:id="rId134"/>
    <p:sldId id="502" r:id="rId135"/>
    <p:sldId id="400" r:id="rId136"/>
    <p:sldId id="401" r:id="rId137"/>
    <p:sldId id="1998" r:id="rId138"/>
    <p:sldId id="463" r:id="rId139"/>
    <p:sldId id="454" r:id="rId140"/>
    <p:sldId id="455" r:id="rId141"/>
    <p:sldId id="456" r:id="rId142"/>
    <p:sldId id="457" r:id="rId143"/>
    <p:sldId id="458" r:id="rId144"/>
    <p:sldId id="459" r:id="rId145"/>
    <p:sldId id="460" r:id="rId146"/>
    <p:sldId id="461" r:id="rId147"/>
    <p:sldId id="462" r:id="rId148"/>
    <p:sldId id="364" r:id="rId149"/>
    <p:sldId id="560" r:id="rId150"/>
    <p:sldId id="411" r:id="rId151"/>
    <p:sldId id="412" r:id="rId152"/>
    <p:sldId id="413" r:id="rId153"/>
    <p:sldId id="1999" r:id="rId154"/>
    <p:sldId id="414" r:id="rId155"/>
    <p:sldId id="1016" r:id="rId156"/>
    <p:sldId id="2000" r:id="rId157"/>
    <p:sldId id="415" r:id="rId158"/>
    <p:sldId id="300" r:id="rId159"/>
    <p:sldId id="416" r:id="rId160"/>
    <p:sldId id="561" r:id="rId161"/>
    <p:sldId id="2001" r:id="rId162"/>
    <p:sldId id="417" r:id="rId163"/>
    <p:sldId id="420" r:id="rId164"/>
    <p:sldId id="418" r:id="rId165"/>
    <p:sldId id="2002" r:id="rId166"/>
    <p:sldId id="361" r:id="rId167"/>
    <p:sldId id="554" r:id="rId168"/>
    <p:sldId id="555" r:id="rId169"/>
    <p:sldId id="507" r:id="rId170"/>
    <p:sldId id="419" r:id="rId171"/>
    <p:sldId id="562" r:id="rId172"/>
    <p:sldId id="509" r:id="rId173"/>
    <p:sldId id="2003" r:id="rId174"/>
    <p:sldId id="511" r:id="rId175"/>
    <p:sldId id="2004" r:id="rId176"/>
    <p:sldId id="263" r:id="rId177"/>
    <p:sldId id="513" r:id="rId178"/>
    <p:sldId id="2005" r:id="rId179"/>
    <p:sldId id="2006" r:id="rId180"/>
    <p:sldId id="421" r:id="rId181"/>
    <p:sldId id="515" r:id="rId182"/>
    <p:sldId id="422" r:id="rId183"/>
    <p:sldId id="2007" r:id="rId184"/>
    <p:sldId id="2008" r:id="rId185"/>
    <p:sldId id="522" r:id="rId186"/>
    <p:sldId id="2009" r:id="rId187"/>
    <p:sldId id="2010" r:id="rId188"/>
    <p:sldId id="426" r:id="rId189"/>
    <p:sldId id="2011" r:id="rId190"/>
    <p:sldId id="276" r:id="rId191"/>
    <p:sldId id="523" r:id="rId192"/>
    <p:sldId id="2012" r:id="rId193"/>
    <p:sldId id="428" r:id="rId194"/>
    <p:sldId id="278" r:id="rId195"/>
    <p:sldId id="429" r:id="rId196"/>
    <p:sldId id="2013" r:id="rId197"/>
    <p:sldId id="431" r:id="rId198"/>
    <p:sldId id="524" r:id="rId199"/>
    <p:sldId id="525" r:id="rId200"/>
    <p:sldId id="432" r:id="rId201"/>
    <p:sldId id="526" r:id="rId202"/>
    <p:sldId id="433" r:id="rId203"/>
    <p:sldId id="434" r:id="rId204"/>
    <p:sldId id="527" r:id="rId205"/>
    <p:sldId id="435" r:id="rId206"/>
    <p:sldId id="280" r:id="rId207"/>
    <p:sldId id="436" r:id="rId208"/>
    <p:sldId id="339" r:id="rId209"/>
    <p:sldId id="437" r:id="rId210"/>
    <p:sldId id="281" r:id="rId211"/>
    <p:sldId id="528" r:id="rId212"/>
    <p:sldId id="529" r:id="rId213"/>
    <p:sldId id="438" r:id="rId214"/>
    <p:sldId id="439" r:id="rId215"/>
    <p:sldId id="440" r:id="rId216"/>
    <p:sldId id="2014" r:id="rId217"/>
    <p:sldId id="2015" r:id="rId218"/>
    <p:sldId id="442" r:id="rId219"/>
    <p:sldId id="531" r:id="rId220"/>
    <p:sldId id="264" r:id="rId221"/>
    <p:sldId id="355" r:id="rId222"/>
    <p:sldId id="2016" r:id="rId223"/>
    <p:sldId id="444" r:id="rId224"/>
    <p:sldId id="2017" r:id="rId225"/>
    <p:sldId id="2018" r:id="rId226"/>
    <p:sldId id="446" r:id="rId227"/>
    <p:sldId id="2019" r:id="rId228"/>
    <p:sldId id="448" r:id="rId229"/>
    <p:sldId id="356" r:id="rId230"/>
    <p:sldId id="449" r:id="rId231"/>
    <p:sldId id="2020" r:id="rId232"/>
    <p:sldId id="366" r:id="rId233"/>
    <p:sldId id="533" r:id="rId234"/>
    <p:sldId id="2022" r:id="rId235"/>
    <p:sldId id="2023" r:id="rId236"/>
    <p:sldId id="2024" r:id="rId237"/>
    <p:sldId id="2025" r:id="rId238"/>
    <p:sldId id="1978" r:id="rId239"/>
    <p:sldId id="1979" r:id="rId240"/>
    <p:sldId id="1980" r:id="rId241"/>
    <p:sldId id="570" r:id="rId242"/>
    <p:sldId id="2026" r:id="rId243"/>
    <p:sldId id="1981" r:id="rId244"/>
    <p:sldId id="2027" r:id="rId245"/>
    <p:sldId id="545" r:id="rId246"/>
    <p:sldId id="2028" r:id="rId247"/>
    <p:sldId id="563" r:id="rId248"/>
    <p:sldId id="340" r:id="rId249"/>
    <p:sldId id="321" r:id="rId250"/>
    <p:sldId id="367" r:id="rId251"/>
    <p:sldId id="325" r:id="rId252"/>
    <p:sldId id="326" r:id="rId253"/>
    <p:sldId id="329" r:id="rId254"/>
    <p:sldId id="330" r:id="rId255"/>
    <p:sldId id="342" r:id="rId256"/>
    <p:sldId id="360" r:id="rId257"/>
    <p:sldId id="347" r:id="rId258"/>
    <p:sldId id="352" r:id="rId259"/>
    <p:sldId id="350" r:id="rId260"/>
    <p:sldId id="331" r:id="rId261"/>
    <p:sldId id="332" r:id="rId262"/>
    <p:sldId id="333" r:id="rId263"/>
    <p:sldId id="353" r:id="rId264"/>
    <p:sldId id="341" r:id="rId265"/>
    <p:sldId id="282" r:id="rId266"/>
    <p:sldId id="337" r:id="rId267"/>
    <p:sldId id="1982" r:id="rId268"/>
    <p:sldId id="565" r:id="rId269"/>
    <p:sldId id="453" r:id="rId270"/>
    <p:sldId id="2029" r:id="rId271"/>
  </p:sldIdLst>
  <p:sldSz cx="9144000" cy="6858000" type="screen4x3"/>
  <p:notesSz cx="9737725" cy="6858000"/>
  <p:custShowLst>
    <p:custShow name="Custom Show 1" id="0">
      <p:sldLst/>
    </p:custShow>
  </p:custShowLst>
  <p:defaultTextStyle>
    <a:defPPr>
      <a:defRPr lang="en-US"/>
    </a:defPPr>
    <a:lvl1pPr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F8E25CAD-CBFA-4D47-B210-FF9FEF3A09C7}">
          <p14:sldIdLst>
            <p14:sldId id="374"/>
            <p14:sldId id="516"/>
            <p14:sldId id="517"/>
            <p14:sldId id="518"/>
            <p14:sldId id="519"/>
            <p14:sldId id="378"/>
            <p14:sldId id="465"/>
            <p14:sldId id="466"/>
            <p14:sldId id="467"/>
            <p14:sldId id="557"/>
            <p14:sldId id="380"/>
            <p14:sldId id="468"/>
            <p14:sldId id="469"/>
            <p14:sldId id="470"/>
            <p14:sldId id="471"/>
            <p14:sldId id="472"/>
            <p14:sldId id="567"/>
            <p14:sldId id="473"/>
            <p14:sldId id="474"/>
            <p14:sldId id="475"/>
          </p14:sldIdLst>
        </p14:section>
        <p14:section name="Introduction" id="{0639088F-15C7-A841-8235-CF1807F32F8D}">
          <p14:sldIdLst>
            <p14:sldId id="381"/>
            <p14:sldId id="566"/>
            <p14:sldId id="317"/>
            <p14:sldId id="315"/>
            <p14:sldId id="307"/>
            <p14:sldId id="309"/>
            <p14:sldId id="556"/>
          </p14:sldIdLst>
        </p14:section>
        <p14:section name="Sermon" id="{84432FF6-73FB-A048-B3CE-7D5EA9312DAA}">
          <p14:sldIdLst>
            <p14:sldId id="569"/>
            <p14:sldId id="571"/>
            <p14:sldId id="1983"/>
            <p14:sldId id="1984"/>
            <p14:sldId id="572"/>
            <p14:sldId id="575"/>
            <p14:sldId id="1977"/>
            <p14:sldId id="1985"/>
            <p14:sldId id="549"/>
            <p14:sldId id="552"/>
            <p14:sldId id="551"/>
            <p14:sldId id="314"/>
            <p14:sldId id="1986"/>
            <p14:sldId id="573"/>
            <p14:sldId id="574"/>
            <p14:sldId id="568"/>
          </p14:sldIdLst>
        </p14:section>
        <p14:section name="Chapters" id="{10FBEE11-F939-D245-9CD0-C6726A1A8F85}">
          <p14:sldIdLst>
            <p14:sldId id="382"/>
            <p14:sldId id="493"/>
            <p14:sldId id="558"/>
            <p14:sldId id="289"/>
            <p14:sldId id="1987"/>
            <p14:sldId id="1988"/>
            <p14:sldId id="1989"/>
            <p14:sldId id="1990"/>
            <p14:sldId id="386"/>
            <p14:sldId id="387"/>
            <p14:sldId id="496"/>
            <p14:sldId id="388"/>
            <p14:sldId id="1991"/>
            <p14:sldId id="291"/>
            <p14:sldId id="1992"/>
            <p14:sldId id="391"/>
            <p14:sldId id="392"/>
            <p14:sldId id="393"/>
            <p14:sldId id="292"/>
            <p14:sldId id="394"/>
            <p14:sldId id="395"/>
            <p14:sldId id="559"/>
            <p14:sldId id="1993"/>
            <p14:sldId id="294"/>
            <p14:sldId id="1994"/>
            <p14:sldId id="397"/>
            <p14:sldId id="1995"/>
            <p14:sldId id="1996"/>
            <p14:sldId id="398"/>
            <p14:sldId id="296"/>
            <p14:sldId id="1997"/>
            <p14:sldId id="399"/>
            <p14:sldId id="501"/>
            <p14:sldId id="553"/>
            <p14:sldId id="502"/>
            <p14:sldId id="400"/>
            <p14:sldId id="401"/>
            <p14:sldId id="1998"/>
            <p14:sldId id="463"/>
            <p14:sldId id="454"/>
            <p14:sldId id="455"/>
            <p14:sldId id="456"/>
            <p14:sldId id="457"/>
            <p14:sldId id="458"/>
            <p14:sldId id="459"/>
            <p14:sldId id="460"/>
            <p14:sldId id="461"/>
            <p14:sldId id="462"/>
            <p14:sldId id="364"/>
            <p14:sldId id="560"/>
            <p14:sldId id="411"/>
            <p14:sldId id="412"/>
            <p14:sldId id="413"/>
            <p14:sldId id="1999"/>
            <p14:sldId id="414"/>
            <p14:sldId id="1016"/>
            <p14:sldId id="2000"/>
            <p14:sldId id="415"/>
            <p14:sldId id="300"/>
            <p14:sldId id="416"/>
            <p14:sldId id="561"/>
            <p14:sldId id="2001"/>
            <p14:sldId id="417"/>
            <p14:sldId id="420"/>
            <p14:sldId id="418"/>
            <p14:sldId id="2002"/>
            <p14:sldId id="361"/>
            <p14:sldId id="554"/>
            <p14:sldId id="555"/>
            <p14:sldId id="507"/>
            <p14:sldId id="419"/>
            <p14:sldId id="562"/>
            <p14:sldId id="509"/>
            <p14:sldId id="2003"/>
            <p14:sldId id="511"/>
            <p14:sldId id="2004"/>
            <p14:sldId id="263"/>
            <p14:sldId id="513"/>
            <p14:sldId id="2005"/>
            <p14:sldId id="2006"/>
            <p14:sldId id="421"/>
            <p14:sldId id="515"/>
            <p14:sldId id="422"/>
            <p14:sldId id="2007"/>
            <p14:sldId id="2008"/>
            <p14:sldId id="522"/>
            <p14:sldId id="2009"/>
            <p14:sldId id="2010"/>
            <p14:sldId id="426"/>
            <p14:sldId id="2011"/>
            <p14:sldId id="276"/>
            <p14:sldId id="523"/>
            <p14:sldId id="2012"/>
            <p14:sldId id="428"/>
            <p14:sldId id="278"/>
            <p14:sldId id="429"/>
            <p14:sldId id="2013"/>
            <p14:sldId id="431"/>
            <p14:sldId id="524"/>
            <p14:sldId id="525"/>
            <p14:sldId id="432"/>
            <p14:sldId id="526"/>
            <p14:sldId id="433"/>
            <p14:sldId id="434"/>
            <p14:sldId id="527"/>
            <p14:sldId id="435"/>
            <p14:sldId id="280"/>
            <p14:sldId id="436"/>
            <p14:sldId id="339"/>
            <p14:sldId id="437"/>
            <p14:sldId id="281"/>
            <p14:sldId id="528"/>
            <p14:sldId id="529"/>
            <p14:sldId id="438"/>
            <p14:sldId id="439"/>
            <p14:sldId id="440"/>
            <p14:sldId id="2014"/>
            <p14:sldId id="2015"/>
            <p14:sldId id="442"/>
            <p14:sldId id="531"/>
            <p14:sldId id="264"/>
            <p14:sldId id="355"/>
            <p14:sldId id="2016"/>
            <p14:sldId id="444"/>
            <p14:sldId id="2017"/>
            <p14:sldId id="2018"/>
            <p14:sldId id="446"/>
            <p14:sldId id="2019"/>
            <p14:sldId id="448"/>
            <p14:sldId id="356"/>
            <p14:sldId id="449"/>
            <p14:sldId id="2020"/>
            <p14:sldId id="366"/>
            <p14:sldId id="533"/>
          </p14:sldIdLst>
        </p14:section>
        <p14:section name="Conclusion" id="{E567C88C-C965-44EF-A185-3FCF67C3DD2D}">
          <p14:sldIdLst>
            <p14:sldId id="2022"/>
            <p14:sldId id="2023"/>
            <p14:sldId id="2024"/>
            <p14:sldId id="2025"/>
            <p14:sldId id="1978"/>
            <p14:sldId id="1979"/>
            <p14:sldId id="1980"/>
            <p14:sldId id="570"/>
            <p14:sldId id="2026"/>
            <p14:sldId id="1981"/>
            <p14:sldId id="2027"/>
            <p14:sldId id="545"/>
            <p14:sldId id="2028"/>
          </p14:sldIdLst>
        </p14:section>
        <p14:section name="Supplements" id="{FF708496-85BD-9B4E-AED8-84310CAF4299}">
          <p14:sldIdLst>
            <p14:sldId id="563"/>
            <p14:sldId id="340"/>
            <p14:sldId id="321"/>
            <p14:sldId id="367"/>
            <p14:sldId id="325"/>
            <p14:sldId id="326"/>
            <p14:sldId id="329"/>
            <p14:sldId id="330"/>
            <p14:sldId id="342"/>
            <p14:sldId id="360"/>
            <p14:sldId id="347"/>
            <p14:sldId id="352"/>
            <p14:sldId id="350"/>
            <p14:sldId id="331"/>
            <p14:sldId id="332"/>
            <p14:sldId id="333"/>
            <p14:sldId id="353"/>
            <p14:sldId id="341"/>
            <p14:sldId id="282"/>
            <p14:sldId id="337"/>
            <p14:sldId id="1982"/>
            <p14:sldId id="565"/>
            <p14:sldId id="453"/>
            <p14:sldId id="202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CCCCFF"/>
    <a:srgbClr val="9999FF"/>
    <a:srgbClr val="808080"/>
    <a:srgbClr val="99CCFF"/>
    <a:srgbClr val="009900"/>
    <a:srgbClr val="33CC33"/>
    <a:srgbClr val="00FFFF"/>
    <a:srgbClr val="FF33CC"/>
    <a:srgbClr val="00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226" autoAdjust="0"/>
    <p:restoredTop sz="86190" autoAdjust="0"/>
  </p:normalViewPr>
  <p:slideViewPr>
    <p:cSldViewPr>
      <p:cViewPr varScale="1">
        <p:scale>
          <a:sx n="109" d="100"/>
          <a:sy n="109" d="100"/>
        </p:scale>
        <p:origin x="2480" y="192"/>
      </p:cViewPr>
      <p:guideLst>
        <p:guide orient="horz" pos="2160"/>
        <p:guide pos="2880"/>
      </p:guideLst>
    </p:cSldViewPr>
  </p:slideViewPr>
  <p:outlineViewPr>
    <p:cViewPr>
      <p:scale>
        <a:sx n="33" d="100"/>
        <a:sy n="33" d="100"/>
      </p:scale>
      <p:origin x="0" y="2610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63" Type="http://schemas.openxmlformats.org/officeDocument/2006/relationships/slide" Target="slides/slide6.xml"/><Relationship Id="rId159" Type="http://schemas.openxmlformats.org/officeDocument/2006/relationships/slide" Target="slides/slide102.xml"/><Relationship Id="rId170" Type="http://schemas.openxmlformats.org/officeDocument/2006/relationships/slide" Target="slides/slide113.xml"/><Relationship Id="rId226" Type="http://schemas.openxmlformats.org/officeDocument/2006/relationships/slide" Target="slides/slide169.xml"/><Relationship Id="rId268" Type="http://schemas.openxmlformats.org/officeDocument/2006/relationships/slide" Target="slides/slide211.xml"/><Relationship Id="rId32" Type="http://schemas.openxmlformats.org/officeDocument/2006/relationships/slideMaster" Target="slideMasters/slideMaster32.xml"/><Relationship Id="rId74" Type="http://schemas.openxmlformats.org/officeDocument/2006/relationships/slide" Target="slides/slide17.xml"/><Relationship Id="rId128" Type="http://schemas.openxmlformats.org/officeDocument/2006/relationships/slide" Target="slides/slide71.xml"/><Relationship Id="rId5" Type="http://schemas.openxmlformats.org/officeDocument/2006/relationships/slideMaster" Target="slideMasters/slideMaster5.xml"/><Relationship Id="rId181" Type="http://schemas.openxmlformats.org/officeDocument/2006/relationships/slide" Target="slides/slide124.xml"/><Relationship Id="rId237" Type="http://schemas.openxmlformats.org/officeDocument/2006/relationships/slide" Target="slides/slide180.xml"/><Relationship Id="rId258" Type="http://schemas.openxmlformats.org/officeDocument/2006/relationships/slide" Target="slides/slide20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7.xml"/><Relationship Id="rId118" Type="http://schemas.openxmlformats.org/officeDocument/2006/relationships/slide" Target="slides/slide61.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71" Type="http://schemas.openxmlformats.org/officeDocument/2006/relationships/slide" Target="slides/slide114.xml"/><Relationship Id="rId192" Type="http://schemas.openxmlformats.org/officeDocument/2006/relationships/slide" Target="slides/slide135.xml"/><Relationship Id="rId206" Type="http://schemas.openxmlformats.org/officeDocument/2006/relationships/slide" Target="slides/slide149.xml"/><Relationship Id="rId227" Type="http://schemas.openxmlformats.org/officeDocument/2006/relationships/slide" Target="slides/slide170.xml"/><Relationship Id="rId248" Type="http://schemas.openxmlformats.org/officeDocument/2006/relationships/slide" Target="slides/slide191.xml"/><Relationship Id="rId269" Type="http://schemas.openxmlformats.org/officeDocument/2006/relationships/slide" Target="slides/slide21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54" Type="http://schemas.openxmlformats.org/officeDocument/2006/relationships/slideMaster" Target="slideMasters/slideMaster54.xml"/><Relationship Id="rId75" Type="http://schemas.openxmlformats.org/officeDocument/2006/relationships/slide" Target="slides/slide18.xml"/><Relationship Id="rId96" Type="http://schemas.openxmlformats.org/officeDocument/2006/relationships/slide" Target="slides/slide39.xml"/><Relationship Id="rId140" Type="http://schemas.openxmlformats.org/officeDocument/2006/relationships/slide" Target="slides/slide83.xml"/><Relationship Id="rId161" Type="http://schemas.openxmlformats.org/officeDocument/2006/relationships/slide" Target="slides/slide104.xml"/><Relationship Id="rId182" Type="http://schemas.openxmlformats.org/officeDocument/2006/relationships/slide" Target="slides/slide125.xml"/><Relationship Id="rId217" Type="http://schemas.openxmlformats.org/officeDocument/2006/relationships/slide" Target="slides/slide160.xml"/><Relationship Id="rId6" Type="http://schemas.openxmlformats.org/officeDocument/2006/relationships/slideMaster" Target="slideMasters/slideMaster6.xml"/><Relationship Id="rId238" Type="http://schemas.openxmlformats.org/officeDocument/2006/relationships/slide" Target="slides/slide181.xml"/><Relationship Id="rId259" Type="http://schemas.openxmlformats.org/officeDocument/2006/relationships/slide" Target="slides/slide202.xml"/><Relationship Id="rId23" Type="http://schemas.openxmlformats.org/officeDocument/2006/relationships/slideMaster" Target="slideMasters/slideMaster23.xml"/><Relationship Id="rId119" Type="http://schemas.openxmlformats.org/officeDocument/2006/relationships/slide" Target="slides/slide62.xml"/><Relationship Id="rId270" Type="http://schemas.openxmlformats.org/officeDocument/2006/relationships/slide" Target="slides/slide213.xml"/><Relationship Id="rId44" Type="http://schemas.openxmlformats.org/officeDocument/2006/relationships/slideMaster" Target="slideMasters/slideMaster44.xml"/><Relationship Id="rId65" Type="http://schemas.openxmlformats.org/officeDocument/2006/relationships/slide" Target="slides/slide8.xml"/><Relationship Id="rId86" Type="http://schemas.openxmlformats.org/officeDocument/2006/relationships/slide" Target="slides/slide29.xml"/><Relationship Id="rId130" Type="http://schemas.openxmlformats.org/officeDocument/2006/relationships/slide" Target="slides/slide73.xml"/><Relationship Id="rId151" Type="http://schemas.openxmlformats.org/officeDocument/2006/relationships/slide" Target="slides/slide94.xml"/><Relationship Id="rId172" Type="http://schemas.openxmlformats.org/officeDocument/2006/relationships/slide" Target="slides/slide115.xml"/><Relationship Id="rId193" Type="http://schemas.openxmlformats.org/officeDocument/2006/relationships/slide" Target="slides/slide136.xml"/><Relationship Id="rId207" Type="http://schemas.openxmlformats.org/officeDocument/2006/relationships/slide" Target="slides/slide150.xml"/><Relationship Id="rId228" Type="http://schemas.openxmlformats.org/officeDocument/2006/relationships/slide" Target="slides/slide171.xml"/><Relationship Id="rId249" Type="http://schemas.openxmlformats.org/officeDocument/2006/relationships/slide" Target="slides/slide192.xml"/><Relationship Id="rId13" Type="http://schemas.openxmlformats.org/officeDocument/2006/relationships/slideMaster" Target="slideMasters/slideMaster13.xml"/><Relationship Id="rId109" Type="http://schemas.openxmlformats.org/officeDocument/2006/relationships/slide" Target="slides/slide52.xml"/><Relationship Id="rId260" Type="http://schemas.openxmlformats.org/officeDocument/2006/relationships/slide" Target="slides/slide20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20" Type="http://schemas.openxmlformats.org/officeDocument/2006/relationships/slide" Target="slides/slide63.xml"/><Relationship Id="rId141" Type="http://schemas.openxmlformats.org/officeDocument/2006/relationships/slide" Target="slides/slide84.xml"/><Relationship Id="rId7" Type="http://schemas.openxmlformats.org/officeDocument/2006/relationships/slideMaster" Target="slideMasters/slideMaster7.xml"/><Relationship Id="rId162" Type="http://schemas.openxmlformats.org/officeDocument/2006/relationships/slide" Target="slides/slide105.xml"/><Relationship Id="rId183" Type="http://schemas.openxmlformats.org/officeDocument/2006/relationships/slide" Target="slides/slide126.xml"/><Relationship Id="rId218" Type="http://schemas.openxmlformats.org/officeDocument/2006/relationships/slide" Target="slides/slide161.xml"/><Relationship Id="rId239" Type="http://schemas.openxmlformats.org/officeDocument/2006/relationships/slide" Target="slides/slide182.xml"/><Relationship Id="rId250" Type="http://schemas.openxmlformats.org/officeDocument/2006/relationships/slide" Target="slides/slide193.xml"/><Relationship Id="rId271" Type="http://schemas.openxmlformats.org/officeDocument/2006/relationships/slide" Target="slides/slide21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31" Type="http://schemas.openxmlformats.org/officeDocument/2006/relationships/slide" Target="slides/slide74.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slide" Target="slides/slide137.xml"/><Relationship Id="rId208" Type="http://schemas.openxmlformats.org/officeDocument/2006/relationships/slide" Target="slides/slide151.xml"/><Relationship Id="rId229" Type="http://schemas.openxmlformats.org/officeDocument/2006/relationships/slide" Target="slides/slide172.xml"/><Relationship Id="rId240" Type="http://schemas.openxmlformats.org/officeDocument/2006/relationships/slide" Target="slides/slide183.xml"/><Relationship Id="rId261" Type="http://schemas.openxmlformats.org/officeDocument/2006/relationships/slide" Target="slides/slide20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8" Type="http://schemas.openxmlformats.org/officeDocument/2006/relationships/slideMaster" Target="slideMasters/slideMaster8.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219" Type="http://schemas.openxmlformats.org/officeDocument/2006/relationships/slide" Target="slides/slide162.xml"/><Relationship Id="rId230" Type="http://schemas.openxmlformats.org/officeDocument/2006/relationships/slide" Target="slides/slide173.xml"/><Relationship Id="rId251" Type="http://schemas.openxmlformats.org/officeDocument/2006/relationships/slide" Target="slides/slide19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272" Type="http://schemas.openxmlformats.org/officeDocument/2006/relationships/notesMaster" Target="notesMasters/notesMaster1.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95" Type="http://schemas.openxmlformats.org/officeDocument/2006/relationships/slide" Target="slides/slide138.xml"/><Relationship Id="rId209" Type="http://schemas.openxmlformats.org/officeDocument/2006/relationships/slide" Target="slides/slide152.xml"/><Relationship Id="rId220" Type="http://schemas.openxmlformats.org/officeDocument/2006/relationships/slide" Target="slides/slide163.xml"/><Relationship Id="rId241" Type="http://schemas.openxmlformats.org/officeDocument/2006/relationships/slide" Target="slides/slide18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5.xml"/><Relationship Id="rId78" Type="http://schemas.openxmlformats.org/officeDocument/2006/relationships/slide" Target="slides/slide21.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64" Type="http://schemas.openxmlformats.org/officeDocument/2006/relationships/slide" Target="slides/slide107.xml"/><Relationship Id="rId185" Type="http://schemas.openxmlformats.org/officeDocument/2006/relationships/slide" Target="slides/slide128.xml"/><Relationship Id="rId9" Type="http://schemas.openxmlformats.org/officeDocument/2006/relationships/slideMaster" Target="slideMasters/slideMaster9.xml"/><Relationship Id="rId210" Type="http://schemas.openxmlformats.org/officeDocument/2006/relationships/slide" Target="slides/slide153.xml"/><Relationship Id="rId26" Type="http://schemas.openxmlformats.org/officeDocument/2006/relationships/slideMaster" Target="slideMasters/slideMaster26.xml"/><Relationship Id="rId231" Type="http://schemas.openxmlformats.org/officeDocument/2006/relationships/slide" Target="slides/slide174.xml"/><Relationship Id="rId252" Type="http://schemas.openxmlformats.org/officeDocument/2006/relationships/slide" Target="slides/slide195.xml"/><Relationship Id="rId273" Type="http://schemas.openxmlformats.org/officeDocument/2006/relationships/handoutMaster" Target="handoutMasters/handoutMaster1.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slide" Target="slides/slide139.xml"/><Relationship Id="rId200" Type="http://schemas.openxmlformats.org/officeDocument/2006/relationships/slide" Target="slides/slide143.xml"/><Relationship Id="rId16" Type="http://schemas.openxmlformats.org/officeDocument/2006/relationships/slideMaster" Target="slideMasters/slideMaster16.xml"/><Relationship Id="rId221" Type="http://schemas.openxmlformats.org/officeDocument/2006/relationships/slide" Target="slides/slide164.xml"/><Relationship Id="rId242" Type="http://schemas.openxmlformats.org/officeDocument/2006/relationships/slide" Target="slides/slide185.xml"/><Relationship Id="rId263" Type="http://schemas.openxmlformats.org/officeDocument/2006/relationships/slide" Target="slides/slide206.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11" Type="http://schemas.openxmlformats.org/officeDocument/2006/relationships/slide" Target="slides/slide154.xml"/><Relationship Id="rId232" Type="http://schemas.openxmlformats.org/officeDocument/2006/relationships/slide" Target="slides/slide175.xml"/><Relationship Id="rId253" Type="http://schemas.openxmlformats.org/officeDocument/2006/relationships/slide" Target="slides/slide196.xml"/><Relationship Id="rId274"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201" Type="http://schemas.openxmlformats.org/officeDocument/2006/relationships/slide" Target="slides/slide144.xml"/><Relationship Id="rId222" Type="http://schemas.openxmlformats.org/officeDocument/2006/relationships/slide" Target="slides/slide165.xml"/><Relationship Id="rId243" Type="http://schemas.openxmlformats.org/officeDocument/2006/relationships/slide" Target="slides/slide186.xml"/><Relationship Id="rId264" Type="http://schemas.openxmlformats.org/officeDocument/2006/relationships/slide" Target="slides/slide20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12" Type="http://schemas.openxmlformats.org/officeDocument/2006/relationships/slide" Target="slides/slide155.xml"/><Relationship Id="rId233" Type="http://schemas.openxmlformats.org/officeDocument/2006/relationships/slide" Target="slides/slide176.xml"/><Relationship Id="rId254" Type="http://schemas.openxmlformats.org/officeDocument/2006/relationships/slide" Target="slides/slide19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275" Type="http://schemas.openxmlformats.org/officeDocument/2006/relationships/viewProps" Target="viewProps.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202" Type="http://schemas.openxmlformats.org/officeDocument/2006/relationships/slide" Target="slides/slide145.xml"/><Relationship Id="rId223" Type="http://schemas.openxmlformats.org/officeDocument/2006/relationships/slide" Target="slides/slide166.xml"/><Relationship Id="rId244" Type="http://schemas.openxmlformats.org/officeDocument/2006/relationships/slide" Target="slides/slide18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8.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34"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8.xml"/><Relationship Id="rId276" Type="http://schemas.openxmlformats.org/officeDocument/2006/relationships/theme" Target="theme/theme1.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19" Type="http://schemas.openxmlformats.org/officeDocument/2006/relationships/slideMaster" Target="slideMasters/slideMaster19.xml"/><Relationship Id="rId224" Type="http://schemas.openxmlformats.org/officeDocument/2006/relationships/slide" Target="slides/slide167.xml"/><Relationship Id="rId245" Type="http://schemas.openxmlformats.org/officeDocument/2006/relationships/slide" Target="slides/slide188.xml"/><Relationship Id="rId266" Type="http://schemas.openxmlformats.org/officeDocument/2006/relationships/slide" Target="slides/slide209.xml"/><Relationship Id="rId30" Type="http://schemas.openxmlformats.org/officeDocument/2006/relationships/slideMaster" Target="slideMasters/slideMaster30.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189" Type="http://schemas.openxmlformats.org/officeDocument/2006/relationships/slide" Target="slides/slide132.xml"/><Relationship Id="rId3" Type="http://schemas.openxmlformats.org/officeDocument/2006/relationships/slideMaster" Target="slideMasters/slideMaster3.xml"/><Relationship Id="rId214" Type="http://schemas.openxmlformats.org/officeDocument/2006/relationships/slide" Target="slides/slide157.xml"/><Relationship Id="rId235" Type="http://schemas.openxmlformats.org/officeDocument/2006/relationships/slide" Target="slides/slide178.xml"/><Relationship Id="rId256" Type="http://schemas.openxmlformats.org/officeDocument/2006/relationships/slide" Target="slides/slide199.xml"/><Relationship Id="rId277" Type="http://schemas.openxmlformats.org/officeDocument/2006/relationships/tableStyles" Target="tableStyles.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179" Type="http://schemas.openxmlformats.org/officeDocument/2006/relationships/slide" Target="slides/slide122.xml"/><Relationship Id="rId190" Type="http://schemas.openxmlformats.org/officeDocument/2006/relationships/slide" Target="slides/slide133.xml"/><Relationship Id="rId204" Type="http://schemas.openxmlformats.org/officeDocument/2006/relationships/slide" Target="slides/slide147.xml"/><Relationship Id="rId225" Type="http://schemas.openxmlformats.org/officeDocument/2006/relationships/slide" Target="slides/slide168.xml"/><Relationship Id="rId246" Type="http://schemas.openxmlformats.org/officeDocument/2006/relationships/slide" Target="slides/slide189.xml"/><Relationship Id="rId267" Type="http://schemas.openxmlformats.org/officeDocument/2006/relationships/slide" Target="slides/slide210.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94" Type="http://schemas.openxmlformats.org/officeDocument/2006/relationships/slide" Target="slides/slide37.xml"/><Relationship Id="rId148" Type="http://schemas.openxmlformats.org/officeDocument/2006/relationships/slide" Target="slides/slide91.xml"/><Relationship Id="rId169" Type="http://schemas.openxmlformats.org/officeDocument/2006/relationships/slide" Target="slides/slide112.xml"/><Relationship Id="rId4" Type="http://schemas.openxmlformats.org/officeDocument/2006/relationships/slideMaster" Target="slideMasters/slideMaster4.xml"/><Relationship Id="rId180" Type="http://schemas.openxmlformats.org/officeDocument/2006/relationships/slide" Target="slides/slide123.xml"/><Relationship Id="rId215" Type="http://schemas.openxmlformats.org/officeDocument/2006/relationships/slide" Target="slides/slide158.xml"/><Relationship Id="rId236" Type="http://schemas.openxmlformats.org/officeDocument/2006/relationships/slide" Target="slides/slide179.xml"/><Relationship Id="rId257" Type="http://schemas.openxmlformats.org/officeDocument/2006/relationships/slide" Target="slides/slide200.xml"/><Relationship Id="rId42" Type="http://schemas.openxmlformats.org/officeDocument/2006/relationships/slideMaster" Target="slideMasters/slideMaster42.xml"/><Relationship Id="rId84" Type="http://schemas.openxmlformats.org/officeDocument/2006/relationships/slide" Target="slides/slide27.xml"/><Relationship Id="rId138" Type="http://schemas.openxmlformats.org/officeDocument/2006/relationships/slide" Target="slides/slide81.xml"/><Relationship Id="rId191" Type="http://schemas.openxmlformats.org/officeDocument/2006/relationships/slide" Target="slides/slide134.xml"/><Relationship Id="rId205" Type="http://schemas.openxmlformats.org/officeDocument/2006/relationships/slide" Target="slides/slide148.xml"/><Relationship Id="rId247" Type="http://schemas.openxmlformats.org/officeDocument/2006/relationships/slide" Target="slides/slide190.xml"/><Relationship Id="rId107" Type="http://schemas.openxmlformats.org/officeDocument/2006/relationships/slide" Target="slides/slide5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2.xml"/><Relationship Id="rId95" Type="http://schemas.openxmlformats.org/officeDocument/2006/relationships/slide" Target="slides/slide38.xml"/><Relationship Id="rId160" Type="http://schemas.openxmlformats.org/officeDocument/2006/relationships/slide" Target="slides/slide103.xml"/><Relationship Id="rId216" Type="http://schemas.openxmlformats.org/officeDocument/2006/relationships/slide" Target="slides/slide1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新細明體" charset="0"/>
                <a:cs typeface="新細明體" charset="0"/>
              </a:defRPr>
            </a:lvl1pPr>
          </a:lstStyle>
          <a:p>
            <a:endParaRPr lang="en-US" altLang="zh-TW"/>
          </a:p>
        </p:txBody>
      </p:sp>
      <p:sp>
        <p:nvSpPr>
          <p:cNvPr id="81923" name="Rectangle 3"/>
          <p:cNvSpPr>
            <a:spLocks noGrp="1" noChangeArrowheads="1"/>
          </p:cNvSpPr>
          <p:nvPr>
            <p:ph type="dt" sz="quarter"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新細明體" charset="0"/>
                <a:cs typeface="新細明體" charset="0"/>
              </a:defRPr>
            </a:lvl1pPr>
          </a:lstStyle>
          <a:p>
            <a:endParaRPr lang="en-US" altLang="zh-TW"/>
          </a:p>
        </p:txBody>
      </p:sp>
      <p:sp>
        <p:nvSpPr>
          <p:cNvPr id="81924" name="Rectangle 4"/>
          <p:cNvSpPr>
            <a:spLocks noGrp="1" noChangeArrowheads="1"/>
          </p:cNvSpPr>
          <p:nvPr>
            <p:ph type="ftr" sz="quarter" idx="2"/>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新細明體" charset="0"/>
                <a:cs typeface="新細明體" charset="0"/>
              </a:defRPr>
            </a:lvl1pPr>
          </a:lstStyle>
          <a:p>
            <a:endParaRPr lang="en-US" altLang="zh-TW"/>
          </a:p>
        </p:txBody>
      </p:sp>
      <p:sp>
        <p:nvSpPr>
          <p:cNvPr id="81925" name="Rectangle 5"/>
          <p:cNvSpPr>
            <a:spLocks noGrp="1" noChangeArrowheads="1"/>
          </p:cNvSpPr>
          <p:nvPr>
            <p:ph type="sldNum" sz="quarter" idx="3"/>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新細明體" charset="0"/>
                <a:cs typeface="新細明體" charset="0"/>
              </a:defRPr>
            </a:lvl1pPr>
          </a:lstStyle>
          <a:p>
            <a:fld id="{3F243FC2-E4E4-2D48-A9BD-3E210F23A3BA}" type="slidenum">
              <a:rPr lang="zh-TW" altLang="en-US"/>
              <a:pPr/>
              <a:t>‹#›</a:t>
            </a:fld>
            <a:endParaRPr lang="en-US" altLang="zh-TW"/>
          </a:p>
        </p:txBody>
      </p:sp>
    </p:spTree>
    <p:extLst>
      <p:ext uri="{BB962C8B-B14F-4D97-AF65-F5344CB8AC3E}">
        <p14:creationId xmlns:p14="http://schemas.microsoft.com/office/powerpoint/2010/main" val="2307086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新細明體" charset="0"/>
                <a:cs typeface="新細明體" charset="0"/>
              </a:defRPr>
            </a:lvl1pPr>
          </a:lstStyle>
          <a:p>
            <a:endParaRPr lang="en-US" altLang="zh-TW"/>
          </a:p>
        </p:txBody>
      </p:sp>
      <p:sp>
        <p:nvSpPr>
          <p:cNvPr id="60419" name="Rectangle 3"/>
          <p:cNvSpPr>
            <a:spLocks noGrp="1" noChangeArrowheads="1"/>
          </p:cNvSpPr>
          <p:nvPr>
            <p:ph type="dt"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新細明體" charset="0"/>
                <a:cs typeface="新細明體" charset="0"/>
              </a:defRPr>
            </a:lvl1pPr>
          </a:lstStyle>
          <a:p>
            <a:endParaRPr lang="en-US" altLang="zh-TW"/>
          </a:p>
        </p:txBody>
      </p:sp>
      <p:sp>
        <p:nvSpPr>
          <p:cNvPr id="30724" name="Rectangle 4"/>
          <p:cNvSpPr>
            <a:spLocks noGrp="1" noRot="1" noChangeAspect="1" noChangeArrowheads="1" noTextEdit="1"/>
          </p:cNvSpPr>
          <p:nvPr>
            <p:ph type="sldImg" idx="2"/>
          </p:nvPr>
        </p:nvSpPr>
        <p:spPr bwMode="auto">
          <a:xfrm>
            <a:off x="3141663" y="533400"/>
            <a:ext cx="3454400" cy="2590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21" name="Rectangle 5"/>
          <p:cNvSpPr>
            <a:spLocks noGrp="1" noChangeArrowheads="1"/>
          </p:cNvSpPr>
          <p:nvPr>
            <p:ph type="body" sz="quarter" idx="3"/>
          </p:nvPr>
        </p:nvSpPr>
        <p:spPr bwMode="auto">
          <a:xfrm>
            <a:off x="1298575" y="3276600"/>
            <a:ext cx="7140575"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0422" name="Rectangle 6"/>
          <p:cNvSpPr>
            <a:spLocks noGrp="1" noChangeArrowheads="1"/>
          </p:cNvSpPr>
          <p:nvPr>
            <p:ph type="ftr" sz="quarter" idx="4"/>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新細明體" charset="0"/>
                <a:cs typeface="新細明體" charset="0"/>
              </a:defRPr>
            </a:lvl1pPr>
          </a:lstStyle>
          <a:p>
            <a:endParaRPr lang="en-US" altLang="zh-TW"/>
          </a:p>
        </p:txBody>
      </p:sp>
      <p:sp>
        <p:nvSpPr>
          <p:cNvPr id="60423" name="Rectangle 7"/>
          <p:cNvSpPr>
            <a:spLocks noGrp="1" noChangeArrowheads="1"/>
          </p:cNvSpPr>
          <p:nvPr>
            <p:ph type="sldNum" sz="quarter" idx="5"/>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新細明體" charset="0"/>
                <a:cs typeface="新細明體" charset="0"/>
              </a:defRPr>
            </a:lvl1pPr>
          </a:lstStyle>
          <a:p>
            <a:fld id="{DE3D67DE-F498-4C49-9999-9C9151A677D2}" type="slidenum">
              <a:rPr lang="zh-TW" altLang="en-US"/>
              <a:pPr/>
              <a:t>‹#›</a:t>
            </a:fld>
            <a:endParaRPr lang="en-US" altLang="zh-TW"/>
          </a:p>
        </p:txBody>
      </p:sp>
    </p:spTree>
    <p:extLst>
      <p:ext uri="{BB962C8B-B14F-4D97-AF65-F5344CB8AC3E}">
        <p14:creationId xmlns:p14="http://schemas.microsoft.com/office/powerpoint/2010/main" val="15444136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60616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LORD alters our lives to focus on his purposes</a:t>
            </a:r>
            <a:r>
              <a:rPr lang="en-SG" sz="1200" kern="1200" dirty="0">
                <a:solidFill>
                  <a:schemeClr val="tx1"/>
                </a:solidFill>
                <a:effectLst/>
                <a:latin typeface="Arial"/>
                <a:ea typeface="ＭＳ Ｐゴシック" charset="-128"/>
                <a:cs typeface="Arial"/>
              </a:rPr>
              <a:t>.</a:t>
            </a:r>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主改变我们的生活以专注于他的旨意。</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6907571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F2A5E2A-D005-E646-AAC7-74FAAA84F500}" type="slidenum">
              <a:rPr lang="zh-TW" altLang="en-US" sz="1200">
                <a:ea typeface="新細明體" charset="0"/>
                <a:cs typeface="新細明體" charset="0"/>
              </a:rPr>
              <a:pPr eaLnBrk="1" hangingPunct="1"/>
              <a:t>193</a:t>
            </a:fld>
            <a:endParaRPr lang="en-US" altLang="zh-TW" sz="1200">
              <a:ea typeface="新細明體" charset="0"/>
              <a:cs typeface="新細明體"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AF24E71F-5B53-1744-B510-7D43D13BB1EA}" type="slidenum">
              <a:rPr lang="zh-TW" altLang="en-US" sz="1200">
                <a:ea typeface="新細明體" charset="0"/>
                <a:cs typeface="新細明體" charset="0"/>
              </a:rPr>
              <a:pPr eaLnBrk="1" hangingPunct="1"/>
              <a:t>194</a:t>
            </a:fld>
            <a:endParaRPr lang="en-US" altLang="zh-TW" sz="1200">
              <a:ea typeface="新細明體" charset="0"/>
              <a:cs typeface="新細明體"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FCAA5A71-F7FA-DA4B-A16D-AE2061DF6390}" type="slidenum">
              <a:rPr lang="zh-TW" altLang="en-US" sz="1200">
                <a:ea typeface="新細明體" charset="0"/>
                <a:cs typeface="新細明體" charset="0"/>
              </a:rPr>
              <a:pPr eaLnBrk="1" hangingPunct="1"/>
              <a:t>195</a:t>
            </a:fld>
            <a:endParaRPr lang="en-US" altLang="zh-TW" sz="1200">
              <a:ea typeface="新細明體" charset="0"/>
              <a:cs typeface="新細明體"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D820321C-A755-7E44-8703-A58C4E0A2B31}" type="slidenum">
              <a:rPr lang="zh-TW" altLang="en-US" sz="1200">
                <a:ea typeface="新細明體" charset="0"/>
                <a:cs typeface="新細明體" charset="0"/>
              </a:rPr>
              <a:pPr eaLnBrk="1" hangingPunct="1"/>
              <a:t>196</a:t>
            </a:fld>
            <a:endParaRPr lang="en-US" altLang="zh-TW" sz="1200">
              <a:ea typeface="新細明體" charset="0"/>
              <a:cs typeface="新細明體"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EDB04A83-B4ED-6F46-AB41-F33320582A0E}" type="slidenum">
              <a:rPr lang="zh-TW" altLang="en-US" sz="1200">
                <a:ea typeface="新細明體" charset="0"/>
                <a:cs typeface="新細明體" charset="0"/>
              </a:rPr>
              <a:pPr eaLnBrk="1" hangingPunct="1"/>
              <a:t>197</a:t>
            </a:fld>
            <a:endParaRPr lang="en-US" altLang="zh-TW" sz="1200">
              <a:ea typeface="新細明體" charset="0"/>
              <a:cs typeface="新細明體"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C0BF305-950F-6640-84BC-E293EB5DC47C}" type="slidenum">
              <a:rPr lang="zh-TW" altLang="en-US" sz="1200">
                <a:ea typeface="新細明體" charset="0"/>
                <a:cs typeface="新細明體" charset="0"/>
              </a:rPr>
              <a:pPr eaLnBrk="1" hangingPunct="1"/>
              <a:t>198</a:t>
            </a:fld>
            <a:endParaRPr lang="en-US" altLang="zh-TW" sz="1200">
              <a:ea typeface="新細明體" charset="0"/>
              <a:cs typeface="新細明體"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sz="3200" b="1">
              <a:solidFill>
                <a:srgbClr val="FF0000"/>
              </a:solidFill>
              <a:latin typeface="Times New Roman" charset="0"/>
              <a:ea typeface="宋体" charset="0"/>
              <a:cs typeface="宋体"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6D5886C-8901-9540-A608-BFA7EF3FC4B4}" type="slidenum">
              <a:rPr lang="zh-TW" altLang="en-US" sz="1200">
                <a:ea typeface="新細明體" charset="0"/>
                <a:cs typeface="新細明體" charset="0"/>
              </a:rPr>
              <a:pPr eaLnBrk="1" hangingPunct="1"/>
              <a:t>199</a:t>
            </a:fld>
            <a:endParaRPr lang="en-US" altLang="zh-TW" sz="1200">
              <a:ea typeface="新細明體" charset="0"/>
              <a:cs typeface="新細明體" charset="0"/>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D733D036-880C-1F4B-8635-4F23B2CAD2A5}" type="slidenum">
              <a:rPr lang="zh-TW" altLang="en-US" sz="1200">
                <a:ea typeface="新細明體" charset="0"/>
                <a:cs typeface="新細明體" charset="0"/>
              </a:rPr>
              <a:pPr eaLnBrk="1" hangingPunct="1"/>
              <a:t>200</a:t>
            </a:fld>
            <a:endParaRPr lang="en-US" altLang="zh-TW" sz="1200">
              <a:ea typeface="新細明體" charset="0"/>
              <a:cs typeface="新細明體"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DD90093A-7A07-D948-A96F-CAE859F22F2A}" type="slidenum">
              <a:rPr lang="zh-TW" altLang="en-US" sz="1200">
                <a:ea typeface="新細明體" charset="0"/>
                <a:cs typeface="新細明體" charset="0"/>
              </a:rPr>
              <a:pPr eaLnBrk="1" hangingPunct="1"/>
              <a:t>201</a:t>
            </a:fld>
            <a:endParaRPr lang="en-US" altLang="zh-TW" sz="1200">
              <a:ea typeface="新細明體" charset="0"/>
              <a:cs typeface="新細明體" charset="0"/>
            </a:endParaRPr>
          </a:p>
        </p:txBody>
      </p:sp>
      <p:sp>
        <p:nvSpPr>
          <p:cNvPr id="153603" name="Rectangle 2"/>
          <p:cNvSpPr>
            <a:spLocks noGrp="1" noRot="1" noChangeAspect="1" noChangeArrowheads="1" noTextEdit="1"/>
          </p:cNvSpPr>
          <p:nvPr>
            <p:ph type="sldImg"/>
          </p:nvPr>
        </p:nvSpPr>
        <p:spPr>
          <a:solidFill>
            <a:srgbClr val="FFFFFF"/>
          </a:solidFill>
          <a:ln/>
        </p:spPr>
      </p:sp>
      <p:sp>
        <p:nvSpPr>
          <p:cNvPr id="1536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42B7DF3-A970-9A4A-B2C7-DAF5DBCE77F1}" type="slidenum">
              <a:rPr lang="zh-TW" altLang="en-US" sz="1200">
                <a:ea typeface="新細明體" charset="0"/>
                <a:cs typeface="新細明體" charset="0"/>
              </a:rPr>
              <a:pPr eaLnBrk="1" hangingPunct="1"/>
              <a:t>202</a:t>
            </a:fld>
            <a:endParaRPr lang="en-US" altLang="zh-TW" sz="1200">
              <a:ea typeface="新細明體" charset="0"/>
              <a:cs typeface="新細明體"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Times New Roman" charset="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Be open to God initiating any change he wants in your life. As someone said, “If nothing ever changed, there’d be no butterflies.” Be that butterfly.</a:t>
            </a:r>
            <a:r>
              <a:rPr lang="en-SG" dirty="0">
                <a:effectLst/>
                <a:latin typeface="Arial"/>
                <a:cs typeface="Arial"/>
              </a:rPr>
              <a:t> </a:t>
            </a:r>
          </a:p>
          <a:p>
            <a:r>
              <a:rPr lang="zh-CN" altLang="en-US" dirty="0"/>
              <a:t>“要愿意让上帝在你的生命中发起任何他想要的改变。正如有人所说，‘如果没有变化，就不会有蝴蝶。’ 做那只蝴蝶吧。”</a:t>
            </a:r>
            <a:endParaRPr lang="en-US" dirty="0">
              <a:latin typeface="Arial"/>
              <a:cs typeface="Arial"/>
            </a:endParaRPr>
          </a:p>
        </p:txBody>
      </p:sp>
    </p:spTree>
    <p:extLst>
      <p:ext uri="{BB962C8B-B14F-4D97-AF65-F5344CB8AC3E}">
        <p14:creationId xmlns:p14="http://schemas.microsoft.com/office/powerpoint/2010/main" val="29507701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573A031-4CDB-F542-B637-AE1439C3836F}" type="slidenum">
              <a:rPr lang="zh-TW" altLang="en-US" sz="1200">
                <a:ea typeface="新細明體" charset="0"/>
                <a:cs typeface="新細明體" charset="0"/>
              </a:rPr>
              <a:pPr eaLnBrk="1" hangingPunct="1"/>
              <a:t>203</a:t>
            </a:fld>
            <a:endParaRPr lang="en-US" altLang="zh-TW" sz="1200">
              <a:ea typeface="新細明體" charset="0"/>
              <a:cs typeface="新細明體"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E3C19D3-7758-7F4E-B4CD-A7DD42D5F9D3}" type="slidenum">
              <a:rPr lang="zh-TW" altLang="en-US" sz="1200">
                <a:ea typeface="新細明體" charset="0"/>
                <a:cs typeface="新細明體" charset="0"/>
              </a:rPr>
              <a:pPr eaLnBrk="1" hangingPunct="1"/>
              <a:t>204</a:t>
            </a:fld>
            <a:endParaRPr lang="en-US" altLang="zh-TW" sz="1200">
              <a:ea typeface="新細明體" charset="0"/>
              <a:cs typeface="新細明體"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EE016E4-6884-2347-A2EA-08C5DBA0144D}" type="slidenum">
              <a:rPr lang="zh-TW" altLang="en-US" sz="1200">
                <a:ea typeface="新細明體" charset="0"/>
                <a:cs typeface="新細明體" charset="0"/>
              </a:rPr>
              <a:pPr eaLnBrk="1" hangingPunct="1"/>
              <a:t>205</a:t>
            </a:fld>
            <a:endParaRPr lang="en-US" altLang="zh-TW" sz="1200">
              <a:ea typeface="新細明體" charset="0"/>
              <a:cs typeface="新細明體"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FFC4E2C-E368-4943-A768-B0980EB402B7}" type="slidenum">
              <a:rPr lang="zh-TW" altLang="en-US" sz="1200">
                <a:ea typeface="新細明體" charset="0"/>
                <a:cs typeface="新細明體" charset="0"/>
              </a:rPr>
              <a:pPr eaLnBrk="1" hangingPunct="1"/>
              <a:t>206</a:t>
            </a:fld>
            <a:endParaRPr lang="en-US" altLang="zh-TW" sz="1200">
              <a:ea typeface="新細明體" charset="0"/>
              <a:cs typeface="新細明體"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sz="2800">
              <a:latin typeface="Times New Roman" charset="0"/>
              <a:ea typeface="Times New Roman" charset="0"/>
              <a:cs typeface="Times New Roman"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1189743-2327-824B-A400-8BE9D8B7B221}" type="slidenum">
              <a:rPr lang="zh-TW" altLang="en-US" sz="1200">
                <a:ea typeface="新細明體" charset="0"/>
                <a:cs typeface="新細明體" charset="0"/>
              </a:rPr>
              <a:pPr eaLnBrk="1" hangingPunct="1"/>
              <a:t>207</a:t>
            </a:fld>
            <a:endParaRPr lang="en-US" altLang="zh-TW" sz="1200">
              <a:ea typeface="新細明體" charset="0"/>
              <a:cs typeface="新細明體" charset="0"/>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sz="2800">
              <a:latin typeface="Times New Roman" charset="0"/>
              <a:ea typeface="Times New Roman" charset="0"/>
              <a:cs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1BA0DBE0-6665-F845-8441-FEFBA3E90986}" type="slidenum">
              <a:rPr lang="zh-TW" altLang="en-US" sz="1200">
                <a:ea typeface="新細明體" charset="0"/>
                <a:cs typeface="新細明體" charset="0"/>
              </a:rPr>
              <a:pPr eaLnBrk="1" hangingPunct="1"/>
              <a:t>208</a:t>
            </a:fld>
            <a:endParaRPr lang="en-US" altLang="zh-TW" sz="1200">
              <a:ea typeface="新細明體" charset="0"/>
              <a:cs typeface="新細明體"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B1EFA73-CD68-804F-B129-AD449663EECB}" type="slidenum">
              <a:rPr lang="zh-TW" altLang="en-US" sz="1200">
                <a:ea typeface="新細明體" charset="0"/>
                <a:cs typeface="新細明體" charset="0"/>
              </a:rPr>
              <a:pPr eaLnBrk="1" hangingPunct="1"/>
              <a:t>209</a:t>
            </a:fld>
            <a:endParaRPr lang="en-US" altLang="zh-TW" sz="1200">
              <a:ea typeface="新細明體" charset="0"/>
              <a:cs typeface="新細明體"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2967983B-9EF9-3E41-AEDA-A87BD1A3081A}" type="slidenum">
              <a:rPr lang="zh-TW" altLang="en-US" sz="1200">
                <a:ea typeface="新細明體" charset="0"/>
                <a:cs typeface="新細明體" charset="0"/>
              </a:rPr>
              <a:pPr eaLnBrk="1" hangingPunct="1"/>
              <a:t>210</a:t>
            </a:fld>
            <a:endParaRPr lang="en-US" altLang="zh-TW" sz="1200">
              <a:ea typeface="新細明體" charset="0"/>
              <a:cs typeface="新細明體"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OS-12-2Kings-14, 95</a:t>
            </a:r>
          </a:p>
          <a:p>
            <a:pPr eaLnBrk="1" hangingPunct="1"/>
            <a:r>
              <a:rPr lang="en-US" dirty="0">
                <a:latin typeface="Arial" charset="0"/>
                <a:cs typeface="ＭＳ Ｐゴシック" charset="0"/>
              </a:rPr>
              <a:t>OS-14-2Chron-27</a:t>
            </a:r>
          </a:p>
        </p:txBody>
      </p:sp>
    </p:spTree>
    <p:extLst>
      <p:ext uri="{BB962C8B-B14F-4D97-AF65-F5344CB8AC3E}">
        <p14:creationId xmlns:p14="http://schemas.microsoft.com/office/powerpoint/2010/main" val="18963052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443CAC-29E8-F84D-9154-B00997D66581}" type="slidenum">
              <a:rPr lang="en-US" sz="1200">
                <a:solidFill>
                  <a:srgbClr val="000000"/>
                </a:solidFill>
                <a:latin typeface="Arial" charset="0"/>
              </a:rPr>
              <a:pPr eaLnBrk="1" hangingPunct="1"/>
              <a:t>212</a:t>
            </a:fld>
            <a:endParaRPr lang="en-US" sz="1200">
              <a:solidFill>
                <a:srgbClr val="000000"/>
              </a:solidFill>
              <a:latin typeface="Arial"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OS-09-1Sam-211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BCC22-DD42-7042-A2C4-78A0936131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1555" name="Rectangle 1026"/>
          <p:cNvSpPr>
            <a:spLocks noGrp="1" noRot="1" noChangeAspect="1" noChangeArrowheads="1" noTextEdit="1"/>
          </p:cNvSpPr>
          <p:nvPr>
            <p:ph type="sldImg"/>
          </p:nvPr>
        </p:nvSpPr>
        <p:spPr>
          <a:ln/>
        </p:spPr>
      </p:sp>
      <p:sp>
        <p:nvSpPr>
          <p:cNvPr id="15155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OS-08-Ruth-72</a:t>
            </a:r>
          </a:p>
          <a:p>
            <a:pPr eaLnBrk="1" hangingPunct="1"/>
            <a:r>
              <a:rPr lang="en-US" dirty="0">
                <a:latin typeface="Times New Roman" charset="0"/>
              </a:rPr>
              <a:t>OS-09-1Sam-17-17, 22, 43</a:t>
            </a:r>
          </a:p>
        </p:txBody>
      </p:sp>
    </p:spTree>
    <p:extLst>
      <p:ext uri="{BB962C8B-B14F-4D97-AF65-F5344CB8AC3E}">
        <p14:creationId xmlns:p14="http://schemas.microsoft.com/office/powerpoint/2010/main" val="23015925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AE416D7B-2AD5-234B-8E76-18EA4D31AF22}" type="slidenum">
              <a:rPr lang="zh-TW" altLang="en-US" sz="1200">
                <a:ea typeface="新細明體" charset="0"/>
                <a:cs typeface="新細明體" charset="0"/>
              </a:rPr>
              <a:pPr eaLnBrk="1" hangingPunct="1"/>
              <a:t>23</a:t>
            </a:fld>
            <a:endParaRPr lang="en-US" altLang="zh-TW" sz="1200">
              <a:ea typeface="新細明體" charset="0"/>
              <a:cs typeface="新細明體"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25DB80B6-1144-B44F-B140-8654FA391513}" type="slidenum">
              <a:rPr lang="zh-TW" altLang="en-US" sz="1200">
                <a:ea typeface="新細明體" charset="0"/>
                <a:cs typeface="新細明體" charset="0"/>
              </a:rPr>
              <a:pPr eaLnBrk="1" hangingPunct="1"/>
              <a:t>24</a:t>
            </a:fld>
            <a:endParaRPr lang="en-US" altLang="zh-TW" sz="1200">
              <a:ea typeface="新細明體" charset="0"/>
              <a:cs typeface="新細明體"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8C49151-EC75-4E4A-98E7-C6F44628AAA8}" type="slidenum">
              <a:rPr lang="zh-TW" altLang="en-US" sz="1200">
                <a:ea typeface="新細明體" charset="0"/>
                <a:cs typeface="新細明體" charset="0"/>
              </a:rPr>
              <a:pPr eaLnBrk="1" hangingPunct="1"/>
              <a:t>25</a:t>
            </a:fld>
            <a:endParaRPr lang="en-US" altLang="zh-TW" sz="1200">
              <a:ea typeface="新細明體" charset="0"/>
              <a:cs typeface="新細明體"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3B9E147-391D-4A47-BABE-6247085359DB}" type="slidenum">
              <a:rPr lang="zh-TW" altLang="en-US" sz="1200">
                <a:ea typeface="新細明體" charset="0"/>
                <a:cs typeface="新細明體" charset="0"/>
              </a:rPr>
              <a:pPr eaLnBrk="1" hangingPunct="1"/>
              <a:t>26</a:t>
            </a:fld>
            <a:endParaRPr lang="en-US" altLang="zh-TW" sz="1200">
              <a:ea typeface="新細明體" charset="0"/>
              <a:cs typeface="新細明體"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10794EB5-4824-3844-AED1-DDCF98DD8AD2}" type="slidenum">
              <a:rPr lang="zh-TW" altLang="en-US" sz="1200">
                <a:ea typeface="新細明體" charset="0"/>
                <a:cs typeface="新細明體" charset="0"/>
              </a:rPr>
              <a:pPr eaLnBrk="1" hangingPunct="1"/>
              <a:t>27</a:t>
            </a:fld>
            <a:endParaRPr lang="en-US" altLang="zh-TW" sz="1200">
              <a:ea typeface="新細明體" charset="0"/>
              <a:cs typeface="新細明體"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8064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 you like change? </a:t>
            </a:r>
          </a:p>
          <a:p>
            <a:r>
              <a:rPr lang="en-US" dirty="0" err="1">
                <a:latin typeface="Arial"/>
                <a:cs typeface="Arial"/>
              </a:rPr>
              <a:t>你喜欢改变吗</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312511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31890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Whether you like change or not, change is inevitable. </a:t>
            </a:r>
          </a:p>
          <a:p>
            <a:endParaRPr lang="en-US" dirty="0">
              <a:latin typeface="Arial"/>
              <a:cs typeface="Arial"/>
            </a:endParaRPr>
          </a:p>
          <a:p>
            <a:r>
              <a:rPr lang="zh-CN" altLang="en-US" dirty="0">
                <a:latin typeface="Arial"/>
                <a:cs typeface="Arial"/>
              </a:rPr>
              <a:t>无论你是否喜欢改变，改变都是不可避免的。</a:t>
            </a:r>
            <a:endParaRPr lang="en-US" dirty="0">
              <a:latin typeface="Arial"/>
              <a:cs typeface="Arial"/>
            </a:endParaRPr>
          </a:p>
        </p:txBody>
      </p:sp>
    </p:spTree>
    <p:extLst>
      <p:ext uri="{BB962C8B-B14F-4D97-AF65-F5344CB8AC3E}">
        <p14:creationId xmlns:p14="http://schemas.microsoft.com/office/powerpoint/2010/main" val="1566554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Some like it while others hate it, so some of us are early adopters while others are laggards. The majority tolerates it. </a:t>
            </a: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一些人喜欢它，而另一些人讨厌它，所以我们当中有些人是早期采用者，而另一些人是落后者。大多数人只是容忍它。</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079943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Body?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Relationships?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Something else?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Why are you experiencing these changes right now?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If we are honest, we really don’t understand why change happens.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Is God causing it—or are you causing the change? I can comprehend why some of us initiate change, but… </a:t>
            </a:r>
          </a:p>
          <a:p>
            <a:endParaRPr lang="en-US" dirty="0">
              <a:latin typeface="Arial"/>
              <a:cs typeface="Arial"/>
            </a:endParaRPr>
          </a:p>
        </p:txBody>
      </p:sp>
    </p:spTree>
    <p:extLst>
      <p:ext uri="{BB962C8B-B14F-4D97-AF65-F5344CB8AC3E}">
        <p14:creationId xmlns:p14="http://schemas.microsoft.com/office/powerpoint/2010/main" val="916088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reasons would the L</a:t>
            </a:r>
            <a:r>
              <a:rPr lang="en-US" sz="1050">
                <a:latin typeface="Arial"/>
                <a:cs typeface="Arial"/>
              </a:rPr>
              <a:t>ORD</a:t>
            </a:r>
            <a:r>
              <a:rPr lang="en-US">
                <a:latin typeface="Arial"/>
                <a:cs typeface="Arial"/>
              </a:rPr>
              <a:t> have to make us</a:t>
            </a:r>
            <a:r>
              <a:rPr lang="en-US" baseline="0">
                <a:latin typeface="Arial"/>
                <a:cs typeface="Arial"/>
              </a:rPr>
              <a:t> have to adjust to new environments over and over?</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2044645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34</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4044586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FBE46F-6E29-5445-BE9A-0B77F5D2C22A}"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2800" dirty="0">
              <a:latin typeface="Arial"/>
              <a:ea typeface="ＭＳ Ｐゴシック" charset="0"/>
              <a:cs typeface="Arial"/>
            </a:endParaRPr>
          </a:p>
          <a:p>
            <a:pPr eaLnBrk="1" hangingPunct="1"/>
            <a:r>
              <a:rPr lang="en-US" sz="1200" kern="1200" dirty="0">
                <a:solidFill>
                  <a:schemeClr val="tx1"/>
                </a:solidFill>
                <a:effectLst/>
                <a:latin typeface="Arial"/>
                <a:ea typeface="ＭＳ Ｐゴシック" charset="-128"/>
                <a:cs typeface="Arial"/>
              </a:rPr>
              <a:t>Judges had led Israel for 350 years with the only constant being change itself. Judge after judge came and left the scene, some good and some bad. Few agreed that the situation was sustainable. Change needed to happen because each person did what was right in his own eyes with enemies at the door.</a:t>
            </a:r>
            <a:r>
              <a:rPr lang="en-SG" sz="2800" dirty="0">
                <a:effectLst/>
                <a:latin typeface="Arial"/>
                <a:cs typeface="Arial"/>
              </a:rPr>
              <a:t> </a:t>
            </a:r>
          </a:p>
          <a:p>
            <a:pPr eaLnBrk="1" hangingPunct="1"/>
            <a:endParaRPr lang="en-SG" sz="2800" dirty="0">
              <a:effectLst/>
              <a:latin typeface="Arial"/>
              <a:ea typeface="ＭＳ Ｐゴシック" charset="0"/>
              <a:cs typeface="Arial"/>
            </a:endParaRPr>
          </a:p>
          <a:p>
            <a:pPr eaLnBrk="1" hangingPunct="1"/>
            <a:r>
              <a:rPr lang="zh-CN" altLang="en-US" sz="2800" dirty="0">
                <a:latin typeface="Arial"/>
                <a:ea typeface="ＭＳ Ｐゴシック" charset="0"/>
                <a:cs typeface="Arial"/>
              </a:rPr>
              <a:t>士师们已经领导以色列 </a:t>
            </a:r>
            <a:r>
              <a:rPr lang="en-US" altLang="zh-CN" sz="2800" dirty="0">
                <a:latin typeface="Arial"/>
                <a:ea typeface="ＭＳ Ｐゴシック" charset="0"/>
                <a:cs typeface="Arial"/>
              </a:rPr>
              <a:t>350 </a:t>
            </a:r>
            <a:r>
              <a:rPr lang="zh-CN" altLang="en-US" sz="2800" dirty="0">
                <a:latin typeface="Arial"/>
                <a:ea typeface="ＭＳ Ｐゴシック" charset="0"/>
                <a:cs typeface="Arial"/>
              </a:rPr>
              <a:t>年，唯一不变的就是变化本身。士师们来了又去，有的功绩卓著，有的功绩不佳。很少有人认为这种情况是可持续的。需要进行变革，因为每个人都在做自己认为正确的事情，而敌人就在门口。</a:t>
            </a:r>
            <a:endParaRPr lang="en-US" sz="2800" dirty="0">
              <a:latin typeface="Arial"/>
              <a:ea typeface="ＭＳ Ｐゴシック" charset="0"/>
              <a:cs typeface="Arial"/>
            </a:endParaRPr>
          </a:p>
        </p:txBody>
      </p:sp>
    </p:spTree>
    <p:extLst>
      <p:ext uri="{BB962C8B-B14F-4D97-AF65-F5344CB8AC3E}">
        <p14:creationId xmlns:p14="http://schemas.microsoft.com/office/powerpoint/2010/main" val="1792497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63B0874B-D723-4F44-B2DB-AF30269199E9}" type="slidenum">
              <a:rPr lang="en-GB" sz="1200">
                <a:solidFill>
                  <a:srgbClr val="FFFFFF"/>
                </a:solidFill>
                <a:latin typeface="Comic Sans MS" charset="0"/>
              </a:rPr>
              <a:pPr>
                <a:def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60616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fld id="{6C38B76B-8872-5B46-9DCF-35CA5345AAF3}" type="slidenum">
              <a:rPr lang="en-US" sz="1200">
                <a:solidFill>
                  <a:prstClr val="black"/>
                </a:solidFill>
              </a:rPr>
              <a:pPr eaLnBrk="1" hangingPunct="1"/>
              <a:t>37</a:t>
            </a:fld>
            <a:endParaRPr lang="en-US" sz="1200">
              <a:solidFill>
                <a:prstClr val="black"/>
              </a:solidFill>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10794EB5-4824-3844-AED1-DDCF98DD8AD2}" type="slidenum">
              <a:rPr lang="zh-TW" altLang="en-US" sz="1200">
                <a:ea typeface="新細明體" charset="0"/>
                <a:cs typeface="新細明體" charset="0"/>
              </a:rPr>
              <a:pPr eaLnBrk="1" hangingPunct="1"/>
              <a:t>39</a:t>
            </a:fld>
            <a:endParaRPr lang="en-US" altLang="zh-TW" sz="1200">
              <a:ea typeface="新細明體" charset="0"/>
              <a:cs typeface="新細明體"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19220-4E07-3C4E-BFE3-EE0190D80488}"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Today we will see what God was doing in changing Israel’s situation and then see why change occurs for us today.</a:t>
            </a:r>
            <a:r>
              <a:rPr lang="en-SG" dirty="0">
                <a:effectLst/>
                <a:latin typeface="Arial"/>
                <a:cs typeface="Arial"/>
              </a:rPr>
              <a:t> </a:t>
            </a:r>
          </a:p>
          <a:p>
            <a:r>
              <a:rPr lang="zh-CN" altLang="en-US" dirty="0">
                <a:latin typeface="Arial"/>
                <a:cs typeface="Arial"/>
              </a:rPr>
              <a:t>今天，我们将了解上帝如何改变以色列的处境，然后了解为什么今天我们会遇到这样的改变。</a:t>
            </a:r>
            <a:endParaRPr lang="en-US" dirty="0">
              <a:latin typeface="Arial"/>
              <a:cs typeface="Arial"/>
            </a:endParaRPr>
          </a:p>
        </p:txBody>
      </p:sp>
    </p:spTree>
    <p:extLst>
      <p:ext uri="{BB962C8B-B14F-4D97-AF65-F5344CB8AC3E}">
        <p14:creationId xmlns:p14="http://schemas.microsoft.com/office/powerpoint/2010/main" val="4212093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reasons would the L</a:t>
            </a:r>
            <a:r>
              <a:rPr lang="en-US" sz="1050">
                <a:latin typeface="Arial"/>
                <a:cs typeface="Arial"/>
              </a:rPr>
              <a:t>ORD</a:t>
            </a:r>
            <a:r>
              <a:rPr lang="en-US">
                <a:latin typeface="Arial"/>
                <a:cs typeface="Arial"/>
              </a:rPr>
              <a:t> have to make us</a:t>
            </a:r>
            <a:r>
              <a:rPr lang="en-US" baseline="0">
                <a:latin typeface="Arial"/>
                <a:cs typeface="Arial"/>
              </a:rPr>
              <a:t> have to adjust to new environments over and over?</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343974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LORD even used Israel’s sin to bring in the monarchy</a:t>
            </a:r>
            <a:r>
              <a:rPr lang="en-SG" sz="1200" kern="1200" baseline="0" dirty="0">
                <a:solidFill>
                  <a:schemeClr val="tx1"/>
                </a:solidFill>
                <a:effectLst/>
                <a:latin typeface="Arial"/>
                <a:ea typeface="ＭＳ Ｐゴシック" charset="-128"/>
                <a:cs typeface="Arial"/>
              </a:rPr>
              <a:t> under David.</a:t>
            </a:r>
          </a:p>
          <a:p>
            <a:r>
              <a:rPr lang="zh-CN" altLang="en-US" b="0" dirty="0">
                <a:latin typeface="Arial"/>
                <a:cs typeface="Arial"/>
              </a:rPr>
              <a:t>耶和华甚至利用以色列的罪孽，建立了大卫的君主制。</a:t>
            </a:r>
            <a:endParaRPr lang="en-US" b="0" dirty="0">
              <a:latin typeface="Arial"/>
              <a:cs typeface="Arial"/>
            </a:endParaRPr>
          </a:p>
        </p:txBody>
      </p:sp>
    </p:spTree>
    <p:extLst>
      <p:ext uri="{BB962C8B-B14F-4D97-AF65-F5344CB8AC3E}">
        <p14:creationId xmlns:p14="http://schemas.microsoft.com/office/powerpoint/2010/main" val="2085824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BCC22-DD42-7042-A2C4-78A0936131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1555" name="Rectangle 1026"/>
          <p:cNvSpPr>
            <a:spLocks noGrp="1" noRot="1" noChangeAspect="1" noChangeArrowheads="1" noTextEdit="1"/>
          </p:cNvSpPr>
          <p:nvPr>
            <p:ph type="sldImg"/>
          </p:nvPr>
        </p:nvSpPr>
        <p:spPr>
          <a:ln/>
        </p:spPr>
      </p:sp>
      <p:sp>
        <p:nvSpPr>
          <p:cNvPr id="15155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OS-08-Ruth-72</a:t>
            </a:r>
          </a:p>
          <a:p>
            <a:pPr eaLnBrk="1" hangingPunct="1"/>
            <a:r>
              <a:rPr lang="en-US" dirty="0">
                <a:latin typeface="Times New Roman" charset="0"/>
              </a:rPr>
              <a:t>OS-09-1Sam-17-17, 22, 43</a:t>
            </a:r>
          </a:p>
        </p:txBody>
      </p:sp>
    </p:spTree>
    <p:extLst>
      <p:ext uri="{BB962C8B-B14F-4D97-AF65-F5344CB8AC3E}">
        <p14:creationId xmlns:p14="http://schemas.microsoft.com/office/powerpoint/2010/main" val="2009651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153450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46</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E1DE4E15-2150-0D4A-B7D8-9F40193894C8}" type="slidenum">
              <a:rPr lang="zh-TW" altLang="en-US" sz="1200">
                <a:ea typeface="新細明體" charset="0"/>
                <a:cs typeface="新細明體" charset="0"/>
              </a:rPr>
              <a:pPr eaLnBrk="1" hangingPunct="1"/>
              <a:t>47</a:t>
            </a:fld>
            <a:endParaRPr lang="en-US" altLang="zh-TW" sz="1200">
              <a:ea typeface="新細明體" charset="0"/>
              <a:cs typeface="新細明體"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3D67DE-F498-4C49-9999-9C9151A677D2}" type="slidenum">
              <a:rPr kumimoji="0" lang="zh-TW" altLang="en-US" sz="1200" b="1" i="0" u="none" strike="noStrike" kern="1200" cap="none" spc="0" normalizeH="0" baseline="0" noProof="0" smtClean="0">
                <a:ln>
                  <a:noFill/>
                </a:ln>
                <a:solidFill>
                  <a:srgbClr val="000000"/>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zh-TW" sz="1200" b="1" i="0" u="none" strike="noStrike" kern="1200" cap="none" spc="0" normalizeH="0" baseline="0" noProof="0">
              <a:ln>
                <a:noFill/>
              </a:ln>
              <a:solidFill>
                <a:srgbClr val="000000"/>
              </a:solidFill>
              <a:effectLst/>
              <a:uLnTx/>
              <a:uFillTx/>
              <a:latin typeface="Times New Roman" charset="0"/>
              <a:ea typeface="新細明體" charset="0"/>
            </a:endParaRPr>
          </a:p>
        </p:txBody>
      </p:sp>
    </p:spTree>
    <p:extLst>
      <p:ext uri="{BB962C8B-B14F-4D97-AF65-F5344CB8AC3E}">
        <p14:creationId xmlns:p14="http://schemas.microsoft.com/office/powerpoint/2010/main" val="70442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185FFFD-9269-CC46-AF33-61AE46DCB916}" type="slidenum">
              <a:rPr lang="zh-TW" altLang="en-US" sz="1200">
                <a:ea typeface="新細明體" charset="0"/>
                <a:cs typeface="新細明體" charset="0"/>
              </a:rPr>
              <a:pPr eaLnBrk="1" hangingPunct="1"/>
              <a:t>57</a:t>
            </a:fld>
            <a:endParaRPr lang="en-US" altLang="zh-TW" sz="1200">
              <a:ea typeface="新細明體" charset="0"/>
              <a:cs typeface="新細明體"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76D3AE9-89D1-DE43-B3F9-B41A480A9E91}" type="slidenum">
              <a:rPr lang="zh-TW" altLang="en-US" sz="1200">
                <a:ea typeface="新細明體" charset="0"/>
                <a:cs typeface="新細明體" charset="0"/>
              </a:rPr>
              <a:pPr eaLnBrk="1" hangingPunct="1"/>
              <a:t>62</a:t>
            </a:fld>
            <a:endParaRPr lang="en-US" altLang="zh-TW" sz="1200">
              <a:ea typeface="新細明體" charset="0"/>
              <a:cs typeface="新細明體"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65</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59040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Philistine capture of the ark and deaths of Eli and his sons fulfilled the LORD's prophecy against Eli and showed their need for a new leader due to confusion over God's omnipresence (1 Sam 4).</a:t>
            </a:r>
            <a:r>
              <a:rPr lang="en-SG" dirty="0">
                <a:effectLst/>
                <a:latin typeface="Arial"/>
                <a:cs typeface="Arial"/>
              </a:rPr>
              <a:t> </a:t>
            </a:r>
          </a:p>
          <a:p>
            <a:endParaRPr lang="en-SG" dirty="0">
              <a:effectLst/>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“非利士人夺取约柜以及以利和他儿子的死亡应验了耶和华对以利的预言，并表明了他们因对上帝无所不在的误解而需要新的领袖（撒母耳记上</a:t>
            </a:r>
            <a:r>
              <a:rPr lang="en-US" altLang="zh-CN" dirty="0"/>
              <a:t>4</a:t>
            </a:r>
            <a:r>
              <a:rPr lang="zh-CN" altLang="en-US" dirty="0"/>
              <a:t>章）。”</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86406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A215EE5E-7E6E-3C45-826D-456C2DD2AAC9}" type="slidenum">
              <a:rPr lang="zh-TW" altLang="en-US" sz="1200">
                <a:ea typeface="新細明體" charset="0"/>
                <a:cs typeface="新細明體" charset="0"/>
              </a:rPr>
              <a:pPr eaLnBrk="1" hangingPunct="1"/>
              <a:t>67</a:t>
            </a:fld>
            <a:endParaRPr lang="en-US" altLang="zh-TW" sz="1200">
              <a:ea typeface="新細明體" charset="0"/>
              <a:cs typeface="新細明體"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3C9E000-07E2-F04C-88AE-9CD20ABF7778}" type="slidenum">
              <a:rPr lang="zh-TW" altLang="en-US" sz="1200">
                <a:ea typeface="新細明體" charset="0"/>
                <a:cs typeface="新細明體" charset="0"/>
              </a:rPr>
              <a:pPr eaLnBrk="1" hangingPunct="1"/>
              <a:t>73</a:t>
            </a:fld>
            <a:endParaRPr lang="en-US" altLang="zh-TW" sz="1200">
              <a:ea typeface="新細明體" charset="0"/>
              <a:cs typeface="新細明體"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first transition of national leadership from Eli</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to Samuel marked the end of judges</a:t>
            </a:r>
            <a:r>
              <a:rPr lang="en-US" sz="1200" kern="1200" baseline="0" dirty="0">
                <a:solidFill>
                  <a:schemeClr val="tx1"/>
                </a:solidFill>
                <a:effectLst/>
                <a:latin typeface="Arial"/>
                <a:ea typeface="ＭＳ Ｐゴシック" charset="-128"/>
                <a:cs typeface="Arial"/>
              </a:rPr>
              <a:t> with Samuel as the last judge</a:t>
            </a:r>
            <a:r>
              <a:rPr lang="en-US" sz="1200" kern="1200" dirty="0">
                <a:solidFill>
                  <a:schemeClr val="tx1"/>
                </a:solidFill>
                <a:effectLst/>
                <a:latin typeface="Arial"/>
                <a:ea typeface="ＭＳ Ｐゴシック" charset="-128"/>
                <a:cs typeface="Arial"/>
              </a:rPr>
              <a:t> (1 Sam 1–7).</a:t>
            </a:r>
            <a:r>
              <a:rPr lang="en-SG" dirty="0">
                <a:effectLst/>
                <a:latin typeface="Arial"/>
                <a:cs typeface="Arial"/>
              </a:rPr>
              <a:t> </a:t>
            </a:r>
          </a:p>
          <a:p>
            <a:r>
              <a:rPr lang="zh-CN" altLang="en-US" dirty="0"/>
              <a:t>国家领导权从以利到撒母耳的第一次过渡标志着士师时代的结束，撒母耳是最后一位士师（撒母耳记上 </a:t>
            </a:r>
            <a:r>
              <a:rPr lang="en-US" altLang="zh-CN" dirty="0"/>
              <a:t>1–7 </a:t>
            </a:r>
            <a:r>
              <a:rPr lang="zh-CN" altLang="en-US" dirty="0"/>
              <a:t>章）。</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77</a:t>
            </a:fld>
            <a:endParaRPr lang="en-US">
              <a:solidFill>
                <a:prstClr val="black"/>
              </a:solidFill>
              <a:latin typeface="Calibri"/>
            </a:endParaRPr>
          </a:p>
        </p:txBody>
      </p:sp>
    </p:spTree>
    <p:extLst>
      <p:ext uri="{BB962C8B-B14F-4D97-AF65-F5344CB8AC3E}">
        <p14:creationId xmlns:p14="http://schemas.microsoft.com/office/powerpoint/2010/main" val="1153450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dirty="0">
                <a:effectLst/>
                <a:latin typeface="Arial"/>
                <a:cs typeface="Arial"/>
              </a:rPr>
              <a:t> </a:t>
            </a:r>
          </a:p>
          <a:p>
            <a:r>
              <a:rPr lang="zh-CN" altLang="en-US" dirty="0"/>
              <a:t>“从撒母耳到扫罗的第二次国家领导权过渡标志着君主制的开始，这是由于以色列人的邪恶动机（撒母耳记上</a:t>
            </a:r>
            <a:r>
              <a:rPr lang="en-US" altLang="zh-CN" dirty="0"/>
              <a:t>8-12</a:t>
            </a:r>
            <a:r>
              <a:rPr lang="zh-CN" altLang="en-US" dirty="0"/>
              <a:t>章）。”</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184671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8C49151-EC75-4E4A-98E7-C6F44628AAA8}" type="slidenum">
              <a:rPr lang="zh-TW" altLang="en-US" sz="1200">
                <a:solidFill>
                  <a:prstClr val="black"/>
                </a:solidFill>
                <a:ea typeface="新細明體" charset="0"/>
                <a:cs typeface="新細明體" charset="0"/>
              </a:rPr>
              <a:pPr eaLnBrk="1" hangingPunct="1"/>
              <a:t>80</a:t>
            </a:fld>
            <a:endParaRPr lang="en-US" altLang="zh-TW" sz="1200">
              <a:solidFill>
                <a:prstClr val="black"/>
              </a:solidFill>
              <a:ea typeface="新細明體" charset="0"/>
              <a:cs typeface="新細明體"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82</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5114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662D43-200E-3941-836C-48C13AE32881}" type="slidenum">
              <a:rPr lang="en-US" altLang="zh-CN" sz="1200">
                <a:solidFill>
                  <a:prstClr val="black"/>
                </a:solidFill>
              </a:rPr>
              <a:pPr/>
              <a:t>91</a:t>
            </a:fld>
            <a:endParaRPr lang="en-US" altLang="zh-CN" sz="1200">
              <a:solidFill>
                <a:prstClr val="black"/>
              </a:solidFill>
            </a:endParaRPr>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ea typeface="SimSun" charset="0"/>
              <a:cs typeface="SimSun" charset="0"/>
            </a:endParaRPr>
          </a:p>
        </p:txBody>
      </p:sp>
    </p:spTree>
    <p:extLst>
      <p:ext uri="{BB962C8B-B14F-4D97-AF65-F5344CB8AC3E}">
        <p14:creationId xmlns:p14="http://schemas.microsoft.com/office/powerpoint/2010/main" val="2427043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665B4C2-65F2-094C-99FF-EB5635A39373}" type="slidenum">
              <a:rPr lang="zh-TW" altLang="en-US" sz="1200">
                <a:ea typeface="新細明體" charset="0"/>
                <a:cs typeface="新細明體" charset="0"/>
              </a:rPr>
              <a:pPr eaLnBrk="1" hangingPunct="1"/>
              <a:t>92</a:t>
            </a:fld>
            <a:endParaRPr lang="en-US" altLang="zh-TW" sz="1200">
              <a:ea typeface="新細明體" charset="0"/>
              <a:cs typeface="新細明體"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93</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 you like change?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err="1">
                <a:latin typeface="Arial"/>
                <a:cs typeface="Arial"/>
              </a:rPr>
              <a:t>你喜欢改变吗</a:t>
            </a:r>
            <a:r>
              <a:rPr lang="zh-CN" altLang="en-US" dirty="0">
                <a:latin typeface="Arial"/>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568346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The anointing started very</a:t>
            </a:r>
            <a:r>
              <a:rPr lang="en-US" baseline="0" dirty="0">
                <a:latin typeface="Arial"/>
                <a:cs typeface="Arial"/>
              </a:rPr>
              <a:t> private but then ended up before the entire nation!</a:t>
            </a:r>
          </a:p>
          <a:p>
            <a:r>
              <a:rPr lang="zh-CN" altLang="en-US" dirty="0"/>
              <a:t>“膏立开始时非常私密，但最终却在整个国家面前公开！”</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47307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FBD6559-5C26-B344-A7B4-9C90AE184C81}" type="slidenum">
              <a:rPr lang="zh-TW" altLang="en-US" sz="1200">
                <a:ea typeface="新細明體" charset="0"/>
                <a:cs typeface="新細明體" charset="0"/>
              </a:rPr>
              <a:pPr eaLnBrk="1" hangingPunct="1"/>
              <a:t>102</a:t>
            </a:fld>
            <a:endParaRPr lang="en-US" altLang="zh-TW" sz="1200">
              <a:ea typeface="新細明體" charset="0"/>
              <a:cs typeface="新細明體"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104</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9018878-BA28-9643-81C0-7DADE83E451D}" type="slidenum">
              <a:rPr lang="zh-TW" altLang="en-US" sz="1200">
                <a:ea typeface="新細明體" charset="0"/>
                <a:cs typeface="新細明體" charset="0"/>
              </a:rPr>
              <a:pPr eaLnBrk="1" hangingPunct="1"/>
              <a:t>110</a:t>
            </a:fld>
            <a:endParaRPr lang="en-US" altLang="zh-TW" sz="1200">
              <a:ea typeface="新細明體" charset="0"/>
              <a:cs typeface="新細明體"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first transition of national leadership from Eli</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to Samuel marked the end of judges</a:t>
            </a:r>
            <a:r>
              <a:rPr lang="en-US" sz="1200" kern="1200" baseline="0" dirty="0">
                <a:solidFill>
                  <a:schemeClr val="tx1"/>
                </a:solidFill>
                <a:effectLst/>
                <a:latin typeface="Arial"/>
                <a:ea typeface="ＭＳ Ｐゴシック" charset="-128"/>
                <a:cs typeface="Arial"/>
              </a:rPr>
              <a:t> with Samuel as the last judge</a:t>
            </a:r>
            <a:r>
              <a:rPr lang="en-US" sz="1200" kern="1200" dirty="0">
                <a:solidFill>
                  <a:schemeClr val="tx1"/>
                </a:solidFill>
                <a:effectLst/>
                <a:latin typeface="Arial"/>
                <a:ea typeface="ＭＳ Ｐゴシック" charset="-128"/>
                <a:cs typeface="Arial"/>
              </a:rPr>
              <a:t> (1 Sam 1–7).</a:t>
            </a:r>
            <a:r>
              <a:rPr lang="en-SG" dirty="0">
                <a:effectLst/>
                <a:latin typeface="Arial"/>
                <a:cs typeface="Arial"/>
              </a:rPr>
              <a:t> </a:t>
            </a:r>
          </a:p>
          <a:p>
            <a:r>
              <a:rPr lang="zh-CN" altLang="en-US" dirty="0"/>
              <a:t>国家领导权从以利到撒母耳的第一次过渡标志着士师时代的结束，撒母耳是最后一位士师（撒母耳记上 </a:t>
            </a:r>
            <a:r>
              <a:rPr lang="en-US" altLang="zh-CN" dirty="0"/>
              <a:t>1–7 </a:t>
            </a:r>
            <a:r>
              <a:rPr lang="zh-CN" altLang="en-US" dirty="0"/>
              <a:t>章）。</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111</a:t>
            </a:fld>
            <a:endParaRPr lang="en-US">
              <a:solidFill>
                <a:prstClr val="black"/>
              </a:solidFill>
              <a:latin typeface="Calibri"/>
            </a:endParaRPr>
          </a:p>
        </p:txBody>
      </p:sp>
    </p:spTree>
    <p:extLst>
      <p:ext uri="{BB962C8B-B14F-4D97-AF65-F5344CB8AC3E}">
        <p14:creationId xmlns:p14="http://schemas.microsoft.com/office/powerpoint/2010/main" val="1153450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dirty="0">
                <a:effectLst/>
                <a:latin typeface="Arial"/>
                <a:cs typeface="Arial"/>
              </a:rPr>
              <a:t> </a:t>
            </a:r>
          </a:p>
          <a:p>
            <a:r>
              <a:rPr lang="zh-CN" altLang="en-US" dirty="0"/>
              <a:t>“从撒母耳到扫罗的第二次国家领导权过渡标志着君主制的开始，这是由于以色列人的邪恶动机（撒母耳记上</a:t>
            </a:r>
            <a:r>
              <a:rPr lang="en-US" altLang="zh-CN" dirty="0"/>
              <a:t>8-12</a:t>
            </a:r>
            <a:r>
              <a:rPr lang="zh-CN" altLang="en-US" dirty="0"/>
              <a:t>章）。”</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112</a:t>
            </a:fld>
            <a:endParaRPr lang="en-US">
              <a:solidFill>
                <a:prstClr val="black"/>
              </a:solidFill>
              <a:latin typeface="Calibri"/>
            </a:endParaRPr>
          </a:p>
        </p:txBody>
      </p:sp>
    </p:spTree>
    <p:extLst>
      <p:ext uri="{BB962C8B-B14F-4D97-AF65-F5344CB8AC3E}">
        <p14:creationId xmlns:p14="http://schemas.microsoft.com/office/powerpoint/2010/main" val="1184671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115</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Hidden</a:t>
            </a:r>
            <a:r>
              <a:rPr lang="en-US" baseline="0" dirty="0">
                <a:latin typeface="Arial"/>
                <a:cs typeface="Arial"/>
              </a:rPr>
              <a:t> valleys are where shepherds are turned into kings.</a:t>
            </a:r>
          </a:p>
          <a:p>
            <a:r>
              <a:rPr lang="en-US" baseline="0" dirty="0">
                <a:latin typeface="Arial"/>
                <a:cs typeface="Arial"/>
              </a:rPr>
              <a:t>What you do in secret is the most important things about you.</a:t>
            </a:r>
          </a:p>
          <a:p>
            <a:r>
              <a:rPr lang="en-US" baseline="0" dirty="0">
                <a:latin typeface="Arial"/>
                <a:cs typeface="Arial"/>
              </a:rPr>
              <a:t>David cared for sheep when no one but God was looking.</a:t>
            </a:r>
          </a:p>
          <a:p>
            <a:r>
              <a:rPr lang="zh-CN" altLang="en-US" dirty="0"/>
              <a:t>隐秘的山谷是牧羊人成为国王的地方。</a:t>
            </a:r>
            <a:br>
              <a:rPr lang="zh-CN" altLang="en-US" dirty="0"/>
            </a:br>
            <a:r>
              <a:rPr lang="zh-CN" altLang="en-US" dirty="0"/>
              <a:t>你在秘密中所做的事情是关于你最重要的事。</a:t>
            </a:r>
            <a:br>
              <a:rPr lang="zh-CN" altLang="en-US" dirty="0"/>
            </a:br>
            <a:r>
              <a:rPr lang="zh-CN" altLang="en-US" dirty="0"/>
              <a:t>当只有上帝在看时，大卫依然照顾着羊群。</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9253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David's care for the</a:t>
            </a:r>
            <a:r>
              <a:rPr lang="en-US" baseline="0" dirty="0">
                <a:latin typeface="Arial"/>
                <a:cs typeface="Arial"/>
              </a:rPr>
              <a:t> sheep was tested by a lion and a bear and who-knows what else?</a:t>
            </a:r>
          </a:p>
          <a:p>
            <a:r>
              <a:rPr lang="zh-CN" altLang="en-US" dirty="0">
                <a:latin typeface="Arial"/>
                <a:cs typeface="Arial"/>
              </a:rPr>
              <a:t>大卫对羊群的照顾 受到了狮子和熊的考验，谁知道还有什么？</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06545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9197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Body?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Relationships?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Something else?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 Why are you experiencing these changes right now?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If we are honest, we really don’t understand why change happens.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Is God causing it—or are you causing the change? I can comprehend why some of us initiate change, but… </a:t>
            </a:r>
          </a:p>
          <a:p>
            <a:endParaRPr lang="en-US" dirty="0">
              <a:latin typeface="Arial"/>
              <a:cs typeface="Arial"/>
            </a:endParaRPr>
          </a:p>
          <a:p>
            <a:r>
              <a:rPr lang="zh-CN" altLang="en-US" dirty="0"/>
              <a:t>“工作？身体？关系？还是其他？ </a:t>
            </a:r>
            <a:r>
              <a:rPr lang="en-US" altLang="zh-CN" dirty="0"/>
              <a:t>• </a:t>
            </a:r>
            <a:r>
              <a:rPr lang="zh-CN" altLang="en-US" dirty="0"/>
              <a:t>你为什么现在经历这些变化？ 如果我们诚实面对，我们真的不理解为什么会发生变化。 是上帝导致的，还是你自己引发了变化？我能理解为什么我们中的一些人会发起改变，但</a:t>
            </a:r>
            <a:r>
              <a:rPr lang="en-US" altLang="zh-CN" dirty="0"/>
              <a:t>……”</a:t>
            </a:r>
            <a:endParaRPr lang="en-US" dirty="0">
              <a:latin typeface="Arial"/>
              <a:cs typeface="Arial"/>
            </a:endParaRPr>
          </a:p>
        </p:txBody>
      </p:sp>
    </p:spTree>
    <p:extLst>
      <p:ext uri="{BB962C8B-B14F-4D97-AF65-F5344CB8AC3E}">
        <p14:creationId xmlns:p14="http://schemas.microsoft.com/office/powerpoint/2010/main" val="13069530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In a rather humorous account</a:t>
            </a:r>
            <a:r>
              <a:rPr lang="en-US" baseline="0" dirty="0">
                <a:latin typeface="Arial"/>
                <a:cs typeface="Arial"/>
              </a:rPr>
              <a:t> where David wasn't even invited to his family feast, God passed by his handsome brothers because God doesn't look at the outside. Even Samuel was initially fooled by David's ruddy appearance.</a:t>
            </a:r>
          </a:p>
          <a:p>
            <a:r>
              <a:rPr lang="zh-CN" altLang="en-US" dirty="0"/>
              <a:t>在一个颇为幽默的情节中，大卫甚至没有被邀请参加家庭的盛宴，但上帝没有选择他那英俊的兄弟们，因为上帝不看外表。连撒母耳起初也被大卫红润的外貌所迷惑。</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64523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EC65CCA4-35B2-CF40-A17C-7307B230F057}" type="slidenum">
              <a:rPr lang="zh-TW" altLang="en-US" sz="1200">
                <a:ea typeface="新細明體" charset="0"/>
                <a:cs typeface="新細明體" charset="0"/>
              </a:rPr>
              <a:pPr eaLnBrk="1" hangingPunct="1"/>
              <a:t>120</a:t>
            </a:fld>
            <a:endParaRPr lang="en-US" altLang="zh-TW" sz="1200">
              <a:ea typeface="新細明體" charset="0"/>
              <a:cs typeface="新細明體"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1530-2B71-D14D-8CDB-22472F7E5CF8}" type="slidenum">
              <a:rPr kumimoji="0" lang="zh-TW" altLang="en-US" sz="1200" b="1" i="0" u="none" strike="noStrike" kern="1200" cap="none" spc="0" normalizeH="0" baseline="0" noProof="0">
                <a:ln>
                  <a:noFill/>
                </a:ln>
                <a:solidFill>
                  <a:srgbClr val="000000"/>
                </a:solidFill>
                <a:effectLst/>
                <a:uLnTx/>
                <a:uFillTx/>
                <a:latin typeface="Times New Roman"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zh-TW" sz="1200" b="1" i="0" u="none" strike="noStrike" kern="1200" cap="none" spc="0" normalizeH="0" baseline="0" noProof="0">
              <a:ln>
                <a:noFill/>
              </a:ln>
              <a:solidFill>
                <a:srgbClr val="000000"/>
              </a:solidFill>
              <a:effectLst/>
              <a:uLnTx/>
              <a:uFillTx/>
              <a:latin typeface="Times New Roman" charset="0"/>
              <a:ea typeface="新細明體" charset="0"/>
              <a:cs typeface="新細明體"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129CF6-942B-F84F-AF53-0C1F89D5665B}"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EC695841-6546-8E43-A56C-E00999F51F94}" type="slidenum">
              <a:rPr lang="zh-TW" altLang="en-US" sz="1200">
                <a:ea typeface="新細明體" charset="0"/>
                <a:cs typeface="新細明體" charset="0"/>
              </a:rPr>
              <a:pPr eaLnBrk="1" hangingPunct="1"/>
              <a:t>134</a:t>
            </a:fld>
            <a:endParaRPr lang="en-US" altLang="zh-TW" sz="1200">
              <a:ea typeface="新細明體" charset="0"/>
              <a:cs typeface="新細明體"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A37B9C-BFD5-4640-89D5-4826F7ED9D98}"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34317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BAFE4966-74EE-444D-91AC-7E7A0C106A80}" type="slidenum">
              <a:rPr lang="zh-TW" altLang="en-US" sz="1200">
                <a:ea typeface="新細明體" charset="0"/>
                <a:cs typeface="新細明體" charset="0"/>
              </a:rPr>
              <a:pPr eaLnBrk="1" hangingPunct="1"/>
              <a:t>138</a:t>
            </a:fld>
            <a:endParaRPr lang="en-US" altLang="zh-TW" sz="1200">
              <a:ea typeface="新細明體" charset="0"/>
              <a:cs typeface="新細明體"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CED2CB-42BD-A441-AA36-A8802AE283C8}"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43662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Nob, David ate the consecrated bread and learned the concession that the Law permitted—that life is more holy than bread (21:1-9; cf. Matt. 12:7-8).</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Gath, David feigned insanity before Achish and learned not to go to his enemies for protection (21:10-15). </a:t>
            </a:r>
          </a:p>
          <a:p>
            <a:pPr marL="0" marR="0" lvl="5"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5" indent="0" algn="l" defTabSz="914400" rtl="0" eaLnBrk="0" fontAlgn="base" latinLnBrk="0" hangingPunct="0">
              <a:lnSpc>
                <a:spcPct val="100000"/>
              </a:lnSpc>
              <a:spcBef>
                <a:spcPct val="30000"/>
              </a:spcBef>
              <a:spcAft>
                <a:spcPct val="0"/>
              </a:spcAft>
              <a:buClrTx/>
              <a:buSzTx/>
              <a:buFontTx/>
              <a:buNone/>
              <a:tabLst/>
              <a:defRPr/>
            </a:pPr>
            <a:r>
              <a:rPr lang="zh-CN" altLang="en-US" dirty="0"/>
              <a:t>在挪伯，大卫吃了圣饼，并了解到律法允许的让步</a:t>
            </a:r>
            <a:r>
              <a:rPr lang="en-US" altLang="zh-CN" dirty="0"/>
              <a:t>——</a:t>
            </a:r>
            <a:r>
              <a:rPr lang="zh-CN" altLang="en-US" dirty="0"/>
              <a:t>生命比饼更为神圣（撒母耳记上 </a:t>
            </a:r>
            <a:r>
              <a:rPr lang="en-US" altLang="zh-CN" dirty="0"/>
              <a:t>21:1-9</a:t>
            </a:r>
            <a:r>
              <a:rPr lang="zh-CN" altLang="en-US" dirty="0"/>
              <a:t>；参见马太福音 </a:t>
            </a:r>
            <a:r>
              <a:rPr lang="en-US" altLang="zh-CN" dirty="0"/>
              <a:t>12:7-8</a:t>
            </a:r>
            <a:r>
              <a:rPr lang="zh-CN" altLang="en-US" dirty="0"/>
              <a:t>）。</a:t>
            </a:r>
            <a:br>
              <a:rPr lang="zh-CN" altLang="en-US" dirty="0"/>
            </a:br>
            <a:r>
              <a:rPr lang="zh-CN" altLang="en-US" dirty="0"/>
              <a:t>在迦特，大卫在亚吉面前假装发疯，并明白了不要向敌人寻求保护（撒母耳记上 </a:t>
            </a:r>
            <a:r>
              <a:rPr lang="en-US" altLang="zh-CN" dirty="0"/>
              <a:t>21:10-15</a:t>
            </a:r>
            <a:r>
              <a:rPr lang="zh-CN" altLang="en-US" dirty="0"/>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17825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a:t>
            </a:r>
            <a:r>
              <a:rPr lang="en-US" dirty="0" err="1">
                <a:latin typeface="Arial"/>
                <a:cs typeface="Arial"/>
              </a:rPr>
              <a:t>Hereth</a:t>
            </a:r>
            <a:r>
              <a:rPr lang="en-US" dirty="0">
                <a:latin typeface="Arial"/>
                <a:cs typeface="Arial"/>
              </a:rPr>
              <a:t>, David learned of Saul's slaughter of 85 priests and all of Nob because Abimelech helped David and this taught him of the perils of jealousy (22:5-23). </a:t>
            </a:r>
          </a:p>
          <a:p>
            <a:r>
              <a:rPr lang="zh-CN" altLang="en-US" dirty="0"/>
              <a:t>在希列，大卫得知扫罗因亚希米勒帮助了他而屠杀了</a:t>
            </a:r>
            <a:r>
              <a:rPr lang="en-US" altLang="zh-CN" dirty="0"/>
              <a:t>85</a:t>
            </a:r>
            <a:r>
              <a:rPr lang="zh-CN" altLang="en-US" dirty="0"/>
              <a:t>位祭司和挪伯全城的居民，这让他明白了嫉妒的危险（撒母耳记上 </a:t>
            </a:r>
            <a:r>
              <a:rPr lang="en-US" altLang="zh-CN" dirty="0"/>
              <a:t>22:5-23</a:t>
            </a:r>
            <a:r>
              <a:rPr lang="zh-CN" altLang="en-US" dirty="0"/>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2180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What reasons would the L</a:t>
            </a:r>
            <a:r>
              <a:rPr lang="en-US" sz="1050" dirty="0">
                <a:latin typeface="Arial"/>
                <a:cs typeface="Arial"/>
              </a:rPr>
              <a:t>ORD</a:t>
            </a:r>
            <a:r>
              <a:rPr lang="en-US" dirty="0">
                <a:latin typeface="Arial"/>
                <a:cs typeface="Arial"/>
              </a:rPr>
              <a:t> have to make us</a:t>
            </a:r>
            <a:r>
              <a:rPr lang="en-US" baseline="0" dirty="0">
                <a:latin typeface="Arial"/>
                <a:cs typeface="Arial"/>
              </a:rPr>
              <a:t> have to adjust to new environments over and over?</a:t>
            </a:r>
            <a:endParaRPr lang="en-US" dirty="0">
              <a:latin typeface="Arial"/>
              <a:cs typeface="Arial"/>
            </a:endParaRPr>
          </a:p>
          <a:p>
            <a:r>
              <a:rPr lang="zh-CN" altLang="en-US" dirty="0">
                <a:latin typeface="Arial"/>
                <a:cs typeface="Arial"/>
              </a:rPr>
              <a:t>主有什么理由让我们一次又一次地适应新的环境呢？</a:t>
            </a:r>
            <a:endParaRPr lang="en-US" dirty="0">
              <a:latin typeface="Arial"/>
              <a:cs typeface="Arial"/>
            </a:endParaRPr>
          </a:p>
        </p:txBody>
      </p:sp>
    </p:spTree>
    <p:extLst>
      <p:ext uri="{BB962C8B-B14F-4D97-AF65-F5344CB8AC3E}">
        <p14:creationId xmlns:p14="http://schemas.microsoft.com/office/powerpoint/2010/main" val="38764442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85216-85FF-4EC0-B8A9-45A3A2C74FA2}" type="slidenum">
              <a:rPr lang="en-GB" smtClean="0">
                <a:solidFill>
                  <a:prstClr val="black"/>
                </a:solidFill>
              </a:rPr>
              <a:pPr/>
              <a:t>149</a:t>
            </a:fld>
            <a:endParaRPr lang="en-GB">
              <a:solidFill>
                <a:prstClr val="black"/>
              </a:solidFill>
            </a:endParaRPr>
          </a:p>
        </p:txBody>
      </p:sp>
    </p:spTree>
    <p:extLst>
      <p:ext uri="{BB962C8B-B14F-4D97-AF65-F5344CB8AC3E}">
        <p14:creationId xmlns:p14="http://schemas.microsoft.com/office/powerpoint/2010/main" val="17007479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DFF24725-5C60-314E-AD36-13E92383DBB5}" type="slidenum">
              <a:rPr lang="zh-TW" altLang="en-US" sz="1200">
                <a:ea typeface="新細明體" charset="0"/>
                <a:cs typeface="新細明體" charset="0"/>
              </a:rPr>
              <a:pPr eaLnBrk="1" hangingPunct="1"/>
              <a:t>150</a:t>
            </a:fld>
            <a:endParaRPr lang="en-US" altLang="zh-TW" sz="1200">
              <a:ea typeface="新細明體" charset="0"/>
              <a:cs typeface="新細明體"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4ABDBD7-E9CA-9446-A9E2-48B2319A66EF}" type="slidenum">
              <a:rPr lang="zh-TW" altLang="en-US" sz="1200">
                <a:ea typeface="新細明體" charset="0"/>
                <a:cs typeface="新細明體" charset="0"/>
              </a:rPr>
              <a:pPr eaLnBrk="1" hangingPunct="1"/>
              <a:t>152</a:t>
            </a:fld>
            <a:endParaRPr lang="en-US" altLang="zh-TW" sz="1200">
              <a:ea typeface="新細明體" charset="0"/>
              <a:cs typeface="新細明體"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AD344170-7CA4-384D-9080-620FDA40BE47}" type="slidenum">
              <a:rPr lang="zh-TW" altLang="en-US" sz="1200">
                <a:ea typeface="新細明體" charset="0"/>
                <a:cs typeface="新細明體" charset="0"/>
              </a:rPr>
              <a:pPr eaLnBrk="1" hangingPunct="1"/>
              <a:t>154</a:t>
            </a:fld>
            <a:endParaRPr lang="en-US" altLang="zh-TW" sz="1200">
              <a:ea typeface="新細明體" charset="0"/>
              <a:cs typeface="新細明體"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In the </a:t>
            </a:r>
            <a:r>
              <a:rPr lang="en-US" sz="1200" kern="1200" dirty="0" err="1">
                <a:solidFill>
                  <a:schemeClr val="tx1"/>
                </a:solidFill>
                <a:effectLst/>
                <a:latin typeface="Arial"/>
                <a:ea typeface="ＭＳ Ｐゴシック" charset="-128"/>
                <a:cs typeface="Arial"/>
              </a:rPr>
              <a:t>Maon</a:t>
            </a:r>
            <a:r>
              <a:rPr lang="en-US" sz="1200" kern="1200" dirty="0">
                <a:solidFill>
                  <a:schemeClr val="tx1"/>
                </a:solidFill>
                <a:effectLst/>
                <a:latin typeface="Arial"/>
                <a:ea typeface="ＭＳ Ｐゴシック" charset="-128"/>
                <a:cs typeface="Arial"/>
              </a:rPr>
              <a:t> desert, David learned not to act rashly like Saul through </a:t>
            </a:r>
            <a:r>
              <a:rPr lang="en-US" sz="1200" kern="1200" dirty="0" err="1">
                <a:solidFill>
                  <a:schemeClr val="tx1"/>
                </a:solidFill>
                <a:effectLst/>
                <a:latin typeface="Arial"/>
                <a:ea typeface="ＭＳ Ｐゴシック" charset="-128"/>
                <a:cs typeface="Arial"/>
              </a:rPr>
              <a:t>Nabal's</a:t>
            </a:r>
            <a:r>
              <a:rPr lang="en-US" sz="1200" kern="1200" dirty="0">
                <a:solidFill>
                  <a:schemeClr val="tx1"/>
                </a:solidFill>
                <a:effectLst/>
                <a:latin typeface="Arial"/>
                <a:ea typeface="ＭＳ Ｐゴシック" charset="-128"/>
                <a:cs typeface="Arial"/>
              </a:rPr>
              <a:t> wife Abigail, who honored David as God’s anointed and soon married him (1 Sam 25).</a:t>
            </a:r>
            <a:r>
              <a:rPr lang="en-SG" dirty="0">
                <a:effectLst/>
                <a:latin typeface="Arial"/>
                <a:cs typeface="Arial"/>
              </a:rPr>
              <a:t> </a:t>
            </a:r>
            <a:endParaRPr lang="en-US" dirty="0">
              <a:latin typeface="Arial"/>
              <a:cs typeface="Arial"/>
            </a:endParaRPr>
          </a:p>
          <a:p>
            <a:endParaRPr lang="en-US" dirty="0"/>
          </a:p>
          <a:p>
            <a:r>
              <a:rPr lang="zh-CN" altLang="en-US" dirty="0"/>
              <a:t>在玛云旷野，大卫通过拿八的妻子亚比该学会了不要像扫罗那样冲动行事。亚比该尊敬大卫为神所膏立的人，并很快嫁给了他（撒母耳记上 </a:t>
            </a:r>
            <a:r>
              <a:rPr lang="en-US" altLang="zh-CN" dirty="0"/>
              <a:t>25 </a:t>
            </a:r>
            <a:r>
              <a:rPr lang="zh-CN" altLang="en-US" dirty="0"/>
              <a:t>章）。</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056724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In the </a:t>
            </a:r>
            <a:r>
              <a:rPr lang="en-US" sz="1200" kern="1200" dirty="0" err="1">
                <a:solidFill>
                  <a:schemeClr val="tx1"/>
                </a:solidFill>
                <a:effectLst/>
                <a:latin typeface="Arial"/>
                <a:ea typeface="ＭＳ Ｐゴシック" charset="-128"/>
                <a:cs typeface="Arial"/>
              </a:rPr>
              <a:t>Maon</a:t>
            </a:r>
            <a:r>
              <a:rPr lang="en-US" sz="1200" kern="1200" dirty="0">
                <a:solidFill>
                  <a:schemeClr val="tx1"/>
                </a:solidFill>
                <a:effectLst/>
                <a:latin typeface="Arial"/>
                <a:ea typeface="ＭＳ Ｐゴシック" charset="-128"/>
                <a:cs typeface="Arial"/>
              </a:rPr>
              <a:t> desert, David learned not to act rashly like Saul through </a:t>
            </a:r>
            <a:r>
              <a:rPr lang="en-US" sz="1200" kern="1200" dirty="0" err="1">
                <a:solidFill>
                  <a:schemeClr val="tx1"/>
                </a:solidFill>
                <a:effectLst/>
                <a:latin typeface="Arial"/>
                <a:ea typeface="ＭＳ Ｐゴシック" charset="-128"/>
                <a:cs typeface="Arial"/>
              </a:rPr>
              <a:t>Nabal's</a:t>
            </a:r>
            <a:r>
              <a:rPr lang="en-US" sz="1200" kern="1200" dirty="0">
                <a:solidFill>
                  <a:schemeClr val="tx1"/>
                </a:solidFill>
                <a:effectLst/>
                <a:latin typeface="Arial"/>
                <a:ea typeface="ＭＳ Ｐゴシック" charset="-128"/>
                <a:cs typeface="Arial"/>
              </a:rPr>
              <a:t> wife Abigail, who honored David as God’s anointed and soon married him (1 Sam 25).</a:t>
            </a:r>
            <a:r>
              <a:rPr lang="en-SG" dirty="0">
                <a:effectLst/>
                <a:latin typeface="Arial"/>
                <a:cs typeface="Arial"/>
              </a:rPr>
              <a:t> </a:t>
            </a:r>
            <a:endParaRPr lang="en-US" dirty="0">
              <a:latin typeface="Arial"/>
              <a:cs typeface="Arial"/>
            </a:endParaRPr>
          </a:p>
          <a:p>
            <a:r>
              <a:rPr lang="zh-CN" altLang="en-US" dirty="0"/>
              <a:t>在玛云旷野，大卫通过拿八的妻子亚比该学会了不要像扫罗那样冲动行事。亚比该尊敬大卫为神所膏立的人，并很快嫁给了他（撒母耳记上 </a:t>
            </a:r>
            <a:r>
              <a:rPr lang="en-US" altLang="zh-CN" dirty="0"/>
              <a:t>25 </a:t>
            </a:r>
            <a:r>
              <a:rPr lang="zh-CN" altLang="en-US" dirty="0"/>
              <a:t>章）。</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848812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2621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843C7B3-AF5C-0B44-B399-6B4885115C12}" type="slidenum">
              <a:rPr lang="en-US" sz="1200">
                <a:solidFill>
                  <a:prstClr val="black"/>
                </a:solidFill>
              </a:rPr>
              <a:pPr eaLnBrk="1" hangingPunct="1"/>
              <a:t>158</a:t>
            </a:fld>
            <a:endParaRPr lang="en-US" sz="120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Application: When an oppressive superior mistreats you (like Saul mistreated David), how do you respond?  If you do not learn submission and brokenness, eventually when </a:t>
            </a:r>
            <a:r>
              <a:rPr lang="en-US" sz="1200" i="1" kern="1200" dirty="0">
                <a:solidFill>
                  <a:schemeClr val="tx1"/>
                </a:solidFill>
                <a:effectLst/>
                <a:latin typeface="Arial"/>
                <a:ea typeface="ＭＳ Ｐゴシック" charset="-128"/>
                <a:cs typeface="Arial"/>
              </a:rPr>
              <a:t>you</a:t>
            </a:r>
            <a:r>
              <a:rPr lang="en-US" sz="1200" kern="1200" dirty="0">
                <a:solidFill>
                  <a:schemeClr val="tx1"/>
                </a:solidFill>
                <a:effectLst/>
                <a:latin typeface="Arial"/>
                <a:ea typeface="ＭＳ Ｐゴシック" charset="-128"/>
                <a:cs typeface="Arial"/>
              </a:rPr>
              <a:t> get into a position of authority, </a:t>
            </a:r>
            <a:r>
              <a:rPr lang="en-US" sz="1200" i="1" kern="1200" dirty="0">
                <a:solidFill>
                  <a:schemeClr val="tx1"/>
                </a:solidFill>
                <a:effectLst/>
                <a:latin typeface="Arial"/>
                <a:ea typeface="ＭＳ Ｐゴシック" charset="-128"/>
                <a:cs typeface="Arial"/>
              </a:rPr>
              <a:t>you too could become a “Saul”</a:t>
            </a:r>
            <a:r>
              <a:rPr lang="en-US" sz="1200" kern="1200" dirty="0">
                <a:solidFill>
                  <a:schemeClr val="tx1"/>
                </a:solidFill>
                <a:effectLst/>
                <a:latin typeface="Arial"/>
                <a:ea typeface="ＭＳ Ｐゴシック" charset="-128"/>
                <a:cs typeface="Arial"/>
              </a:rPr>
              <a:t> who grasps for power!  Learn the lesson of David.  As we will see in 2 Samuel, David eventually had plenty of opportunities to imitate Saul—especially when his son Absalom claimed to be the rightful “third king” after Saul and David.  This decision of David </a:t>
            </a:r>
            <a:r>
              <a:rPr lang="en-US" sz="1200" i="1" kern="1200" dirty="0">
                <a:solidFill>
                  <a:schemeClr val="tx1"/>
                </a:solidFill>
                <a:effectLst/>
                <a:latin typeface="Arial"/>
                <a:ea typeface="ＭＳ Ｐゴシック" charset="-128"/>
                <a:cs typeface="Arial"/>
              </a:rPr>
              <a:t>not</a:t>
            </a:r>
            <a:r>
              <a:rPr lang="en-US" sz="1200" kern="1200" dirty="0">
                <a:solidFill>
                  <a:schemeClr val="tx1"/>
                </a:solidFill>
                <a:effectLst/>
                <a:latin typeface="Arial"/>
                <a:ea typeface="ＭＳ Ｐゴシック" charset="-128"/>
                <a:cs typeface="Arial"/>
              </a:rPr>
              <a:t> to become a Saul is well said in this modern classic for those in ministry transition: Gene Edwards, </a:t>
            </a:r>
            <a:r>
              <a:rPr lang="en-US" sz="1200" i="1" kern="1200" dirty="0">
                <a:solidFill>
                  <a:schemeClr val="tx1"/>
                </a:solidFill>
                <a:effectLst/>
                <a:latin typeface="Arial"/>
                <a:ea typeface="ＭＳ Ｐゴシック" charset="-128"/>
                <a:cs typeface="Arial"/>
              </a:rPr>
              <a:t>A Tale of Three Kings: A Study in Brokenness</a:t>
            </a:r>
            <a:r>
              <a:rPr lang="en-US" sz="1200" kern="1200" dirty="0">
                <a:solidFill>
                  <a:schemeClr val="tx1"/>
                </a:solidFill>
                <a:effectLst/>
                <a:latin typeface="Arial"/>
                <a:ea typeface="ＭＳ Ｐゴシック" charset="-128"/>
                <a:cs typeface="Arial"/>
              </a:rPr>
              <a:t> (Wheaton, IL: Tyndale, 1980, 1982).  It’s a fast-moving, stirring, and biblical account of only 98 pages.</a:t>
            </a:r>
            <a:r>
              <a:rPr lang="en-SG" dirty="0">
                <a:effectLst/>
                <a:latin typeface="Arial"/>
                <a:cs typeface="Arial"/>
              </a:rPr>
              <a:t> </a:t>
            </a:r>
          </a:p>
          <a:p>
            <a:endParaRPr lang="en-SG" dirty="0">
              <a:effectLst/>
              <a:latin typeface="Arial"/>
              <a:cs typeface="Arial"/>
            </a:endParaRPr>
          </a:p>
          <a:p>
            <a:r>
              <a:rPr lang="zh-CN" altLang="en-US" dirty="0"/>
              <a:t>应用：当一个压迫性的上司虐待你时（就像扫罗虐待大卫一样），你会如何回应？如果你不学会顺服和破碎，最终当你自己进入权力位置时，你也可能会成为一个“扫罗”，抓住权力不放！学习大卫的教训。正如我们将在</a:t>
            </a:r>
            <a:r>
              <a:rPr lang="en-US" altLang="zh-CN" dirty="0"/>
              <a:t>《</a:t>
            </a:r>
            <a:r>
              <a:rPr lang="zh-CN" altLang="en-US" dirty="0"/>
              <a:t>撒母耳记下</a:t>
            </a:r>
            <a:r>
              <a:rPr lang="en-US" altLang="zh-CN" dirty="0"/>
              <a:t>》</a:t>
            </a:r>
            <a:r>
              <a:rPr lang="zh-CN" altLang="en-US" dirty="0"/>
              <a:t>中看到的，大卫最终有很多机会去模仿扫罗</a:t>
            </a:r>
            <a:r>
              <a:rPr lang="en-US" altLang="zh-CN" dirty="0"/>
              <a:t>——</a:t>
            </a:r>
            <a:r>
              <a:rPr lang="zh-CN" altLang="en-US" dirty="0"/>
              <a:t>尤其是在他的儿子押沙龙声称自己是扫罗和大卫之后的“第三任国王”时。大卫决定不成为扫罗，这一点在现代经典著作中得到了很好的表达，适合那些在事工转型中的人阅读：吉恩</a:t>
            </a:r>
            <a:r>
              <a:rPr lang="en-US" altLang="zh-CN" dirty="0"/>
              <a:t>·</a:t>
            </a:r>
            <a:r>
              <a:rPr lang="zh-CN" altLang="en-US" dirty="0"/>
              <a:t>爱德华兹所著的</a:t>
            </a:r>
            <a:r>
              <a:rPr lang="en-US" altLang="zh-CN" dirty="0"/>
              <a:t>《</a:t>
            </a:r>
            <a:r>
              <a:rPr lang="zh-CN" altLang="en-US" dirty="0"/>
              <a:t>三王的故事：破碎的学习</a:t>
            </a:r>
            <a:r>
              <a:rPr lang="en-US" altLang="zh-CN" dirty="0"/>
              <a:t>》</a:t>
            </a:r>
            <a:r>
              <a:rPr lang="zh-CN" altLang="en-US" dirty="0"/>
              <a:t>（伊利诺伊州惠顿：廷德尔出版社，</a:t>
            </a:r>
            <a:r>
              <a:rPr lang="en-US" altLang="zh-CN" dirty="0"/>
              <a:t>1980</a:t>
            </a:r>
            <a:r>
              <a:rPr lang="zh-CN" altLang="en-US" dirty="0"/>
              <a:t>年，</a:t>
            </a:r>
            <a:r>
              <a:rPr lang="en-US" altLang="zh-CN" dirty="0"/>
              <a:t>1982</a:t>
            </a:r>
            <a:r>
              <a:rPr lang="zh-CN" altLang="en-US" dirty="0"/>
              <a:t>年）。这本书只有</a:t>
            </a:r>
            <a:r>
              <a:rPr lang="en-US" altLang="zh-CN" dirty="0"/>
              <a:t>98</a:t>
            </a:r>
            <a:r>
              <a:rPr lang="zh-CN" altLang="en-US" dirty="0"/>
              <a:t>页，行文流畅，引人深思，并且符合圣经教义。</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279215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3D67DE-F498-4C49-9999-9C9151A677D2}" type="slidenum">
              <a:rPr lang="zh-TW" altLang="en-US" smtClean="0"/>
              <a:pPr/>
              <a:t>163</a:t>
            </a:fld>
            <a:endParaRPr lang="en-US" altLang="zh-TW"/>
          </a:p>
        </p:txBody>
      </p:sp>
    </p:spTree>
    <p:extLst>
      <p:ext uri="{BB962C8B-B14F-4D97-AF65-F5344CB8AC3E}">
        <p14:creationId xmlns:p14="http://schemas.microsoft.com/office/powerpoint/2010/main" val="9226599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7FD0FC1-13F7-F349-A569-C9650AD3D7A9}" type="slidenum">
              <a:rPr lang="zh-TW" altLang="en-US" sz="1200">
                <a:ea typeface="新細明體" charset="0"/>
                <a:cs typeface="新細明體" charset="0"/>
              </a:rPr>
              <a:pPr eaLnBrk="1" hangingPunct="1"/>
              <a:t>164</a:t>
            </a:fld>
            <a:endParaRPr lang="en-US" altLang="zh-TW" sz="1200">
              <a:ea typeface="新細明體" charset="0"/>
              <a:cs typeface="新細明體"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LORD even used Israel’s sin to bring in the monarchy</a:t>
            </a:r>
            <a:r>
              <a:rPr lang="en-SG" sz="1200" kern="1200" baseline="0" dirty="0">
                <a:solidFill>
                  <a:schemeClr val="tx1"/>
                </a:solidFill>
                <a:effectLst/>
                <a:latin typeface="Arial"/>
                <a:ea typeface="ＭＳ Ｐゴシック" charset="-128"/>
                <a:cs typeface="Arial"/>
              </a:rPr>
              <a:t> under David.</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0" dirty="0">
                <a:latin typeface="Arial"/>
                <a:cs typeface="Arial"/>
              </a:rPr>
              <a:t>上帝甚至利用以色列的罪孽，建立了大卫的君主制。</a:t>
            </a:r>
            <a:endParaRPr lang="en-US" b="0"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5229027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CD9CDEC-26F2-DE4C-8922-98A862324FA2}" type="slidenum">
              <a:rPr lang="zh-TW" altLang="en-US" sz="1200">
                <a:ea typeface="新細明體" charset="0"/>
                <a:cs typeface="新細明體" charset="0"/>
              </a:rPr>
              <a:pPr eaLnBrk="1" hangingPunct="1"/>
              <a:t>165</a:t>
            </a:fld>
            <a:endParaRPr lang="en-US" altLang="zh-TW" sz="1200">
              <a:ea typeface="新細明體" charset="0"/>
              <a:cs typeface="新細明體"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675EEA-FE9A-B14A-A854-2A9992F595CD}"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596198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9F5EAE8-4460-5D4E-A2DC-18B2D3356E76}" type="slidenum">
              <a:rPr lang="zh-TW" altLang="en-US" sz="1200">
                <a:ea typeface="新細明體" charset="0"/>
                <a:cs typeface="新細明體" charset="0"/>
              </a:rPr>
              <a:pPr eaLnBrk="1" hangingPunct="1"/>
              <a:t>173</a:t>
            </a:fld>
            <a:endParaRPr lang="en-US" altLang="zh-TW" sz="1200">
              <a:ea typeface="新細明體" charset="0"/>
              <a:cs typeface="新細明體"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AEAC22E-2289-9F4D-ADA7-83A8C9AED2F5}" type="slidenum">
              <a:rPr lang="zh-TW" altLang="en-US" sz="1200">
                <a:ea typeface="新細明體" charset="0"/>
                <a:cs typeface="新細明體" charset="0"/>
              </a:rPr>
              <a:pPr eaLnBrk="1" hangingPunct="1"/>
              <a:t>176</a:t>
            </a:fld>
            <a:endParaRPr lang="en-US" altLang="zh-TW" sz="1200">
              <a:ea typeface="新細明體" charset="0"/>
              <a:cs typeface="新細明體"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宋体" charset="0"/>
              <a:cs typeface="宋体"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LORD alters our lives to focus on his purposes</a:t>
            </a:r>
            <a:r>
              <a:rPr lang="en-SG" sz="1200" kern="1200" dirty="0">
                <a:solidFill>
                  <a:schemeClr val="tx1"/>
                </a:solidFill>
                <a:effectLst/>
                <a:latin typeface="Arial"/>
                <a:ea typeface="ＭＳ Ｐゴシック" charset="-128"/>
                <a:cs typeface="Arial"/>
              </a:rPr>
              <a:t>.</a:t>
            </a:r>
            <a:endParaRPr lang="en-US" dirty="0">
              <a:latin typeface="Arial"/>
              <a:cs typeface="Arial"/>
            </a:endParaRPr>
          </a:p>
          <a:p>
            <a:r>
              <a:rPr lang="zh-CN" altLang="en-US" dirty="0">
                <a:latin typeface="Arial"/>
                <a:cs typeface="Arial"/>
              </a:rPr>
              <a:t>主改变我们的生活以专注于他的旨意。</a:t>
            </a:r>
            <a:endParaRPr lang="en-US" dirty="0">
              <a:latin typeface="Arial"/>
              <a:cs typeface="Arial"/>
            </a:endParaRPr>
          </a:p>
        </p:txBody>
      </p:sp>
    </p:spTree>
    <p:extLst>
      <p:ext uri="{BB962C8B-B14F-4D97-AF65-F5344CB8AC3E}">
        <p14:creationId xmlns:p14="http://schemas.microsoft.com/office/powerpoint/2010/main" val="7829465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I don’t see the world trying to be like the church much, but I do see the church trying to be like the world in many ways—dress, authority, morality, technology, etc.</a:t>
            </a:r>
          </a:p>
          <a:p>
            <a:r>
              <a:rPr lang="en-US" dirty="0">
                <a:latin typeface="Arial"/>
                <a:cs typeface="Arial"/>
              </a:rPr>
              <a:t>Our “been there, done that” types of regrets in our lives cause us to change.</a:t>
            </a:r>
          </a:p>
          <a:p>
            <a:r>
              <a:rPr lang="en-US" dirty="0">
                <a:latin typeface="Arial"/>
                <a:cs typeface="Arial"/>
              </a:rPr>
              <a:t>We can learn from the mistakes of others since none of us will live long enough to make all the mistakes ourselves.</a:t>
            </a:r>
          </a:p>
          <a:p>
            <a:endParaRPr lang="en-US" dirty="0">
              <a:latin typeface="Arial"/>
              <a:cs typeface="Arial"/>
            </a:endParaRPr>
          </a:p>
          <a:p>
            <a:r>
              <a:rPr lang="zh-CN" altLang="en-US" dirty="0"/>
              <a:t>我不常看到世界在努力像教会一样，但我确实看到教会在很多方面试图像世界一样</a:t>
            </a:r>
            <a:r>
              <a:rPr lang="en-US" altLang="zh-CN" dirty="0"/>
              <a:t>——</a:t>
            </a:r>
            <a:r>
              <a:rPr lang="zh-CN" altLang="en-US" dirty="0"/>
              <a:t>例如穿着、权威、道德、技术等等。</a:t>
            </a:r>
            <a:br>
              <a:rPr lang="zh-CN" altLang="en-US" dirty="0"/>
            </a:br>
            <a:r>
              <a:rPr lang="zh-CN" altLang="en-US" dirty="0"/>
              <a:t>我们生命中那些“经历过，做过”的遗憾让我们发生改变。</a:t>
            </a:r>
            <a:br>
              <a:rPr lang="zh-CN" altLang="en-US" dirty="0"/>
            </a:br>
            <a:r>
              <a:rPr lang="zh-CN" altLang="en-US" dirty="0"/>
              <a:t>我们可以从别人的错误中学习，因为我们每个人的生命都不够长，无法亲自经历所有错误。</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029321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If you gave complete control of your life to God, what would change?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Would you still have the same habits?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Would you still have the same job?</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Where would you live?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What would you be doing?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如果你把你的生活完全交给上帝，会发生什么变化？</a:t>
            </a: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你还会有同样的习惯吗？</a:t>
            </a: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你还会做同样的工作吗？</a:t>
            </a: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你会住在哪里？</a:t>
            </a: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你会做什么？</a:t>
            </a:r>
            <a:endParaRPr lang="en-US" dirty="0">
              <a:latin typeface="Arial"/>
              <a:cs typeface="Arial"/>
            </a:endParaRP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400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BCC22-DD42-7042-A2C4-78A0936131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1555" name="Rectangle 1026"/>
          <p:cNvSpPr>
            <a:spLocks noGrp="1" noRot="1" noChangeAspect="1" noChangeArrowheads="1" noTextEdit="1"/>
          </p:cNvSpPr>
          <p:nvPr>
            <p:ph type="sldImg"/>
          </p:nvPr>
        </p:nvSpPr>
        <p:spPr>
          <a:ln/>
        </p:spPr>
      </p:sp>
      <p:sp>
        <p:nvSpPr>
          <p:cNvPr id="151556"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rPr>
              <a:t>OS-08-Ruth-72</a:t>
            </a:r>
          </a:p>
          <a:p>
            <a:pPr eaLnBrk="1" hangingPunct="1"/>
            <a:r>
              <a:rPr lang="en-US" dirty="0">
                <a:latin typeface="Times New Roman" charset="0"/>
              </a:rPr>
              <a:t>OS-09-1Sam-17-17, 22</a:t>
            </a:r>
          </a:p>
        </p:txBody>
      </p:sp>
    </p:spTree>
    <p:extLst>
      <p:ext uri="{BB962C8B-B14F-4D97-AF65-F5344CB8AC3E}">
        <p14:creationId xmlns:p14="http://schemas.microsoft.com/office/powerpoint/2010/main" val="32031989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What reasons would the L</a:t>
            </a:r>
            <a:r>
              <a:rPr lang="en-US" sz="1050" dirty="0">
                <a:latin typeface="Arial"/>
                <a:cs typeface="Arial"/>
              </a:rPr>
              <a:t>ORD</a:t>
            </a:r>
            <a:r>
              <a:rPr lang="en-US" dirty="0">
                <a:latin typeface="Arial"/>
                <a:cs typeface="Arial"/>
              </a:rPr>
              <a:t> have to make us</a:t>
            </a:r>
            <a:r>
              <a:rPr lang="en-US" baseline="0" dirty="0">
                <a:latin typeface="Arial"/>
                <a:cs typeface="Arial"/>
              </a:rPr>
              <a:t> have to adjust to new environments over and over?</a:t>
            </a:r>
          </a:p>
          <a:p>
            <a:r>
              <a:rPr lang="zh-CN" altLang="en-US" dirty="0">
                <a:latin typeface="Arial"/>
                <a:cs typeface="Arial"/>
              </a:rPr>
              <a:t>主有什么理由让我们一次又一次地适应新的环境呢？</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714415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LORD even used Israel’s sin to bring in the monarchy</a:t>
            </a:r>
            <a:r>
              <a:rPr lang="en-SG" sz="1200" kern="1200" baseline="0" dirty="0">
                <a:solidFill>
                  <a:schemeClr val="tx1"/>
                </a:solidFill>
                <a:effectLst/>
                <a:latin typeface="Arial"/>
                <a:ea typeface="ＭＳ Ｐゴシック" charset="-128"/>
                <a:cs typeface="Arial"/>
              </a:rPr>
              <a:t> under David.</a:t>
            </a:r>
          </a:p>
          <a:p>
            <a:r>
              <a:rPr lang="zh-CN" altLang="en-US" b="0" dirty="0">
                <a:latin typeface="Arial"/>
                <a:cs typeface="Arial"/>
              </a:rPr>
              <a:t>耶和华甚至利用以色列的罪孽，建立了大卫的君主制。</a:t>
            </a:r>
            <a:endParaRPr lang="en-US" b="0" dirty="0">
              <a:latin typeface="Arial"/>
              <a:cs typeface="Arial"/>
            </a:endParaRPr>
          </a:p>
        </p:txBody>
      </p:sp>
    </p:spTree>
    <p:extLst>
      <p:ext uri="{BB962C8B-B14F-4D97-AF65-F5344CB8AC3E}">
        <p14:creationId xmlns:p14="http://schemas.microsoft.com/office/powerpoint/2010/main" val="2842226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The LORD alters our lives to focus on his purposes</a:t>
            </a:r>
            <a:r>
              <a:rPr lang="en-SG" sz="1200" kern="1200" dirty="0">
                <a:solidFill>
                  <a:schemeClr val="tx1"/>
                </a:solidFill>
                <a:effectLst/>
                <a:latin typeface="Arial"/>
                <a:ea typeface="ＭＳ Ｐゴシック" charset="-128"/>
                <a:cs typeface="Arial"/>
              </a:rPr>
              <a:t>.</a:t>
            </a:r>
            <a:endParaRPr lang="en-US" dirty="0">
              <a:latin typeface="Arial"/>
              <a:cs typeface="Arial"/>
            </a:endParaRPr>
          </a:p>
          <a:p>
            <a:r>
              <a:rPr lang="zh-CN" altLang="en-US" dirty="0">
                <a:latin typeface="Arial"/>
                <a:cs typeface="Arial"/>
              </a:rPr>
              <a:t>主改变我们的生活以专注于他的旨意。</a:t>
            </a:r>
            <a:endParaRPr lang="en-US" dirty="0">
              <a:latin typeface="Arial"/>
              <a:cs typeface="Arial"/>
            </a:endParaRPr>
          </a:p>
        </p:txBody>
      </p:sp>
    </p:spTree>
    <p:extLst>
      <p:ext uri="{BB962C8B-B14F-4D97-AF65-F5344CB8AC3E}">
        <p14:creationId xmlns:p14="http://schemas.microsoft.com/office/powerpoint/2010/main" val="7829465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738530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Do you fear change? Then change your view of change! Max Lucado said, “The circumstances we ask God to change are often the circumstances God is using to change us.”</a:t>
            </a:r>
            <a:r>
              <a:rPr lang="en-SG" dirty="0">
                <a:effectLst/>
                <a:latin typeface="Arial"/>
                <a:cs typeface="Arial"/>
              </a:rPr>
              <a:t> </a:t>
            </a:r>
          </a:p>
          <a:p>
            <a:r>
              <a:rPr lang="zh-CN" altLang="en-US" dirty="0"/>
              <a:t>“</a:t>
            </a:r>
            <a:r>
              <a:rPr lang="zh-CN" altLang="en-US" b="1" dirty="0"/>
              <a:t>你害怕改变吗？那就改变你对改变的看法吧！马克斯</a:t>
            </a:r>
            <a:r>
              <a:rPr lang="en-US" altLang="zh-CN" b="1" dirty="0"/>
              <a:t>·</a:t>
            </a:r>
            <a:r>
              <a:rPr lang="zh-CN" altLang="en-US" b="1" dirty="0"/>
              <a:t>卢卡多曾说：‘我们请求上帝改变的环境，往往正是上帝用来改变我们的环境。’</a:t>
            </a:r>
            <a:r>
              <a:rPr lang="zh-CN" altLang="en-US" dirty="0"/>
              <a:t>”</a:t>
            </a:r>
            <a:endParaRPr lang="en-US" dirty="0">
              <a:latin typeface="Arial"/>
              <a:cs typeface="Arial"/>
            </a:endParaRPr>
          </a:p>
        </p:txBody>
      </p:sp>
    </p:spTree>
    <p:extLst>
      <p:ext uri="{BB962C8B-B14F-4D97-AF65-F5344CB8AC3E}">
        <p14:creationId xmlns:p14="http://schemas.microsoft.com/office/powerpoint/2010/main" val="19017216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Be open to God initiating any change he wants in your life. As someone said, “If nothing ever changed, there’d be no butterflies.” Be that butterfly.</a:t>
            </a:r>
            <a:r>
              <a:rPr lang="en-SG" dirty="0">
                <a:effectLst/>
                <a:latin typeface="Arial"/>
                <a:cs typeface="Arial"/>
              </a:rPr>
              <a:t> </a:t>
            </a:r>
          </a:p>
          <a:p>
            <a:r>
              <a:rPr lang="zh-CN" altLang="en-US" dirty="0"/>
              <a:t>“要愿意让上帝在你的生命中发起任何他想要的改变。正如有人所说，‘如果没有变化，就不会有蝴蝶。’ 做那只蝴蝶吧。”</a:t>
            </a:r>
            <a:endParaRPr lang="en-US" dirty="0">
              <a:latin typeface="Arial"/>
              <a:cs typeface="Arial"/>
            </a:endParaRPr>
          </a:p>
        </p:txBody>
      </p:sp>
    </p:spTree>
    <p:extLst>
      <p:ext uri="{BB962C8B-B14F-4D97-AF65-F5344CB8AC3E}">
        <p14:creationId xmlns:p14="http://schemas.microsoft.com/office/powerpoint/2010/main" val="37424606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Are you willing for God to make whatever change in your life that he wants? Then tell him. Tell him that you want “The Power of Your Love” as the song says.</a:t>
            </a:r>
            <a:r>
              <a:rPr lang="en-SG" dirty="0">
                <a:effectLst/>
                <a:latin typeface="Arial"/>
                <a:cs typeface="Arial"/>
              </a:rPr>
              <a:t> </a:t>
            </a:r>
          </a:p>
          <a:p>
            <a:r>
              <a:rPr lang="zh-CN" altLang="en-US" dirty="0"/>
              <a:t>“你愿意让上帝在你的生命中做出他想要的任何改变吗？那么告诉他吧。告诉他你想要如歌中所说的‘你爱的力量’。”</a:t>
            </a:r>
            <a:endParaRPr lang="en-US" dirty="0">
              <a:latin typeface="Arial"/>
              <a:cs typeface="Arial"/>
            </a:endParaRPr>
          </a:p>
        </p:txBody>
      </p:sp>
    </p:spTree>
    <p:extLst>
      <p:ext uri="{BB962C8B-B14F-4D97-AF65-F5344CB8AC3E}">
        <p14:creationId xmlns:p14="http://schemas.microsoft.com/office/powerpoint/2010/main" val="39494268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191</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265F387-0C14-6A41-89FA-33EB51E43FC0}" type="slidenum">
              <a:rPr lang="zh-TW" altLang="en-US" sz="1200">
                <a:ea typeface="新細明體" charset="0"/>
                <a:cs typeface="新細明體" charset="0"/>
              </a:rPr>
              <a:pPr eaLnBrk="1" hangingPunct="1"/>
              <a:t>192</a:t>
            </a:fld>
            <a:endParaRPr lang="en-US" altLang="zh-TW" sz="1200">
              <a:ea typeface="新細明體" charset="0"/>
              <a:cs typeface="新細明體"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Times New Roman" charset="0"/>
              <a:ea typeface="宋体" charset="0"/>
              <a:cs typeface="宋体"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5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6.xml"/><Relationship Id="rId4" Type="http://schemas.openxmlformats.org/officeDocument/2006/relationships/image" Target="../media/image9.png"/></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AAE4F205-9E6D-6944-8B22-3435CA0674E7}" type="slidenum">
              <a:rPr lang="zh-TW" altLang="en-US"/>
              <a:pPr/>
              <a:t>‹#›</a:t>
            </a:fld>
            <a:endParaRPr lang="en-US" altLang="zh-TW"/>
          </a:p>
        </p:txBody>
      </p:sp>
    </p:spTree>
    <p:extLst>
      <p:ext uri="{BB962C8B-B14F-4D97-AF65-F5344CB8AC3E}">
        <p14:creationId xmlns:p14="http://schemas.microsoft.com/office/powerpoint/2010/main" val="213248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2104A6A7-0131-624E-B443-2291516B2BEC}" type="slidenum">
              <a:rPr lang="zh-TW" altLang="en-US"/>
              <a:pPr/>
              <a:t>‹#›</a:t>
            </a:fld>
            <a:endParaRPr lang="en-US" altLang="zh-TW"/>
          </a:p>
        </p:txBody>
      </p:sp>
    </p:spTree>
    <p:extLst>
      <p:ext uri="{BB962C8B-B14F-4D97-AF65-F5344CB8AC3E}">
        <p14:creationId xmlns:p14="http://schemas.microsoft.com/office/powerpoint/2010/main" val="39230873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4567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73211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0059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5115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1877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8996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0122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7802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0380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667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E2A0BBF2-FA5F-C944-A374-6E455304078B}" type="slidenum">
              <a:rPr lang="zh-TW" altLang="en-US"/>
              <a:pPr/>
              <a:t>‹#›</a:t>
            </a:fld>
            <a:endParaRPr lang="en-US" altLang="zh-TW"/>
          </a:p>
        </p:txBody>
      </p:sp>
    </p:spTree>
    <p:extLst>
      <p:ext uri="{BB962C8B-B14F-4D97-AF65-F5344CB8AC3E}">
        <p14:creationId xmlns:p14="http://schemas.microsoft.com/office/powerpoint/2010/main" val="2329222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4766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6563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96388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7648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51179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1238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98392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1188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4149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043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AB881883-4E22-4746-8588-AFC78C6BA6C5}" type="slidenum">
              <a:rPr lang="zh-TW" altLang="en-US"/>
              <a:pPr/>
              <a:t>‹#›</a:t>
            </a:fld>
            <a:endParaRPr lang="en-US" altLang="zh-TW"/>
          </a:p>
        </p:txBody>
      </p:sp>
    </p:spTree>
    <p:extLst>
      <p:ext uri="{BB962C8B-B14F-4D97-AF65-F5344CB8AC3E}">
        <p14:creationId xmlns:p14="http://schemas.microsoft.com/office/powerpoint/2010/main" val="29517460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13947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8136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5282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3703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6904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6278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1314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3582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4015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23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zh-TW"/>
          </a:p>
        </p:txBody>
      </p:sp>
      <p:sp>
        <p:nvSpPr>
          <p:cNvPr id="4" name="Rectangle 5"/>
          <p:cNvSpPr>
            <a:spLocks noGrp="1" noChangeArrowheads="1"/>
          </p:cNvSpPr>
          <p:nvPr>
            <p:ph type="ftr" sz="quarter" idx="11"/>
          </p:nvPr>
        </p:nvSpPr>
        <p:spPr>
          <a:ln/>
        </p:spPr>
        <p:txBody>
          <a:bodyPr/>
          <a:lstStyle>
            <a:lvl1pPr>
              <a:defRPr/>
            </a:lvl1pPr>
          </a:lstStyle>
          <a:p>
            <a:endParaRPr lang="en-US" altLang="zh-TW"/>
          </a:p>
        </p:txBody>
      </p:sp>
      <p:sp>
        <p:nvSpPr>
          <p:cNvPr id="5" name="Rectangle 6"/>
          <p:cNvSpPr>
            <a:spLocks noGrp="1" noChangeArrowheads="1"/>
          </p:cNvSpPr>
          <p:nvPr>
            <p:ph type="sldNum" sz="quarter" idx="12"/>
          </p:nvPr>
        </p:nvSpPr>
        <p:spPr>
          <a:ln/>
        </p:spPr>
        <p:txBody>
          <a:bodyPr/>
          <a:lstStyle>
            <a:lvl1pPr>
              <a:defRPr/>
            </a:lvl1pPr>
          </a:lstStyle>
          <a:p>
            <a:fld id="{9C7377D4-B2FC-F24B-BE19-1A0B78B48EB5}" type="slidenum">
              <a:rPr lang="zh-TW" altLang="en-US"/>
              <a:pPr/>
              <a:t>‹#›</a:t>
            </a:fld>
            <a:endParaRPr lang="en-US" altLang="zh-TW"/>
          </a:p>
        </p:txBody>
      </p:sp>
    </p:spTree>
    <p:extLst>
      <p:ext uri="{BB962C8B-B14F-4D97-AF65-F5344CB8AC3E}">
        <p14:creationId xmlns:p14="http://schemas.microsoft.com/office/powerpoint/2010/main" val="13490664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7241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5394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23994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3729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56671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19223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24735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1266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70120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957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96C7C030-5C06-C248-999E-D66B39976505}" type="slidenum">
              <a:rPr lang="zh-TW" altLang="en-US"/>
              <a:pPr/>
              <a:t>‹#›</a:t>
            </a:fld>
            <a:endParaRPr lang="en-US" altLang="zh-TW"/>
          </a:p>
        </p:txBody>
      </p:sp>
    </p:spTree>
    <p:extLst>
      <p:ext uri="{BB962C8B-B14F-4D97-AF65-F5344CB8AC3E}">
        <p14:creationId xmlns:p14="http://schemas.microsoft.com/office/powerpoint/2010/main" val="18626867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6113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9860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18876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7500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50978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9029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479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998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40408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0489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zh-TW"/>
          </a:p>
        </p:txBody>
      </p:sp>
      <p:sp>
        <p:nvSpPr>
          <p:cNvPr id="7" name="Rectangle 5"/>
          <p:cNvSpPr>
            <a:spLocks noGrp="1" noChangeArrowheads="1"/>
          </p:cNvSpPr>
          <p:nvPr>
            <p:ph type="ftr" sz="quarter" idx="11"/>
          </p:nvPr>
        </p:nvSpPr>
        <p:spPr>
          <a:ln/>
        </p:spPr>
        <p:txBody>
          <a:bodyPr/>
          <a:lstStyle>
            <a:lvl1pPr>
              <a:defRPr/>
            </a:lvl1pPr>
          </a:lstStyle>
          <a:p>
            <a:endParaRPr lang="en-US" altLang="zh-TW"/>
          </a:p>
        </p:txBody>
      </p:sp>
      <p:sp>
        <p:nvSpPr>
          <p:cNvPr id="8" name="Rectangle 6"/>
          <p:cNvSpPr>
            <a:spLocks noGrp="1" noChangeArrowheads="1"/>
          </p:cNvSpPr>
          <p:nvPr>
            <p:ph type="sldNum" sz="quarter" idx="12"/>
          </p:nvPr>
        </p:nvSpPr>
        <p:spPr>
          <a:ln/>
        </p:spPr>
        <p:txBody>
          <a:bodyPr/>
          <a:lstStyle>
            <a:lvl1pPr>
              <a:defRPr/>
            </a:lvl1pPr>
          </a:lstStyle>
          <a:p>
            <a:fld id="{09175B3B-7B37-D14B-9958-AD11F91CAD62}" type="slidenum">
              <a:rPr lang="zh-TW" altLang="en-US"/>
              <a:pPr/>
              <a:t>‹#›</a:t>
            </a:fld>
            <a:endParaRPr lang="en-US" altLang="zh-TW"/>
          </a:p>
        </p:txBody>
      </p:sp>
    </p:spTree>
    <p:extLst>
      <p:ext uri="{BB962C8B-B14F-4D97-AF65-F5344CB8AC3E}">
        <p14:creationId xmlns:p14="http://schemas.microsoft.com/office/powerpoint/2010/main" val="29106220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51409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9277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3261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15997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9194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24415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45645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93525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21063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68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13665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6547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25912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76653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35420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12605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24854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145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46518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97259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323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638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87244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72246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850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2627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393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55829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90517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78936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45923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8349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4322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4329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23893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59111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97129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5669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96972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27222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69395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75019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5930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4922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45080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50355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E4F205-9E6D-6944-8B22-3435CA0674E7}"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724860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458EA2-ED07-6E4B-937C-BB4D137BDF6A}"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1145554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7385668-8CC8-B346-AC1B-C18221EAD328}"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9817852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E56F19-753A-A640-A79E-F5119C79F3B5}"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851899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3D99DC-0468-FB4E-AF06-C53A72221F7F}"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37928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C69D212-DEBC-BA43-8EA1-7C9361DD2AB2}"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382766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63B536C-940C-F84F-AD90-853AD465E4F2}"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964034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3D4F432-14D5-FF47-B990-B8472F4A3993}"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682300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57458EA2-ED07-6E4B-937C-BB4D137BDF6A}" type="slidenum">
              <a:rPr lang="zh-TW" altLang="en-US"/>
              <a:pPr/>
              <a:t>‹#›</a:t>
            </a:fld>
            <a:endParaRPr lang="en-US" altLang="zh-TW"/>
          </a:p>
        </p:txBody>
      </p:sp>
    </p:spTree>
    <p:extLst>
      <p:ext uri="{BB962C8B-B14F-4D97-AF65-F5344CB8AC3E}">
        <p14:creationId xmlns:p14="http://schemas.microsoft.com/office/powerpoint/2010/main" val="2170748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78976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7D61C0E-44FD-E744-A589-4012EFD25DA6}"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130244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04A6A7-0131-624E-B443-2291516B2BEC}"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4222954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A0BBF2-FA5F-C944-A374-6E455304078B}"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6775043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B881883-4E22-4746-8588-AFC78C6BA6C5}"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752834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7377D4-B2FC-F24B-BE19-1A0B78B48EB5}"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7288456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C7C030-5C06-C248-999E-D66B39976505}"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875581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zh-TW">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TW">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09175B3B-7B37-D14B-9958-AD11F91CAD62}"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8151053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54628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2275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240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25018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0371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29756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57865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93558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578534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31224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28763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63451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50617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446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84250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1445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80769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13330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72685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00715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13878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7071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1821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58262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413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841303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49857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17234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5224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9959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07008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0077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35259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21087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1217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2459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8420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13163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1354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72879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13737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96935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85450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63304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94406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98882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4999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31819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9440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53620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29062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11846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19680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95842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29826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4846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325500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065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95914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79872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9280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49527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51821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2214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858769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3874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7801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0454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65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5157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17422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7084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05223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0407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0583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5038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5241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0985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8167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428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86766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60596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1394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92601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96755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3165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807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50237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31048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299616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7834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8746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2446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13877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993659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9911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98437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738780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90465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570802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508774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a:solidFill>
                  <a:srgbClr val="FFFFFF"/>
                </a:solidFill>
                <a:ea typeface="ＭＳ Ｐゴシック" charset="0"/>
                <a:cs typeface="ＭＳ Ｐゴシック" charset="0"/>
              </a:defRPr>
            </a:lvl1pPr>
          </a:lstStyle>
          <a:p>
            <a:pPr>
              <a:defRPr/>
            </a:pPr>
            <a:fld id="{FCDFA3FA-4ED0-7742-ABB5-E39B34E6AD8B}" type="datetimeFigureOut">
              <a:rPr lang="en-NZ"/>
              <a:pPr>
                <a:defRPr/>
              </a:pPr>
              <a:t>13/08/2024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F9C4569C-2EEB-1C41-A7EB-F34FE060286F}" type="slidenum">
              <a:rPr lang="en-NZ"/>
              <a:pPr>
                <a:defRPr/>
              </a:pPr>
              <a:t>‹#›</a:t>
            </a:fld>
            <a:endParaRPr lang="en-NZ"/>
          </a:p>
        </p:txBody>
      </p:sp>
    </p:spTree>
    <p:extLst>
      <p:ext uri="{BB962C8B-B14F-4D97-AF65-F5344CB8AC3E}">
        <p14:creationId xmlns:p14="http://schemas.microsoft.com/office/powerpoint/2010/main" val="402937103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TW"/>
          </a:p>
        </p:txBody>
      </p:sp>
      <p:sp>
        <p:nvSpPr>
          <p:cNvPr id="5" name="Rectangle 5"/>
          <p:cNvSpPr>
            <a:spLocks noGrp="1" noChangeArrowheads="1"/>
          </p:cNvSpPr>
          <p:nvPr>
            <p:ph type="ftr" sz="quarter" idx="11"/>
          </p:nvPr>
        </p:nvSpPr>
        <p:spPr>
          <a:ln/>
        </p:spPr>
        <p:txBody>
          <a:bodyPr/>
          <a:lstStyle>
            <a:lvl1pPr>
              <a:defRPr/>
            </a:lvl1pPr>
          </a:lstStyle>
          <a:p>
            <a:endParaRPr lang="en-US" altLang="zh-TW"/>
          </a:p>
        </p:txBody>
      </p:sp>
      <p:sp>
        <p:nvSpPr>
          <p:cNvPr id="6" name="Rectangle 6"/>
          <p:cNvSpPr>
            <a:spLocks noGrp="1" noChangeArrowheads="1"/>
          </p:cNvSpPr>
          <p:nvPr>
            <p:ph type="sldNum" sz="quarter" idx="12"/>
          </p:nvPr>
        </p:nvSpPr>
        <p:spPr>
          <a:ln/>
        </p:spPr>
        <p:txBody>
          <a:bodyPr/>
          <a:lstStyle>
            <a:lvl1pPr>
              <a:defRPr/>
            </a:lvl1pPr>
          </a:lstStyle>
          <a:p>
            <a:fld id="{E7385668-8CC8-B346-AC1B-C18221EAD328}" type="slidenum">
              <a:rPr lang="zh-TW" altLang="en-US"/>
              <a:pPr/>
              <a:t>‹#›</a:t>
            </a:fld>
            <a:endParaRPr lang="en-US" altLang="zh-TW"/>
          </a:p>
        </p:txBody>
      </p:sp>
    </p:spTree>
    <p:extLst>
      <p:ext uri="{BB962C8B-B14F-4D97-AF65-F5344CB8AC3E}">
        <p14:creationId xmlns:p14="http://schemas.microsoft.com/office/powerpoint/2010/main" val="175981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8463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31684CE-3FB8-C946-BD82-37A3F8A9E5EB}" type="datetimeFigureOut">
              <a:rPr lang="en-NZ"/>
              <a:pPr>
                <a:defRPr/>
              </a:pPr>
              <a:t>13/08/2024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BA077879-F09F-AF48-9933-B8FC4CB044E7}" type="slidenum">
              <a:rPr lang="en-NZ"/>
              <a:pPr>
                <a:defRPr/>
              </a:pPr>
              <a:t>‹#›</a:t>
            </a:fld>
            <a:endParaRPr lang="en-NZ"/>
          </a:p>
        </p:txBody>
      </p:sp>
    </p:spTree>
    <p:extLst>
      <p:ext uri="{BB962C8B-B14F-4D97-AF65-F5344CB8AC3E}">
        <p14:creationId xmlns:p14="http://schemas.microsoft.com/office/powerpoint/2010/main" val="265697651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7315A0F-0185-E747-ADBB-94119B840CB5}" type="datetimeFigureOut">
              <a:rPr lang="en-NZ"/>
              <a:pPr>
                <a:defRPr/>
              </a:pPr>
              <a:t>13/08/2024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AC0AEE24-03DC-174D-9946-0EEEFACC74AF}"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46603260"/>
      </p:ext>
    </p:extLst>
  </p:cSld>
  <p:clrMapOvr>
    <a:overrideClrMapping bg1="lt1" tx1="dk1" bg2="lt2" tx2="dk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204D4F40-EF0C-E146-BDDE-571865BD56B2}" type="datetimeFigureOut">
              <a:rPr lang="en-NZ"/>
              <a:pPr>
                <a:defRPr/>
              </a:pPr>
              <a:t>13/08/2024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55A5E67D-E01A-C543-B35F-B37D41CC4856}"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9221594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60B494C6-31D2-0344-8057-6926650640B4}" type="datetimeFigureOut">
              <a:rPr lang="en-NZ"/>
              <a:pPr>
                <a:defRPr/>
              </a:pPr>
              <a:t>13/08/2024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4F078A-3061-3749-BD98-83DD83222D51}"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0576320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6257AC5-83DF-F041-BD86-3A371F3B9D5A}" type="datetimeFigureOut">
              <a:rPr lang="en-NZ"/>
              <a:pPr>
                <a:defRPr/>
              </a:pPr>
              <a:t>13/08/2024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22506057-7BF9-5748-86C0-DD9BD184D050}" type="slidenum">
              <a:rPr lang="en-NZ"/>
              <a:pPr>
                <a:defRPr/>
              </a:pPr>
              <a:t>‹#›</a:t>
            </a:fld>
            <a:endParaRPr lang="en-NZ"/>
          </a:p>
        </p:txBody>
      </p:sp>
    </p:spTree>
    <p:extLst>
      <p:ext uri="{BB962C8B-B14F-4D97-AF65-F5344CB8AC3E}">
        <p14:creationId xmlns:p14="http://schemas.microsoft.com/office/powerpoint/2010/main" val="171062508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19A5FCD-EAB5-0F41-9388-78ECB3A78373}" type="datetimeFigureOut">
              <a:rPr lang="en-NZ"/>
              <a:pPr>
                <a:defRPr/>
              </a:pPr>
              <a:t>13/08/2024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2AB97A29-D12D-C54F-9982-0F671DB7E2A4}" type="slidenum">
              <a:rPr lang="en-NZ"/>
              <a:pPr>
                <a:defRPr/>
              </a:pPr>
              <a:t>‹#›</a:t>
            </a:fld>
            <a:endParaRPr lang="en-NZ"/>
          </a:p>
        </p:txBody>
      </p:sp>
    </p:spTree>
    <p:extLst>
      <p:ext uri="{BB962C8B-B14F-4D97-AF65-F5344CB8AC3E}">
        <p14:creationId xmlns:p14="http://schemas.microsoft.com/office/powerpoint/2010/main" val="421865210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44C4068-18CA-2942-B31C-F1BF1BD32AD3}" type="datetimeFigureOut">
              <a:rPr lang="en-NZ"/>
              <a:pPr>
                <a:defRPr/>
              </a:pPr>
              <a:t>13/08/2024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75C9A2E-FC7F-BF45-BA88-0C7D2DB68F75}" type="slidenum">
              <a:rPr lang="en-NZ"/>
              <a:pPr>
                <a:defRPr/>
              </a:pPr>
              <a:t>‹#›</a:t>
            </a:fld>
            <a:endParaRPr lang="en-NZ"/>
          </a:p>
        </p:txBody>
      </p:sp>
    </p:spTree>
    <p:extLst>
      <p:ext uri="{BB962C8B-B14F-4D97-AF65-F5344CB8AC3E}">
        <p14:creationId xmlns:p14="http://schemas.microsoft.com/office/powerpoint/2010/main" val="152417197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35B0E8DB-C22F-7C4F-82AA-65E1752EED47}" type="datetimeFigureOut">
              <a:rPr lang="en-NZ"/>
              <a:pPr>
                <a:defRPr/>
              </a:pPr>
              <a:t>13/08/2024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D52B3050-B874-9047-9642-ADF06595E80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514405034"/>
      </p:ext>
    </p:extLst>
  </p:cSld>
  <p:clrMapOvr>
    <a:overrideClrMapping bg1="lt1" tx1="dk1" bg2="lt2" tx2="dk2" accent1="accent1" accent2="accent2" accent3="accent3" accent4="accent4" accent5="accent5" accent6="accent6" hlink="hlink" folHlink="folHlink"/>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EFB7DD4-083C-B147-AA3B-D8E68EBA52D1}" type="datetimeFigureOut">
              <a:rPr lang="en-NZ"/>
              <a:pPr>
                <a:defRPr/>
              </a:pPr>
              <a:t>13/08/2024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A228FF-F369-9D40-8E6A-E0CE22B13F40}" type="slidenum">
              <a:rPr lang="en-NZ"/>
              <a:pPr>
                <a:defRPr/>
              </a:pPr>
              <a:t>‹#›</a:t>
            </a:fld>
            <a:endParaRPr lang="en-NZ"/>
          </a:p>
        </p:txBody>
      </p:sp>
    </p:spTree>
    <p:extLst>
      <p:ext uri="{BB962C8B-B14F-4D97-AF65-F5344CB8AC3E}">
        <p14:creationId xmlns:p14="http://schemas.microsoft.com/office/powerpoint/2010/main" val="839435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F1B0FCD9-3516-B140-8BA1-9DC343AC77A5}" type="datetimeFigureOut">
              <a:rPr lang="en-NZ"/>
              <a:pPr>
                <a:defRPr/>
              </a:pPr>
              <a:t>13/08/2024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0D87333E-F745-C94F-883E-7DBDD670C3A1}" type="slidenum">
              <a:rPr lang="en-NZ"/>
              <a:pPr>
                <a:defRPr/>
              </a:pPr>
              <a:t>‹#›</a:t>
            </a:fld>
            <a:endParaRPr lang="en-NZ"/>
          </a:p>
        </p:txBody>
      </p:sp>
    </p:spTree>
    <p:extLst>
      <p:ext uri="{BB962C8B-B14F-4D97-AF65-F5344CB8AC3E}">
        <p14:creationId xmlns:p14="http://schemas.microsoft.com/office/powerpoint/2010/main" val="293408157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1332959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485377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20706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378378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04827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00449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230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115107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5703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674867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594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1255366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694260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14347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060661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113137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905344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09827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100575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759508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2919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824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1843025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669585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35887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17425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268603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95004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600367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17258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41592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25170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3107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493625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25125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56661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059967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220237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626682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694331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3398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50073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698538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16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8608678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27929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88005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653673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602211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68786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37429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28195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619077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101666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2305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6828755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639249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40095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70354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845967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47438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34262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05127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60987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39404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7361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845285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17327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45561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30909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605508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340374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20314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699548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478723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720111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0173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4370416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597421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72916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1107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48693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2889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291893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56586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7631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15949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700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9357175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37142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42131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51985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265109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7012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05265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08849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7079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10962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76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0DE56F19-753A-A640-A79E-F5119C79F3B5}" type="slidenum">
              <a:rPr lang="zh-TW" altLang="en-US"/>
              <a:pPr/>
              <a:t>‹#›</a:t>
            </a:fld>
            <a:endParaRPr lang="en-US" altLang="zh-TW"/>
          </a:p>
        </p:txBody>
      </p:sp>
    </p:spTree>
    <p:extLst>
      <p:ext uri="{BB962C8B-B14F-4D97-AF65-F5344CB8AC3E}">
        <p14:creationId xmlns:p14="http://schemas.microsoft.com/office/powerpoint/2010/main" val="29824693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531966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307157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20780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864840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620218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489774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286720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040301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632130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357884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8604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161740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09769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250684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499272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475897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04571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83369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192595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82585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839488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5512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7586435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23025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090694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436398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875910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13632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752840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6256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3826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285259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9461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650420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794118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0027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31750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267356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55412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285551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696990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206989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478160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6185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66335332"/>
      </p:ext>
    </p:extLst>
  </p:cSld>
  <p:clrMapOvr>
    <a:masterClrMapping/>
  </p:clrMapOvr>
  <p:transition spd="med">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5738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76330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710595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414878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11332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990122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8383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359176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821215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5631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155371"/>
      </p:ext>
    </p:extLst>
  </p:cSld>
  <p:clrMapOvr>
    <a:masterClrMapping/>
  </p:clrMapOvr>
  <p:transition spd="med">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04885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57583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22147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356338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573602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535484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383474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88473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030181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8846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0576334"/>
      </p:ext>
    </p:extLst>
  </p:cSld>
  <p:clrMapOvr>
    <a:masterClrMapping/>
  </p:clrMapOvr>
  <p:transition spd="med">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248375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56406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74194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851664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53149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82572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30215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6655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40137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0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177699"/>
      </p:ext>
    </p:extLst>
  </p:cSld>
  <p:clrMapOvr>
    <a:masterClrMapping/>
  </p:clrMapOvr>
  <p:transition spd="med">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50191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839460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9666954"/>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967002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40609247"/>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43612054"/>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2903994"/>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14609160"/>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01376888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1235985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871808"/>
      </p:ext>
    </p:extLst>
  </p:cSld>
  <p:clrMapOvr>
    <a:masterClrMapping/>
  </p:clrMapOvr>
  <p:transition spd="med">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00812454"/>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30728501"/>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5120803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78077209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224616705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281095569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341424375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171994427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300366601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1904066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31266889"/>
      </p:ext>
    </p:extLst>
  </p:cSld>
  <p:clrMapOvr>
    <a:masterClrMapping/>
  </p:clrMapOvr>
  <p:transition spd="med">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333454470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394424551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328774034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263728367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509352-FE87-3E4C-9E6A-82BF3D892262}"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3788838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5D5B64-8AB6-AF4D-9B57-688DF44FE850}"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9418448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71503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30145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15813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744030-95FE-5141-923C-A5972FFE2E66}" type="slidenum">
              <a:rPr lang="en-GB" smtClean="0">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82269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TW"/>
          </a:p>
        </p:txBody>
      </p:sp>
      <p:sp>
        <p:nvSpPr>
          <p:cNvPr id="8" name="Rectangle 5"/>
          <p:cNvSpPr>
            <a:spLocks noGrp="1" noChangeArrowheads="1"/>
          </p:cNvSpPr>
          <p:nvPr>
            <p:ph type="ftr" sz="quarter" idx="11"/>
          </p:nvPr>
        </p:nvSpPr>
        <p:spPr>
          <a:ln/>
        </p:spPr>
        <p:txBody>
          <a:bodyPr/>
          <a:lstStyle>
            <a:lvl1pPr>
              <a:defRPr/>
            </a:lvl1pPr>
          </a:lstStyle>
          <a:p>
            <a:endParaRPr lang="en-US" altLang="zh-TW"/>
          </a:p>
        </p:txBody>
      </p:sp>
      <p:sp>
        <p:nvSpPr>
          <p:cNvPr id="9" name="Rectangle 6"/>
          <p:cNvSpPr>
            <a:spLocks noGrp="1" noChangeArrowheads="1"/>
          </p:cNvSpPr>
          <p:nvPr>
            <p:ph type="sldNum" sz="quarter" idx="12"/>
          </p:nvPr>
        </p:nvSpPr>
        <p:spPr>
          <a:ln/>
        </p:spPr>
        <p:txBody>
          <a:bodyPr/>
          <a:lstStyle>
            <a:lvl1pPr>
              <a:defRPr/>
            </a:lvl1pPr>
          </a:lstStyle>
          <a:p>
            <a:fld id="{9D3D99DC-0468-FB4E-AF06-C53A72221F7F}" type="slidenum">
              <a:rPr lang="zh-TW" altLang="en-US"/>
              <a:pPr/>
              <a:t>‹#›</a:t>
            </a:fld>
            <a:endParaRPr lang="en-US" altLang="zh-TW"/>
          </a:p>
        </p:txBody>
      </p:sp>
    </p:spTree>
    <p:extLst>
      <p:ext uri="{BB962C8B-B14F-4D97-AF65-F5344CB8AC3E}">
        <p14:creationId xmlns:p14="http://schemas.microsoft.com/office/powerpoint/2010/main" val="8033892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585136"/>
      </p:ext>
    </p:extLst>
  </p:cSld>
  <p:clrMapOvr>
    <a:masterClrMapping/>
  </p:clrMapOvr>
  <p:transition spd="med">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436312"/>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687300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41844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3435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23531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2994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65159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35075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27182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8105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5679474"/>
      </p:ext>
    </p:extLst>
  </p:cSld>
  <p:clrMapOvr>
    <a:masterClrMapping/>
  </p:clrMapOvr>
  <p:transition spd="med">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77303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01578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79205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96064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21514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721138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972211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50599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677605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38986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7128765"/>
      </p:ext>
    </p:extLst>
  </p:cSld>
  <p:clrMapOvr>
    <a:masterClrMapping/>
  </p:clrMapOvr>
  <p:transition spd="med">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0771314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4107201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8/13/24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826487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8/13/24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500190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8/13/24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311636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5077604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8512609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1563548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205520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04039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516181"/>
      </p:ext>
    </p:extLst>
  </p:cSld>
  <p:clrMapOvr>
    <a:masterClrMapping/>
  </p:clrMapOvr>
  <p:transition spd="med">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2311363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4230453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4404459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9678520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4110189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212428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5818278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6167978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624603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78596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514205"/>
      </p:ext>
    </p:extLst>
  </p:cSld>
  <p:clrMapOvr>
    <a:masterClrMapping/>
  </p:clrMapOvr>
  <p:transition spd="med">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3872231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8925001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197938619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51979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02378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93068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808399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707363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34302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99477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a:endParaRPr lang="en-US" sz="2400" b="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a:solidFill>
                  <a:srgbClr val="FFD34A"/>
                </a:solidFill>
                <a:latin typeface="Times" pitchFamily="-112" charset="0"/>
                <a:ea typeface="ＭＳ Ｐゴシック" pitchFamily="-112" charset="-128"/>
                <a:cs typeface="ＭＳ Ｐゴシック" pitchFamily="-112" charset="-128"/>
              </a:rPr>
              <a:t> DRESSING</a:t>
            </a:r>
          </a:p>
          <a:p>
            <a:pPr algn="l">
              <a:defRPr/>
            </a:pPr>
            <a:r>
              <a:rPr lang="en-US" sz="2000">
                <a:solidFill>
                  <a:srgbClr val="FFD34A"/>
                </a:solidFill>
                <a:latin typeface="Times" pitchFamily="-112" charset="0"/>
                <a:ea typeface="ＭＳ Ｐゴシック" pitchFamily="-112" charset="-128"/>
                <a:cs typeface="ＭＳ Ｐゴシック" pitchFamily="-112" charset="-128"/>
              </a:rPr>
              <a:t>        THE                                    </a:t>
            </a:r>
          </a:p>
          <a:p>
            <a:pPr algn="l">
              <a:defRPr/>
            </a:pPr>
            <a:r>
              <a:rPr lang="en-US" sz="2000">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l">
              <a:defRPr/>
            </a:pPr>
            <a:endParaRPr lang="en-US" sz="2400" b="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082119371"/>
      </p:ext>
    </p:extLst>
  </p:cSld>
  <p:clrMapOvr>
    <a:masterClrMapping/>
  </p:clrMapOvr>
  <p:transition spd="med">
    <p:cu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492952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65096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815028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558363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56171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8437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16164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06858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004876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41551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13/08/2024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201361841"/>
      </p:ext>
    </p:extLst>
  </p:cSld>
  <p:clrMapOvr>
    <a:overrideClrMapping bg1="dk1" tx1="lt1" bg2="dk2" tx2="lt2" accent1="accent1" accent2="accent2" accent3="accent3" accent4="accent4" accent5="accent5" accent6="accent6" hlink="hlink" folHlink="folHlink"/>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517987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064237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939143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189438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374742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44705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815340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013028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245712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0080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13/08/2024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0993266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157441216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174778102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111469342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269741185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294448912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37703590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28793659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163511277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258959458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28251708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13/08/2024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2467177"/>
      </p:ext>
    </p:extLst>
  </p:cSld>
  <p:clrMapOvr>
    <a:overrideClrMapping bg1="lt1" tx1="dk1" bg2="lt2" tx2="dk2" accent1="accent1" accent2="accent2" accent3="accent3" accent4="accent4" accent5="accent5" accent6="accent6" hlink="hlink" folHlink="folHlink"/>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120596077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375301759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266863502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407187341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130955808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64714713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74713762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418866657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178799465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24048987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13/08/2024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8460230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3376570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289712168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3580980168"/>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133469468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272800554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248360834"/>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51691333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838389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6346369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40089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TW"/>
          </a:p>
        </p:txBody>
      </p:sp>
      <p:sp>
        <p:nvSpPr>
          <p:cNvPr id="4" name="Rectangle 5"/>
          <p:cNvSpPr>
            <a:spLocks noGrp="1" noChangeArrowheads="1"/>
          </p:cNvSpPr>
          <p:nvPr>
            <p:ph type="ftr" sz="quarter" idx="11"/>
          </p:nvPr>
        </p:nvSpPr>
        <p:spPr>
          <a:ln/>
        </p:spPr>
        <p:txBody>
          <a:bodyPr/>
          <a:lstStyle>
            <a:lvl1pPr>
              <a:defRPr/>
            </a:lvl1pPr>
          </a:lstStyle>
          <a:p>
            <a:endParaRPr lang="en-US" altLang="zh-TW"/>
          </a:p>
        </p:txBody>
      </p:sp>
      <p:sp>
        <p:nvSpPr>
          <p:cNvPr id="5" name="Rectangle 6"/>
          <p:cNvSpPr>
            <a:spLocks noGrp="1" noChangeArrowheads="1"/>
          </p:cNvSpPr>
          <p:nvPr>
            <p:ph type="sldNum" sz="quarter" idx="12"/>
          </p:nvPr>
        </p:nvSpPr>
        <p:spPr>
          <a:ln/>
        </p:spPr>
        <p:txBody>
          <a:bodyPr/>
          <a:lstStyle>
            <a:lvl1pPr>
              <a:defRPr/>
            </a:lvl1pPr>
          </a:lstStyle>
          <a:p>
            <a:fld id="{6C69D212-DEBC-BA43-8EA1-7C9361DD2AB2}" type="slidenum">
              <a:rPr lang="zh-TW" altLang="en-US"/>
              <a:pPr/>
              <a:t>‹#›</a:t>
            </a:fld>
            <a:endParaRPr lang="en-US" altLang="zh-TW"/>
          </a:p>
        </p:txBody>
      </p:sp>
    </p:spTree>
    <p:extLst>
      <p:ext uri="{BB962C8B-B14F-4D97-AF65-F5344CB8AC3E}">
        <p14:creationId xmlns:p14="http://schemas.microsoft.com/office/powerpoint/2010/main" val="1429038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13/08/2024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2401640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6968818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8/13/24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7205033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8/13/24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9814073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8/13/24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981724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5346535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8/13/24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9239237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6686610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8/13/24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58913085"/>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0C9-C250-A74E-A414-094A137C4705}" type="slidenum">
              <a:rPr lang="en-US"/>
              <a:pPr>
                <a:defRPr/>
              </a:pPr>
              <a:t>‹#›</a:t>
            </a:fld>
            <a:endParaRPr lang="en-US"/>
          </a:p>
        </p:txBody>
      </p:sp>
    </p:spTree>
    <p:extLst>
      <p:ext uri="{BB962C8B-B14F-4D97-AF65-F5344CB8AC3E}">
        <p14:creationId xmlns:p14="http://schemas.microsoft.com/office/powerpoint/2010/main" val="87874132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50DFCF-A6AE-A244-909E-D99F09B289DD}" type="slidenum">
              <a:rPr lang="en-US"/>
              <a:pPr>
                <a:defRPr/>
              </a:pPr>
              <a:t>‹#›</a:t>
            </a:fld>
            <a:endParaRPr lang="en-US"/>
          </a:p>
        </p:txBody>
      </p:sp>
    </p:spTree>
    <p:extLst>
      <p:ext uri="{BB962C8B-B14F-4D97-AF65-F5344CB8AC3E}">
        <p14:creationId xmlns:p14="http://schemas.microsoft.com/office/powerpoint/2010/main" val="44111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13/08/2024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7406442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EBB5C-7459-4449-ADF0-6F570FEA6E3A}" type="slidenum">
              <a:rPr lang="en-US"/>
              <a:pPr>
                <a:defRPr/>
              </a:pPr>
              <a:t>‹#›</a:t>
            </a:fld>
            <a:endParaRPr lang="en-US"/>
          </a:p>
        </p:txBody>
      </p:sp>
    </p:spTree>
    <p:extLst>
      <p:ext uri="{BB962C8B-B14F-4D97-AF65-F5344CB8AC3E}">
        <p14:creationId xmlns:p14="http://schemas.microsoft.com/office/powerpoint/2010/main" val="368201113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16C20C-8BC4-1642-AAD6-18A3B1859A56}" type="slidenum">
              <a:rPr lang="en-US"/>
              <a:pPr>
                <a:defRPr/>
              </a:pPr>
              <a:t>‹#›</a:t>
            </a:fld>
            <a:endParaRPr lang="en-US"/>
          </a:p>
        </p:txBody>
      </p:sp>
    </p:spTree>
    <p:extLst>
      <p:ext uri="{BB962C8B-B14F-4D97-AF65-F5344CB8AC3E}">
        <p14:creationId xmlns:p14="http://schemas.microsoft.com/office/powerpoint/2010/main" val="69860917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4D69DB-1B06-554C-8951-E3A1FF4D0FCF}" type="slidenum">
              <a:rPr lang="en-US"/>
              <a:pPr>
                <a:defRPr/>
              </a:pPr>
              <a:t>‹#›</a:t>
            </a:fld>
            <a:endParaRPr lang="en-US"/>
          </a:p>
        </p:txBody>
      </p:sp>
    </p:spTree>
    <p:extLst>
      <p:ext uri="{BB962C8B-B14F-4D97-AF65-F5344CB8AC3E}">
        <p14:creationId xmlns:p14="http://schemas.microsoft.com/office/powerpoint/2010/main" val="228063720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7E9893-6EA2-544B-B87A-81B45BE5BA8A}" type="slidenum">
              <a:rPr lang="en-US"/>
              <a:pPr>
                <a:defRPr/>
              </a:pPr>
              <a:t>‹#›</a:t>
            </a:fld>
            <a:endParaRPr lang="en-US"/>
          </a:p>
        </p:txBody>
      </p:sp>
    </p:spTree>
    <p:extLst>
      <p:ext uri="{BB962C8B-B14F-4D97-AF65-F5344CB8AC3E}">
        <p14:creationId xmlns:p14="http://schemas.microsoft.com/office/powerpoint/2010/main" val="207814049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201E2E-11E0-4C43-85E7-D7F3A395508E}" type="slidenum">
              <a:rPr lang="en-US"/>
              <a:pPr>
                <a:defRPr/>
              </a:pPr>
              <a:t>‹#›</a:t>
            </a:fld>
            <a:endParaRPr lang="en-US"/>
          </a:p>
        </p:txBody>
      </p:sp>
    </p:spTree>
    <p:extLst>
      <p:ext uri="{BB962C8B-B14F-4D97-AF65-F5344CB8AC3E}">
        <p14:creationId xmlns:p14="http://schemas.microsoft.com/office/powerpoint/2010/main" val="360324719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4B5A73-C437-914C-963D-32EFEAF828FE}" type="slidenum">
              <a:rPr lang="en-US"/>
              <a:pPr>
                <a:defRPr/>
              </a:pPr>
              <a:t>‹#›</a:t>
            </a:fld>
            <a:endParaRPr lang="en-US"/>
          </a:p>
        </p:txBody>
      </p:sp>
    </p:spTree>
    <p:extLst>
      <p:ext uri="{BB962C8B-B14F-4D97-AF65-F5344CB8AC3E}">
        <p14:creationId xmlns:p14="http://schemas.microsoft.com/office/powerpoint/2010/main" val="178971881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C025F5-0E55-5142-A655-B6AD46DEA9DD}" type="slidenum">
              <a:rPr lang="en-US"/>
              <a:pPr>
                <a:defRPr/>
              </a:pPr>
              <a:t>‹#›</a:t>
            </a:fld>
            <a:endParaRPr lang="en-US"/>
          </a:p>
        </p:txBody>
      </p:sp>
    </p:spTree>
    <p:extLst>
      <p:ext uri="{BB962C8B-B14F-4D97-AF65-F5344CB8AC3E}">
        <p14:creationId xmlns:p14="http://schemas.microsoft.com/office/powerpoint/2010/main" val="98097971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CF146B-69BB-8244-AE33-A6C5D60EE2FA}" type="slidenum">
              <a:rPr lang="en-US"/>
              <a:pPr>
                <a:defRPr/>
              </a:pPr>
              <a:t>‹#›</a:t>
            </a:fld>
            <a:endParaRPr lang="en-US"/>
          </a:p>
        </p:txBody>
      </p:sp>
    </p:spTree>
    <p:extLst>
      <p:ext uri="{BB962C8B-B14F-4D97-AF65-F5344CB8AC3E}">
        <p14:creationId xmlns:p14="http://schemas.microsoft.com/office/powerpoint/2010/main" val="314781758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4FD83-0225-7A48-A150-2772E9F0AD66}" type="slidenum">
              <a:rPr lang="en-US"/>
              <a:pPr>
                <a:defRPr/>
              </a:pPr>
              <a:t>‹#›</a:t>
            </a:fld>
            <a:endParaRPr lang="en-US"/>
          </a:p>
        </p:txBody>
      </p:sp>
    </p:spTree>
    <p:extLst>
      <p:ext uri="{BB962C8B-B14F-4D97-AF65-F5344CB8AC3E}">
        <p14:creationId xmlns:p14="http://schemas.microsoft.com/office/powerpoint/2010/main" val="31141760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71488-B2D1-A344-81B1-BF9EDA2FC901}" type="slidenum">
              <a:rPr lang="en-US"/>
              <a:pPr>
                <a:defRPr/>
              </a:pPr>
              <a:t>‹#›</a:t>
            </a:fld>
            <a:endParaRPr lang="en-US"/>
          </a:p>
        </p:txBody>
      </p:sp>
    </p:spTree>
    <p:extLst>
      <p:ext uri="{BB962C8B-B14F-4D97-AF65-F5344CB8AC3E}">
        <p14:creationId xmlns:p14="http://schemas.microsoft.com/office/powerpoint/2010/main" val="12043914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13/08/2024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33634709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A89BE5-A786-8C4F-9D7F-4BAE46A890ED}" type="slidenum">
              <a:rPr lang="en-US"/>
              <a:pPr>
                <a:defRPr/>
              </a:pPr>
              <a:t>‹#›</a:t>
            </a:fld>
            <a:endParaRPr lang="en-US"/>
          </a:p>
        </p:txBody>
      </p:sp>
    </p:spTree>
    <p:extLst>
      <p:ext uri="{BB962C8B-B14F-4D97-AF65-F5344CB8AC3E}">
        <p14:creationId xmlns:p14="http://schemas.microsoft.com/office/powerpoint/2010/main" val="116903516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2F3991-650C-664F-A39D-AACFF868720E}" type="slidenum">
              <a:rPr lang="en-US"/>
              <a:pPr>
                <a:defRPr/>
              </a:pPr>
              <a:t>‹#›</a:t>
            </a:fld>
            <a:endParaRPr lang="en-US"/>
          </a:p>
        </p:txBody>
      </p:sp>
    </p:spTree>
    <p:extLst>
      <p:ext uri="{BB962C8B-B14F-4D97-AF65-F5344CB8AC3E}">
        <p14:creationId xmlns:p14="http://schemas.microsoft.com/office/powerpoint/2010/main" val="136472861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8B4057C-E836-4747-B099-063FC441D373}" type="slidenum">
              <a:rPr lang="en-US"/>
              <a:pPr>
                <a:defRPr/>
              </a:pPr>
              <a:t>‹#›</a:t>
            </a:fld>
            <a:endParaRPr lang="en-US"/>
          </a:p>
        </p:txBody>
      </p:sp>
    </p:spTree>
    <p:extLst>
      <p:ext uri="{BB962C8B-B14F-4D97-AF65-F5344CB8AC3E}">
        <p14:creationId xmlns:p14="http://schemas.microsoft.com/office/powerpoint/2010/main" val="280894195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257052794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2440299335"/>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3063708891"/>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38813889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294008248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222704640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10727466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13/08/2024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6966055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374023895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225700603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3788261148"/>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404283785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1305E9E-52C0-E249-8D4E-4044A30E57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8851857"/>
      </p:ext>
    </p:extLst>
  </p:cSld>
  <p:clrMapOvr>
    <a:masterClrMapping/>
  </p:clrMapOvr>
  <p:transition>
    <p:randomBar dir="vert"/>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319DE7E-A4B7-AD4A-B7CB-6D399436A9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3655042"/>
      </p:ext>
    </p:extLst>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3F22BA-DD2C-4243-893A-06C5F2C0DC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9961946"/>
      </p:ext>
    </p:extLst>
  </p:cSld>
  <p:clrMapOvr>
    <a:masterClrMapping/>
  </p:clrMapOvr>
  <p:transition>
    <p:randomBar dir="vert"/>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4BC026-02D2-A84D-ACD2-AFF7F373FC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5792950"/>
      </p:ext>
    </p:extLst>
  </p:cSld>
  <p:clrMapOvr>
    <a:masterClrMapping/>
  </p:clrMapOvr>
  <p:transition>
    <p:randomBar dir="ver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0B2E6D-C976-5041-8319-4E29C4074A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7026058"/>
      </p:ext>
    </p:extLst>
  </p:cSld>
  <p:clrMapOvr>
    <a:masterClrMapping/>
  </p:clrMapOvr>
  <p:transition>
    <p:randomBar dir="vert"/>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D13FF05-31C2-9E46-8F6E-955C99CD5B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8829190"/>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13/08/2024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43393456"/>
      </p:ext>
    </p:extLst>
  </p:cSld>
  <p:clrMapOvr>
    <a:overrideClrMapping bg1="lt1" tx1="dk1" bg2="lt2" tx2="dk2" accent1="accent1" accent2="accent2" accent3="accent3" accent4="accent4" accent5="accent5" accent6="accent6" hlink="hlink" folHlink="folHlink"/>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640FA76-2147-A747-90A4-55A902CC9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65175"/>
      </p:ext>
    </p:extLst>
  </p:cSld>
  <p:clrMapOvr>
    <a:masterClrMapping/>
  </p:clrMapOvr>
  <p:transition>
    <p:randomBar dir="ver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BE2C00-379B-A44C-B04D-55CCBE69B8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920566"/>
      </p:ext>
    </p:extLst>
  </p:cSld>
  <p:clrMapOvr>
    <a:masterClrMapping/>
  </p:clrMapOvr>
  <p:transition>
    <p:randomBar dir="ver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2FA744-9070-9B4B-9160-35F64D371C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760239"/>
      </p:ext>
    </p:extLst>
  </p:cSld>
  <p:clrMapOvr>
    <a:masterClrMapping/>
  </p:clrMapOvr>
  <p:transition>
    <p:randomBar dir="ver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899D6D-A394-8D4B-BCB2-9DF9E0D060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3073177"/>
      </p:ext>
    </p:extLst>
  </p:cSld>
  <p:clrMapOvr>
    <a:masterClrMapping/>
  </p:clrMapOvr>
  <p:transition>
    <p:randomBar dir="ver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A287BA-0D57-0D4D-9583-B3D7EF3C7B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4059473"/>
      </p:ext>
    </p:extLst>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ABBB90-A336-AC48-8046-D1236BF5F1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8086835"/>
      </p:ext>
    </p:extLst>
  </p:cSld>
  <p:clrMapOvr>
    <a:masterClrMapping/>
  </p:clrMapOvr>
  <p:transition>
    <p:randomBar dir="vert"/>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4112031271"/>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131058760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1213931614"/>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39701768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13/08/2024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950628915"/>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450242774"/>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3453734878"/>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3071870583"/>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4045791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1728882799"/>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214764075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310722770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3863653707"/>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p>
        </p:txBody>
      </p:sp>
      <p:sp>
        <p:nvSpPr>
          <p:cNvPr id="10" name="Rectangle 6"/>
          <p:cNvSpPr>
            <a:spLocks noGrp="1" noChangeArrowheads="1"/>
          </p:cNvSpPr>
          <p:nvPr>
            <p:ph type="sldNum" sz="quarter" idx="12"/>
          </p:nvPr>
        </p:nvSpPr>
        <p:spPr/>
        <p:txBody>
          <a:bodyPr anchorCtr="0"/>
          <a:lstStyle>
            <a:lvl1pPr>
              <a:defRPr/>
            </a:lvl1pPr>
          </a:lstStyle>
          <a:p>
            <a:fld id="{84F205CE-F9C6-E947-AAD4-6C6022CB2749}" type="slidenum">
              <a:rPr lang="en-US"/>
              <a:pPr/>
              <a:t>‹#›</a:t>
            </a:fld>
            <a:endParaRPr lang="en-US"/>
          </a:p>
        </p:txBody>
      </p:sp>
    </p:spTree>
    <p:extLst>
      <p:ext uri="{BB962C8B-B14F-4D97-AF65-F5344CB8AC3E}">
        <p14:creationId xmlns:p14="http://schemas.microsoft.com/office/powerpoint/2010/main" val="2361420799"/>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23A5699-7166-9E4B-ACBC-168E7F8B8821}" type="slidenum">
              <a:rPr lang="en-US"/>
              <a:pPr/>
              <a:t>‹#›</a:t>
            </a:fld>
            <a:endParaRPr lang="en-US"/>
          </a:p>
        </p:txBody>
      </p:sp>
    </p:spTree>
    <p:extLst>
      <p:ext uri="{BB962C8B-B14F-4D97-AF65-F5344CB8AC3E}">
        <p14:creationId xmlns:p14="http://schemas.microsoft.com/office/powerpoint/2010/main" val="10860956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13/08/2024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809201258"/>
      </p:ext>
    </p:extLst>
  </p:cSld>
  <p:clrMapOvr>
    <a:overrideClrMapping bg1="lt1" tx1="dk1" bg2="lt2" tx2="dk2" accent1="accent1" accent2="accent2" accent3="accent3" accent4="accent4" accent5="accent5" accent6="accent6" hlink="hlink" folHlink="folHlink"/>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4FE03DA-8F96-2F49-A091-563D5A8F0927}" type="slidenum">
              <a:rPr lang="en-US"/>
              <a:pPr/>
              <a:t>‹#›</a:t>
            </a:fld>
            <a:endParaRPr lang="en-US"/>
          </a:p>
        </p:txBody>
      </p:sp>
    </p:spTree>
    <p:extLst>
      <p:ext uri="{BB962C8B-B14F-4D97-AF65-F5344CB8AC3E}">
        <p14:creationId xmlns:p14="http://schemas.microsoft.com/office/powerpoint/2010/main" val="299106968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8A70AC6-CEA3-0746-BA5C-1A931524B749}" type="slidenum">
              <a:rPr lang="en-US"/>
              <a:pPr/>
              <a:t>‹#›</a:t>
            </a:fld>
            <a:endParaRPr lang="en-US"/>
          </a:p>
        </p:txBody>
      </p:sp>
    </p:spTree>
    <p:extLst>
      <p:ext uri="{BB962C8B-B14F-4D97-AF65-F5344CB8AC3E}">
        <p14:creationId xmlns:p14="http://schemas.microsoft.com/office/powerpoint/2010/main" val="1557203666"/>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62A0A13-4A3B-E144-97CA-ACA5D4318DC8}" type="slidenum">
              <a:rPr lang="en-US"/>
              <a:pPr/>
              <a:t>‹#›</a:t>
            </a:fld>
            <a:endParaRPr lang="en-US"/>
          </a:p>
        </p:txBody>
      </p:sp>
    </p:spTree>
    <p:extLst>
      <p:ext uri="{BB962C8B-B14F-4D97-AF65-F5344CB8AC3E}">
        <p14:creationId xmlns:p14="http://schemas.microsoft.com/office/powerpoint/2010/main" val="42370374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4E851B4-B7B1-5447-A32E-83EFF91C654A}" type="slidenum">
              <a:rPr lang="en-US"/>
              <a:pPr/>
              <a:t>‹#›</a:t>
            </a:fld>
            <a:endParaRPr lang="en-US"/>
          </a:p>
        </p:txBody>
      </p:sp>
    </p:spTree>
    <p:extLst>
      <p:ext uri="{BB962C8B-B14F-4D97-AF65-F5344CB8AC3E}">
        <p14:creationId xmlns:p14="http://schemas.microsoft.com/office/powerpoint/2010/main" val="205912019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8A2A808-1C11-DA4A-B109-525253F215AC}" type="slidenum">
              <a:rPr lang="en-US"/>
              <a:pPr/>
              <a:t>‹#›</a:t>
            </a:fld>
            <a:endParaRPr lang="en-US"/>
          </a:p>
        </p:txBody>
      </p:sp>
    </p:spTree>
    <p:extLst>
      <p:ext uri="{BB962C8B-B14F-4D97-AF65-F5344CB8AC3E}">
        <p14:creationId xmlns:p14="http://schemas.microsoft.com/office/powerpoint/2010/main" val="34591372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EC4E62-7002-E14F-8367-41CB0A2FA784}" type="slidenum">
              <a:rPr lang="en-US"/>
              <a:pPr/>
              <a:t>‹#›</a:t>
            </a:fld>
            <a:endParaRPr lang="en-US"/>
          </a:p>
        </p:txBody>
      </p:sp>
    </p:spTree>
    <p:extLst>
      <p:ext uri="{BB962C8B-B14F-4D97-AF65-F5344CB8AC3E}">
        <p14:creationId xmlns:p14="http://schemas.microsoft.com/office/powerpoint/2010/main" val="231068824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69DEB4F-DFC6-2248-8867-8DA3DD99B2B1}" type="slidenum">
              <a:rPr lang="en-US"/>
              <a:pPr/>
              <a:t>‹#›</a:t>
            </a:fld>
            <a:endParaRPr lang="en-US"/>
          </a:p>
        </p:txBody>
      </p:sp>
    </p:spTree>
    <p:extLst>
      <p:ext uri="{BB962C8B-B14F-4D97-AF65-F5344CB8AC3E}">
        <p14:creationId xmlns:p14="http://schemas.microsoft.com/office/powerpoint/2010/main" val="1342752508"/>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B20504C-AF57-3543-A7E2-161189D3BEAA}" type="slidenum">
              <a:rPr lang="en-US"/>
              <a:pPr/>
              <a:t>‹#›</a:t>
            </a:fld>
            <a:endParaRPr lang="en-US"/>
          </a:p>
        </p:txBody>
      </p:sp>
    </p:spTree>
    <p:extLst>
      <p:ext uri="{BB962C8B-B14F-4D97-AF65-F5344CB8AC3E}">
        <p14:creationId xmlns:p14="http://schemas.microsoft.com/office/powerpoint/2010/main" val="99484001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1273A50-3865-AD44-A936-228CDE92E132}" type="slidenum">
              <a:rPr lang="en-US"/>
              <a:pPr/>
              <a:t>‹#›</a:t>
            </a:fld>
            <a:endParaRPr lang="en-US"/>
          </a:p>
        </p:txBody>
      </p:sp>
    </p:spTree>
    <p:extLst>
      <p:ext uri="{BB962C8B-B14F-4D97-AF65-F5344CB8AC3E}">
        <p14:creationId xmlns:p14="http://schemas.microsoft.com/office/powerpoint/2010/main" val="320562014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60A8C29-DDAC-784B-B259-B55D725A7525}" type="slidenum">
              <a:rPr lang="en-US"/>
              <a:pPr/>
              <a:t>‹#›</a:t>
            </a:fld>
            <a:endParaRPr lang="en-US"/>
          </a:p>
        </p:txBody>
      </p:sp>
    </p:spTree>
    <p:extLst>
      <p:ext uri="{BB962C8B-B14F-4D97-AF65-F5344CB8AC3E}">
        <p14:creationId xmlns:p14="http://schemas.microsoft.com/office/powerpoint/2010/main" val="20439084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A8324AB1-9343-5148-9DAC-CD2C6DCE2A0E}" type="slidenum">
              <a:rPr lang="en-US"/>
              <a:pPr>
                <a:defRPr/>
              </a:pPr>
              <a:t>‹#›</a:t>
            </a:fld>
            <a:endParaRPr lang="en-US"/>
          </a:p>
        </p:txBody>
      </p:sp>
    </p:spTree>
    <p:extLst>
      <p:ext uri="{BB962C8B-B14F-4D97-AF65-F5344CB8AC3E}">
        <p14:creationId xmlns:p14="http://schemas.microsoft.com/office/powerpoint/2010/main" val="109890205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36682001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591091786"/>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90177901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61572452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4294096231"/>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23899876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00254702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76327071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13474172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5768236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25037387-C84A-A44A-AA1C-D921EDB86BEA}" type="slidenum">
              <a:rPr lang="en-US"/>
              <a:pPr>
                <a:defRPr/>
              </a:pPr>
              <a:t>‹#›</a:t>
            </a:fld>
            <a:endParaRPr lang="en-US"/>
          </a:p>
        </p:txBody>
      </p:sp>
    </p:spTree>
    <p:extLst>
      <p:ext uri="{BB962C8B-B14F-4D97-AF65-F5344CB8AC3E}">
        <p14:creationId xmlns:p14="http://schemas.microsoft.com/office/powerpoint/2010/main" val="1760790616"/>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557441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0D7EC7A1-1BC1-E043-9425-970DF0715810}" type="slidenum">
              <a:rPr lang="en-US"/>
              <a:pPr>
                <a:defRPr/>
              </a:pPr>
              <a:t>‹#›</a:t>
            </a:fld>
            <a:endParaRPr lang="en-US"/>
          </a:p>
        </p:txBody>
      </p:sp>
    </p:spTree>
    <p:extLst>
      <p:ext uri="{BB962C8B-B14F-4D97-AF65-F5344CB8AC3E}">
        <p14:creationId xmlns:p14="http://schemas.microsoft.com/office/powerpoint/2010/main" val="241645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TW"/>
          </a:p>
        </p:txBody>
      </p:sp>
      <p:sp>
        <p:nvSpPr>
          <p:cNvPr id="3" name="Rectangle 5"/>
          <p:cNvSpPr>
            <a:spLocks noGrp="1" noChangeArrowheads="1"/>
          </p:cNvSpPr>
          <p:nvPr>
            <p:ph type="ftr" sz="quarter" idx="11"/>
          </p:nvPr>
        </p:nvSpPr>
        <p:spPr>
          <a:ln/>
        </p:spPr>
        <p:txBody>
          <a:bodyPr/>
          <a:lstStyle>
            <a:lvl1pPr>
              <a:defRPr/>
            </a:lvl1pPr>
          </a:lstStyle>
          <a:p>
            <a:endParaRPr lang="en-US" altLang="zh-TW"/>
          </a:p>
        </p:txBody>
      </p:sp>
      <p:sp>
        <p:nvSpPr>
          <p:cNvPr id="4" name="Rectangle 6"/>
          <p:cNvSpPr>
            <a:spLocks noGrp="1" noChangeArrowheads="1"/>
          </p:cNvSpPr>
          <p:nvPr>
            <p:ph type="sldNum" sz="quarter" idx="12"/>
          </p:nvPr>
        </p:nvSpPr>
        <p:spPr>
          <a:ln/>
        </p:spPr>
        <p:txBody>
          <a:bodyPr/>
          <a:lstStyle>
            <a:lvl1pPr>
              <a:defRPr/>
            </a:lvl1pPr>
          </a:lstStyle>
          <a:p>
            <a:fld id="{863B536C-940C-F84F-AD90-853AD465E4F2}" type="slidenum">
              <a:rPr lang="zh-TW" altLang="en-US"/>
              <a:pPr/>
              <a:t>‹#›</a:t>
            </a:fld>
            <a:endParaRPr lang="en-US" altLang="zh-TW"/>
          </a:p>
        </p:txBody>
      </p:sp>
    </p:spTree>
    <p:extLst>
      <p:ext uri="{BB962C8B-B14F-4D97-AF65-F5344CB8AC3E}">
        <p14:creationId xmlns:p14="http://schemas.microsoft.com/office/powerpoint/2010/main" val="984441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BB2926AE-6499-8045-95CF-ACBBFA68DDDA}" type="slidenum">
              <a:rPr lang="en-US"/>
              <a:pPr>
                <a:defRPr/>
              </a:pPr>
              <a:t>‹#›</a:t>
            </a:fld>
            <a:endParaRPr lang="en-US"/>
          </a:p>
        </p:txBody>
      </p:sp>
    </p:spTree>
    <p:extLst>
      <p:ext uri="{BB962C8B-B14F-4D97-AF65-F5344CB8AC3E}">
        <p14:creationId xmlns:p14="http://schemas.microsoft.com/office/powerpoint/2010/main" val="14438071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F1A874AC-8E84-6040-9294-EDFA658AC930}" type="slidenum">
              <a:rPr lang="en-US"/>
              <a:pPr>
                <a:defRPr/>
              </a:pPr>
              <a:t>‹#›</a:t>
            </a:fld>
            <a:endParaRPr lang="en-US"/>
          </a:p>
        </p:txBody>
      </p:sp>
    </p:spTree>
    <p:extLst>
      <p:ext uri="{BB962C8B-B14F-4D97-AF65-F5344CB8AC3E}">
        <p14:creationId xmlns:p14="http://schemas.microsoft.com/office/powerpoint/2010/main" val="69454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634D2BEF-AFF2-8541-9637-3B68C5864769}" type="slidenum">
              <a:rPr lang="en-US"/>
              <a:pPr>
                <a:defRPr/>
              </a:pPr>
              <a:t>‹#›</a:t>
            </a:fld>
            <a:endParaRPr lang="en-US"/>
          </a:p>
        </p:txBody>
      </p:sp>
    </p:spTree>
    <p:extLst>
      <p:ext uri="{BB962C8B-B14F-4D97-AF65-F5344CB8AC3E}">
        <p14:creationId xmlns:p14="http://schemas.microsoft.com/office/powerpoint/2010/main" val="894994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E14AF86E-7439-B647-A2A5-501232B79E6C}" type="slidenum">
              <a:rPr lang="en-US"/>
              <a:pPr>
                <a:defRPr/>
              </a:pPr>
              <a:t>‹#›</a:t>
            </a:fld>
            <a:endParaRPr lang="en-US"/>
          </a:p>
        </p:txBody>
      </p:sp>
    </p:spTree>
    <p:extLst>
      <p:ext uri="{BB962C8B-B14F-4D97-AF65-F5344CB8AC3E}">
        <p14:creationId xmlns:p14="http://schemas.microsoft.com/office/powerpoint/2010/main" val="1254633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C6D68973-1B76-4240-9336-51BC51B237B1}" type="slidenum">
              <a:rPr lang="en-US"/>
              <a:pPr>
                <a:defRPr/>
              </a:pPr>
              <a:t>‹#›</a:t>
            </a:fld>
            <a:endParaRPr lang="en-US"/>
          </a:p>
        </p:txBody>
      </p:sp>
    </p:spTree>
    <p:extLst>
      <p:ext uri="{BB962C8B-B14F-4D97-AF65-F5344CB8AC3E}">
        <p14:creationId xmlns:p14="http://schemas.microsoft.com/office/powerpoint/2010/main" val="8418691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4285F1DE-45FA-E841-9102-FE799838A090}" type="slidenum">
              <a:rPr lang="en-US"/>
              <a:pPr>
                <a:defRPr/>
              </a:pPr>
              <a:t>‹#›</a:t>
            </a:fld>
            <a:endParaRPr lang="en-US"/>
          </a:p>
        </p:txBody>
      </p:sp>
    </p:spTree>
    <p:extLst>
      <p:ext uri="{BB962C8B-B14F-4D97-AF65-F5344CB8AC3E}">
        <p14:creationId xmlns:p14="http://schemas.microsoft.com/office/powerpoint/2010/main" val="1853272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F4CF0C10-1908-3747-976F-3DEFBDF4B9CE}" type="slidenum">
              <a:rPr lang="en-US"/>
              <a:pPr>
                <a:defRPr/>
              </a:pPr>
              <a:t>‹#›</a:t>
            </a:fld>
            <a:endParaRPr lang="en-US"/>
          </a:p>
        </p:txBody>
      </p:sp>
    </p:spTree>
    <p:extLst>
      <p:ext uri="{BB962C8B-B14F-4D97-AF65-F5344CB8AC3E}">
        <p14:creationId xmlns:p14="http://schemas.microsoft.com/office/powerpoint/2010/main" val="677237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606C1A42-7509-5B41-925A-9DC6430431CB}" type="slidenum">
              <a:rPr lang="en-US"/>
              <a:pPr>
                <a:defRPr/>
              </a:pPr>
              <a:t>‹#›</a:t>
            </a:fld>
            <a:endParaRPr lang="en-US"/>
          </a:p>
        </p:txBody>
      </p:sp>
    </p:spTree>
    <p:extLst>
      <p:ext uri="{BB962C8B-B14F-4D97-AF65-F5344CB8AC3E}">
        <p14:creationId xmlns:p14="http://schemas.microsoft.com/office/powerpoint/2010/main" val="175557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7EF20291-569A-DE48-9464-A7AD17A538F8}" type="slidenum">
              <a:rPr lang="en-US"/>
              <a:pPr>
                <a:defRPr/>
              </a:pPr>
              <a:t>‹#›</a:t>
            </a:fld>
            <a:endParaRPr lang="en-US"/>
          </a:p>
        </p:txBody>
      </p:sp>
    </p:spTree>
    <p:extLst>
      <p:ext uri="{BB962C8B-B14F-4D97-AF65-F5344CB8AC3E}">
        <p14:creationId xmlns:p14="http://schemas.microsoft.com/office/powerpoint/2010/main" val="4095451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0D34C949-00BE-E945-AD19-F512EBC10AEB}" type="slidenum">
              <a:rPr lang="en-US"/>
              <a:pPr>
                <a:defRPr/>
              </a:pPr>
              <a:t>‹#›</a:t>
            </a:fld>
            <a:endParaRPr lang="en-US"/>
          </a:p>
        </p:txBody>
      </p:sp>
    </p:spTree>
    <p:extLst>
      <p:ext uri="{BB962C8B-B14F-4D97-AF65-F5344CB8AC3E}">
        <p14:creationId xmlns:p14="http://schemas.microsoft.com/office/powerpoint/2010/main" val="422801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C3D4F432-14D5-FF47-B990-B8472F4A3993}" type="slidenum">
              <a:rPr lang="zh-TW" altLang="en-US"/>
              <a:pPr/>
              <a:t>‹#›</a:t>
            </a:fld>
            <a:endParaRPr lang="en-US" altLang="zh-TW"/>
          </a:p>
        </p:txBody>
      </p:sp>
    </p:spTree>
    <p:extLst>
      <p:ext uri="{BB962C8B-B14F-4D97-AF65-F5344CB8AC3E}">
        <p14:creationId xmlns:p14="http://schemas.microsoft.com/office/powerpoint/2010/main" val="39641900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7499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79420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81013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946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99815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3078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12371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85737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37134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760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TW"/>
          </a:p>
        </p:txBody>
      </p:sp>
      <p:sp>
        <p:nvSpPr>
          <p:cNvPr id="6" name="Rectangle 5"/>
          <p:cNvSpPr>
            <a:spLocks noGrp="1" noChangeArrowheads="1"/>
          </p:cNvSpPr>
          <p:nvPr>
            <p:ph type="ftr" sz="quarter" idx="11"/>
          </p:nvPr>
        </p:nvSpPr>
        <p:spPr>
          <a:ln/>
        </p:spPr>
        <p:txBody>
          <a:bodyPr/>
          <a:lstStyle>
            <a:lvl1pPr>
              <a:defRPr/>
            </a:lvl1pPr>
          </a:lstStyle>
          <a:p>
            <a:endParaRPr lang="en-US" altLang="zh-TW"/>
          </a:p>
        </p:txBody>
      </p:sp>
      <p:sp>
        <p:nvSpPr>
          <p:cNvPr id="7" name="Rectangle 6"/>
          <p:cNvSpPr>
            <a:spLocks noGrp="1" noChangeArrowheads="1"/>
          </p:cNvSpPr>
          <p:nvPr>
            <p:ph type="sldNum" sz="quarter" idx="12"/>
          </p:nvPr>
        </p:nvSpPr>
        <p:spPr>
          <a:ln/>
        </p:spPr>
        <p:txBody>
          <a:bodyPr/>
          <a:lstStyle>
            <a:lvl1pPr>
              <a:defRPr/>
            </a:lvl1pPr>
          </a:lstStyle>
          <a:p>
            <a:fld id="{F7D61C0E-44FD-E744-A589-4012EFD25DA6}" type="slidenum">
              <a:rPr lang="zh-TW" altLang="en-US"/>
              <a:pPr/>
              <a:t>‹#›</a:t>
            </a:fld>
            <a:endParaRPr lang="en-US" altLang="zh-TW"/>
          </a:p>
        </p:txBody>
      </p:sp>
    </p:spTree>
    <p:extLst>
      <p:ext uri="{BB962C8B-B14F-4D97-AF65-F5344CB8AC3E}">
        <p14:creationId xmlns:p14="http://schemas.microsoft.com/office/powerpoint/2010/main" val="501472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31644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0325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35395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40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67149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38829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6114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58785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9709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5102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1.jpeg"/><Relationship Id="rId2" Type="http://schemas.openxmlformats.org/officeDocument/2006/relationships/slideLayout" Target="../slideLayouts/slideLayout118.xml"/><Relationship Id="rId16" Type="http://schemas.openxmlformats.org/officeDocument/2006/relationships/theme" Target="../theme/theme10.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1.jpe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1.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image" Target="../media/image1.jpeg"/><Relationship Id="rId2" Type="http://schemas.openxmlformats.org/officeDocument/2006/relationships/slideLayout" Target="../slideLayouts/slideLayout144.xml"/><Relationship Id="rId16" Type="http://schemas.openxmlformats.org/officeDocument/2006/relationships/theme" Target="../theme/theme1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3.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5.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image" Target="../media/image1.jpeg"/><Relationship Id="rId2" Type="http://schemas.openxmlformats.org/officeDocument/2006/relationships/slideLayout" Target="../slideLayouts/slideLayout193.xml"/><Relationship Id="rId16" Type="http://schemas.openxmlformats.org/officeDocument/2006/relationships/theme" Target="../theme/theme16.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1.jpeg"/><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7.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1.jpe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8.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1.jpe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9.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1.jpe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0.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1.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1.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image" Target="../media/image1.jpeg"/><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2.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image" Target="../media/image1.jpeg"/><Relationship Id="rId2" Type="http://schemas.openxmlformats.org/officeDocument/2006/relationships/slideLayout" Target="../slideLayouts/slideLayout274.xml"/><Relationship Id="rId16" Type="http://schemas.openxmlformats.org/officeDocument/2006/relationships/theme" Target="../theme/theme23.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jpe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4.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1.jpe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5.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1.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6.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1.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27.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1.jpe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28.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1.jpe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29.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jpe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1.jpe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0.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image" Target="../media/image1.jpeg"/><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1.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image" Target="../media/image1.jpeg"/><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2.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17" Type="http://schemas.openxmlformats.org/officeDocument/2006/relationships/image" Target="../media/image1.jpeg"/><Relationship Id="rId2" Type="http://schemas.openxmlformats.org/officeDocument/2006/relationships/slideLayout" Target="../slideLayouts/slideLayout388.xml"/><Relationship Id="rId16" Type="http://schemas.openxmlformats.org/officeDocument/2006/relationships/theme" Target="../theme/theme33.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5" Type="http://schemas.openxmlformats.org/officeDocument/2006/relationships/slideLayout" Target="../slideLayouts/slideLayout40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slideLayout" Target="../slideLayouts/slideLayout40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image" Target="../media/image1.jpeg"/><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4.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image" Target="../media/image1.jpeg"/><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5.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jpe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36.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1.jpeg"/><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37.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image" Target="../media/image1.jpeg"/><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38.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slideLayout" Target="../slideLayouts/slideLayout469.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slideLayout" Target="../slideLayouts/slideLayout468.xml"/><Relationship Id="rId17" Type="http://schemas.openxmlformats.org/officeDocument/2006/relationships/image" Target="../media/image1.jpeg"/><Relationship Id="rId2" Type="http://schemas.openxmlformats.org/officeDocument/2006/relationships/slideLayout" Target="../slideLayouts/slideLayout458.xml"/><Relationship Id="rId16" Type="http://schemas.openxmlformats.org/officeDocument/2006/relationships/theme" Target="../theme/theme39.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5" Type="http://schemas.openxmlformats.org/officeDocument/2006/relationships/slideLayout" Target="../slideLayouts/slideLayout47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 Id="rId14" Type="http://schemas.openxmlformats.org/officeDocument/2006/relationships/slideLayout" Target="../slideLayouts/slideLayout4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jpe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image" Target="../media/image1.jpeg"/><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0.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image" Target="../media/image1.jpeg"/><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1.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01.xml"/><Relationship Id="rId13" Type="http://schemas.openxmlformats.org/officeDocument/2006/relationships/theme" Target="../theme/theme42.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slideLayout" Target="../slideLayouts/slideLayout505.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 Id="rId14" Type="http://schemas.openxmlformats.org/officeDocument/2006/relationships/image" Target="../media/image1.jpe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13.xml"/><Relationship Id="rId13" Type="http://schemas.openxmlformats.org/officeDocument/2006/relationships/theme" Target="../theme/theme43.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slideLayout" Target="../slideLayouts/slideLayout517.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 Id="rId14" Type="http://schemas.openxmlformats.org/officeDocument/2006/relationships/image" Target="../media/image1.jpe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1.jpe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4.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slideLayout" Target="../slideLayouts/slideLayout541.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5" Type="http://schemas.openxmlformats.org/officeDocument/2006/relationships/theme" Target="../theme/theme45.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4" Type="http://schemas.openxmlformats.org/officeDocument/2006/relationships/slideLayout" Target="../slideLayouts/slideLayout54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slideLayout" Target="../slideLayouts/slideLayout555.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slideLayout" Target="../slideLayouts/slideLayout554.xml"/><Relationship Id="rId17" Type="http://schemas.openxmlformats.org/officeDocument/2006/relationships/image" Target="../media/image4.png"/><Relationship Id="rId2" Type="http://schemas.openxmlformats.org/officeDocument/2006/relationships/slideLayout" Target="../slideLayouts/slideLayout544.xml"/><Relationship Id="rId16" Type="http://schemas.openxmlformats.org/officeDocument/2006/relationships/theme" Target="../theme/theme46.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5" Type="http://schemas.openxmlformats.org/officeDocument/2006/relationships/slideLayout" Target="../slideLayouts/slideLayout55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 Id="rId14" Type="http://schemas.openxmlformats.org/officeDocument/2006/relationships/slideLayout" Target="../slideLayouts/slideLayout55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theme" Target="../theme/theme47.xml"/><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slideLayout" Target="../slideLayouts/slideLayout569.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77.xml"/><Relationship Id="rId13" Type="http://schemas.openxmlformats.org/officeDocument/2006/relationships/theme" Target="../theme/theme48.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slideLayout" Target="../slideLayouts/slideLayout581.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89.xml"/><Relationship Id="rId13" Type="http://schemas.openxmlformats.org/officeDocument/2006/relationships/slideLayout" Target="../slideLayouts/slideLayout594.xml"/><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slideLayout" Target="../slideLayouts/slideLayout593.xml"/><Relationship Id="rId2" Type="http://schemas.openxmlformats.org/officeDocument/2006/relationships/slideLayout" Target="../slideLayouts/slideLayout583.xml"/><Relationship Id="rId16" Type="http://schemas.openxmlformats.org/officeDocument/2006/relationships/theme" Target="../theme/theme49.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5" Type="http://schemas.openxmlformats.org/officeDocument/2006/relationships/slideLayout" Target="../slideLayouts/slideLayout59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 Id="rId14" Type="http://schemas.openxmlformats.org/officeDocument/2006/relationships/slideLayout" Target="../slideLayouts/slideLayout5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50.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15.xml"/><Relationship Id="rId13" Type="http://schemas.openxmlformats.org/officeDocument/2006/relationships/slideLayout" Target="../slideLayouts/slideLayout620.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slideLayout" Target="../slideLayouts/slideLayout619.xml"/><Relationship Id="rId2" Type="http://schemas.openxmlformats.org/officeDocument/2006/relationships/slideLayout" Target="../slideLayouts/slideLayout609.xml"/><Relationship Id="rId16" Type="http://schemas.openxmlformats.org/officeDocument/2006/relationships/theme" Target="../theme/theme51.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5" Type="http://schemas.openxmlformats.org/officeDocument/2006/relationships/slideLayout" Target="../slideLayouts/slideLayout62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 Id="rId14" Type="http://schemas.openxmlformats.org/officeDocument/2006/relationships/slideLayout" Target="../slideLayouts/slideLayout62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30.xml"/><Relationship Id="rId13" Type="http://schemas.openxmlformats.org/officeDocument/2006/relationships/image" Target="../media/image5.png"/><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theme" Target="../theme/theme52.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theme" Target="../theme/theme53.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slideLayout" Target="../slideLayouts/slideLayout645.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64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image" Target="../media/image5.png"/><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theme" Target="../theme/theme55.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65.xml"/><Relationship Id="rId13" Type="http://schemas.openxmlformats.org/officeDocument/2006/relationships/theme" Target="../theme/theme56.xml"/><Relationship Id="rId18" Type="http://schemas.openxmlformats.org/officeDocument/2006/relationships/image" Target="../media/image11.png"/><Relationship Id="rId3" Type="http://schemas.openxmlformats.org/officeDocument/2006/relationships/slideLayout" Target="../slideLayouts/slideLayout660.xml"/><Relationship Id="rId7" Type="http://schemas.openxmlformats.org/officeDocument/2006/relationships/slideLayout" Target="../slideLayouts/slideLayout664.xml"/><Relationship Id="rId12" Type="http://schemas.openxmlformats.org/officeDocument/2006/relationships/slideLayout" Target="../slideLayouts/slideLayout669.xml"/><Relationship Id="rId17" Type="http://schemas.openxmlformats.org/officeDocument/2006/relationships/image" Target="../media/image10.png"/><Relationship Id="rId2" Type="http://schemas.openxmlformats.org/officeDocument/2006/relationships/slideLayout" Target="../slideLayouts/slideLayout659.xml"/><Relationship Id="rId16" Type="http://schemas.openxmlformats.org/officeDocument/2006/relationships/image" Target="../media/image9.png"/><Relationship Id="rId1" Type="http://schemas.openxmlformats.org/officeDocument/2006/relationships/slideLayout" Target="../slideLayouts/slideLayout658.xml"/><Relationship Id="rId6" Type="http://schemas.openxmlformats.org/officeDocument/2006/relationships/slideLayout" Target="../slideLayouts/slideLayout663.xml"/><Relationship Id="rId11" Type="http://schemas.openxmlformats.org/officeDocument/2006/relationships/slideLayout" Target="../slideLayouts/slideLayout668.xml"/><Relationship Id="rId5" Type="http://schemas.openxmlformats.org/officeDocument/2006/relationships/slideLayout" Target="../slideLayouts/slideLayout662.xml"/><Relationship Id="rId15" Type="http://schemas.openxmlformats.org/officeDocument/2006/relationships/image" Target="../media/image8.png"/><Relationship Id="rId10" Type="http://schemas.openxmlformats.org/officeDocument/2006/relationships/slideLayout" Target="../slideLayouts/slideLayout667.xml"/><Relationship Id="rId4" Type="http://schemas.openxmlformats.org/officeDocument/2006/relationships/slideLayout" Target="../slideLayouts/slideLayout661.xml"/><Relationship Id="rId9" Type="http://schemas.openxmlformats.org/officeDocument/2006/relationships/slideLayout" Target="../slideLayouts/slideLayout666.xml"/><Relationship Id="rId14" Type="http://schemas.openxmlformats.org/officeDocument/2006/relationships/image" Target="../media/image7.jpe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77.xml"/><Relationship Id="rId3" Type="http://schemas.openxmlformats.org/officeDocument/2006/relationships/slideLayout" Target="../slideLayouts/slideLayout672.xml"/><Relationship Id="rId7" Type="http://schemas.openxmlformats.org/officeDocument/2006/relationships/slideLayout" Target="../slideLayouts/slideLayout676.xml"/><Relationship Id="rId12" Type="http://schemas.openxmlformats.org/officeDocument/2006/relationships/theme" Target="../theme/theme57.xml"/><Relationship Id="rId2" Type="http://schemas.openxmlformats.org/officeDocument/2006/relationships/slideLayout" Target="../slideLayouts/slideLayout671.xml"/><Relationship Id="rId1" Type="http://schemas.openxmlformats.org/officeDocument/2006/relationships/slideLayout" Target="../slideLayouts/slideLayout670.xml"/><Relationship Id="rId6" Type="http://schemas.openxmlformats.org/officeDocument/2006/relationships/slideLayout" Target="../slideLayouts/slideLayout675.xml"/><Relationship Id="rId11" Type="http://schemas.openxmlformats.org/officeDocument/2006/relationships/slideLayout" Target="../slideLayouts/slideLayout680.xml"/><Relationship Id="rId5" Type="http://schemas.openxmlformats.org/officeDocument/2006/relationships/slideLayout" Target="../slideLayouts/slideLayout674.xml"/><Relationship Id="rId10" Type="http://schemas.openxmlformats.org/officeDocument/2006/relationships/slideLayout" Target="../slideLayouts/slideLayout679.xml"/><Relationship Id="rId4" Type="http://schemas.openxmlformats.org/officeDocument/2006/relationships/slideLayout" Target="../slideLayouts/slideLayout673.xml"/><Relationship Id="rId9" Type="http://schemas.openxmlformats.org/officeDocument/2006/relationships/slideLayout" Target="../slideLayouts/slideLayout6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jpe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image" Target="../media/image1.jpeg"/><Relationship Id="rId2" Type="http://schemas.openxmlformats.org/officeDocument/2006/relationships/slideLayout" Target="../slideLayouts/slideLayout103.xml"/><Relationship Id="rId16" Type="http://schemas.openxmlformats.org/officeDocument/2006/relationships/theme" Target="../theme/theme9.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a typeface="新細明體" charset="0"/>
                <a:cs typeface="新細明體" charset="0"/>
              </a:defRPr>
            </a:lvl1pPr>
          </a:lstStyle>
          <a:p>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a typeface="新細明體" charset="0"/>
                <a:cs typeface="新細明體" charset="0"/>
              </a:defRPr>
            </a:lvl1pPr>
          </a:lstStyle>
          <a:p>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a typeface="新細明體" charset="0"/>
                <a:cs typeface="新細明體" charset="0"/>
              </a:defRPr>
            </a:lvl1pPr>
          </a:lstStyle>
          <a:p>
            <a:fld id="{583A5414-8D77-1346-8518-0D80C240C153}"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1047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5493994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64079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6628417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9119136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2862626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4515"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a typeface="新細明體" charset="0"/>
                <a:cs typeface="新細明體" charset="0"/>
              </a:defRPr>
            </a:lvl1pPr>
          </a:lstStyle>
          <a:p>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a typeface="新細明體" charset="0"/>
                <a:cs typeface="新細明體" charset="0"/>
              </a:defRPr>
            </a:lvl1pPr>
          </a:lstStyle>
          <a:p>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a typeface="新細明體" charset="0"/>
                <a:cs typeface="新細明體" charset="0"/>
              </a:defRPr>
            </a:lvl1pPr>
          </a:lstStyle>
          <a:p>
            <a:fld id="{583A5414-8D77-1346-8518-0D80C240C153}"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86568250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04876920"/>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1352444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882637238"/>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47268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0586986"/>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0878354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003417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478767"/>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56672688"/>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3010"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fld id="{C3466ABE-B13A-C741-9455-C506F5BB658A}" type="datetimeFigureOut">
              <a:rPr lang="en-NZ"/>
              <a:pPr>
                <a:defRPr/>
              </a:pPr>
              <a:t>13/08/2024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a:defRPr/>
            </a:pPr>
            <a:fld id="{C8B6B401-0782-694C-AD7C-CAE04C1A4651}" type="slidenum">
              <a:rPr lang="en-NZ"/>
              <a:pPr>
                <a:defRPr/>
              </a:pPr>
              <a:t>‹#›</a:t>
            </a:fld>
            <a:endParaRPr lang="en-NZ"/>
          </a:p>
        </p:txBody>
      </p:sp>
    </p:spTree>
    <p:extLst>
      <p:ext uri="{BB962C8B-B14F-4D97-AF65-F5344CB8AC3E}">
        <p14:creationId xmlns:p14="http://schemas.microsoft.com/office/powerpoint/2010/main" val="1020576853"/>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00846710"/>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270052141"/>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26039653"/>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65675302"/>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98246879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77974877"/>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69995852"/>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29596287"/>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974257"/>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 id="2147484186" r:id="rId13"/>
    <p:sldLayoutId id="2147484187" r:id="rId14"/>
    <p:sldLayoutId id="214748418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60528976"/>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42943515"/>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63255903"/>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88822947"/>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8604585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442884"/>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900" b="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900" b="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a:endParaRPr lang="en-US" sz="2400" b="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900" b="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900" b="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900" b="0">
                  <a:solidFill>
                    <a:srgbClr val="FFA27C"/>
                  </a:solidFill>
                  <a:latin typeface="Arial" charset="0"/>
                </a:endParaRPr>
              </a:p>
            </p:txBody>
          </p:sp>
        </p:grpSp>
      </p:grpSp>
    </p:spTree>
    <p:extLst>
      <p:ext uri="{BB962C8B-B14F-4D97-AF65-F5344CB8AC3E}">
        <p14:creationId xmlns:p14="http://schemas.microsoft.com/office/powerpoint/2010/main" val="1226842537"/>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3451162153"/>
      </p:ext>
    </p:extLst>
  </p:cSld>
  <p:clrMap bg1="dk2" tx1="lt1" bg2="dk1" tx2="lt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7023D8DD-BEB4-4D45-A07F-9B3EE692E84D}" type="slidenum">
              <a:rPr lang="en-US"/>
              <a:pPr>
                <a:defRPr/>
              </a:pPr>
              <a:t>‹#›</a:t>
            </a:fld>
            <a:endParaRPr lang="en-US"/>
          </a:p>
        </p:txBody>
      </p:sp>
    </p:spTree>
    <p:extLst>
      <p:ext uri="{BB962C8B-B14F-4D97-AF65-F5344CB8AC3E}">
        <p14:creationId xmlns:p14="http://schemas.microsoft.com/office/powerpoint/2010/main" val="3183468559"/>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altLang="zh-CN"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ltLang="zh-CN"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6F1806-E1C4-C040-B778-8336D1E915CD}" type="slidenum">
              <a:rPr lang="en-US" altLang="zh-CN" b="0" smtClean="0">
                <a:solidFill>
                  <a:srgbClr val="000000"/>
                </a:solidFill>
                <a:latin typeface="Arial" charset="0"/>
              </a:rPr>
              <a:pPr>
                <a:defRPr/>
              </a:pPr>
              <a:t>‹#›</a:t>
            </a:fld>
            <a:endParaRPr lang="en-US" altLang="zh-CN" b="0">
              <a:solidFill>
                <a:srgbClr val="000000"/>
              </a:solidFill>
              <a:latin typeface="Arial" charset="0"/>
            </a:endParaRPr>
          </a:p>
        </p:txBody>
      </p:sp>
    </p:spTree>
    <p:extLst>
      <p:ext uri="{BB962C8B-B14F-4D97-AF65-F5344CB8AC3E}">
        <p14:creationId xmlns:p14="http://schemas.microsoft.com/office/powerpoint/2010/main" val="3368522537"/>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Lst>
  <p:transition>
    <p:fade/>
  </p:transition>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32646633"/>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8/13/24</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412879092"/>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706308977"/>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 id="2147484365"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31542"/>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64721446"/>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516"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extLst>
      <p:ext uri="{BB962C8B-B14F-4D97-AF65-F5344CB8AC3E}">
        <p14:creationId xmlns:p14="http://schemas.microsoft.com/office/powerpoint/2010/main" val="2308255763"/>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06"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665945004"/>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 id="2147484420" r:id="rId13"/>
    <p:sldLayoutId id="2147484421" r:id="rId14"/>
    <p:sldLayoutId id="214748442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13/08/2024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42834297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8/13/24</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4032094095"/>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D38FED27-A650-D54F-8667-C09D9C1022AA}" type="slidenum">
              <a:rPr lang="en-US"/>
              <a:pPr>
                <a:defRPr/>
              </a:pPr>
              <a:t>‹#›</a:t>
            </a:fld>
            <a:endParaRPr lang="en-US"/>
          </a:p>
        </p:txBody>
      </p:sp>
    </p:spTree>
    <p:extLst>
      <p:ext uri="{BB962C8B-B14F-4D97-AF65-F5344CB8AC3E}">
        <p14:creationId xmlns:p14="http://schemas.microsoft.com/office/powerpoint/2010/main" val="3620722368"/>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1800" b="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b="0"/>
              <a:pPr>
                <a:defRPr/>
              </a:pPr>
              <a:t>‹#›</a:t>
            </a:fld>
            <a:endParaRPr lang="en-US" b="0"/>
          </a:p>
        </p:txBody>
      </p:sp>
    </p:spTree>
    <p:extLst>
      <p:ext uri="{BB962C8B-B14F-4D97-AF65-F5344CB8AC3E}">
        <p14:creationId xmlns:p14="http://schemas.microsoft.com/office/powerpoint/2010/main" val="349884787"/>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n-US" b="0">
              <a:solidFill>
                <a:srgbClr val="000000"/>
              </a:solidFill>
              <a:cs typeface="Arial" charset="0"/>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b="0">
              <a:solidFill>
                <a:srgbClr val="000000"/>
              </a:solidFill>
              <a:cs typeface="Arial" charset="0"/>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07898D0-0A78-7949-B99D-26D588506DE5}" type="slidenum">
              <a:rPr lang="en-US" b="0">
                <a:solidFill>
                  <a:srgbClr val="000000"/>
                </a:solidFill>
                <a:cs typeface="Arial" charset="0"/>
              </a:rPr>
              <a:pPr/>
              <a:t>‹#›</a:t>
            </a:fld>
            <a:endParaRPr lang="en-US" b="0">
              <a:solidFill>
                <a:srgbClr val="000000"/>
              </a:solidFill>
              <a:cs typeface="Arial" charset="0"/>
            </a:endParaRPr>
          </a:p>
        </p:txBody>
      </p:sp>
    </p:spTree>
    <p:extLst>
      <p:ext uri="{BB962C8B-B14F-4D97-AF65-F5344CB8AC3E}">
        <p14:creationId xmlns:p14="http://schemas.microsoft.com/office/powerpoint/2010/main" val="3085264810"/>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6" charset="0"/>
        </a:defRPr>
      </a:lvl6pPr>
      <a:lvl7pPr marL="914400" algn="ctr" rtl="0" fontAlgn="base">
        <a:spcBef>
          <a:spcPct val="0"/>
        </a:spcBef>
        <a:spcAft>
          <a:spcPct val="0"/>
        </a:spcAft>
        <a:defRPr sz="4400">
          <a:solidFill>
            <a:schemeClr val="tx2"/>
          </a:solidFill>
          <a:latin typeface="Times New Roman" pitchFamily="16" charset="0"/>
        </a:defRPr>
      </a:lvl7pPr>
      <a:lvl8pPr marL="1371600" algn="ctr" rtl="0" fontAlgn="base">
        <a:spcBef>
          <a:spcPct val="0"/>
        </a:spcBef>
        <a:spcAft>
          <a:spcPct val="0"/>
        </a:spcAft>
        <a:defRPr sz="4400">
          <a:solidFill>
            <a:schemeClr val="tx2"/>
          </a:solidFill>
          <a:latin typeface="Times New Roman" pitchFamily="16" charset="0"/>
        </a:defRPr>
      </a:lvl8pPr>
      <a:lvl9pPr marL="1828800" algn="ctr" rtl="0" fontAlgn="base">
        <a:spcBef>
          <a:spcPct val="0"/>
        </a:spcBef>
        <a:spcAft>
          <a:spcPct val="0"/>
        </a:spcAft>
        <a:defRPr sz="4400">
          <a:solidFill>
            <a:schemeClr val="tx2"/>
          </a:solidFill>
          <a:latin typeface="Times New Roman" pitchFamily="1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defRPr/>
              </a:pPr>
              <a:endParaRPr lang="en-US" sz="1800" b="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b="0">
                <a:solidFill>
                  <a:srgbClr val="FFFFFF"/>
                </a:solidFill>
                <a:latin typeface="Arial"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lgn="l">
              <a:defRPr/>
            </a:pPr>
            <a:endParaRPr lang="en-US" b="0"/>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b="0"/>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b="0"/>
              <a:pPr>
                <a:defRPr/>
              </a:pPr>
              <a:t>‹#›</a:t>
            </a:fld>
            <a:endParaRPr lang="en-US" b="0"/>
          </a:p>
        </p:txBody>
      </p:sp>
    </p:spTree>
    <p:extLst>
      <p:ext uri="{BB962C8B-B14F-4D97-AF65-F5344CB8AC3E}">
        <p14:creationId xmlns:p14="http://schemas.microsoft.com/office/powerpoint/2010/main" val="3005807187"/>
      </p:ext>
    </p:extLst>
  </p:cSld>
  <p:clrMap bg1="dk2" tx1="lt1" bg2="dk1" tx2="lt2" accent1="accent1" accent2="accent2" accent3="accent3" accent4="accent4" accent5="accent5" accent6="accent6" hlink="hlink" folHlink="folHlink"/>
  <p:sldLayoutIdLst>
    <p:sldLayoutId id="2147484489"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spcBef>
                <a:spcPct val="50000"/>
              </a:spcBef>
            </a:pPr>
            <a:endParaRPr lang="en-US" b="0">
              <a:solidFill>
                <a:srgbClr val="000000"/>
              </a:solidFill>
              <a:cs typeface="MS PGothic"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b="0">
                <a:cs typeface="MS PGothic" charset="0"/>
              </a:rPr>
              <a:pPr>
                <a:defRPr/>
              </a:pPr>
              <a:t>‹#›</a:t>
            </a:fld>
            <a:endParaRPr lang="en-US" b="0">
              <a:cs typeface="MS PGothic" charset="0"/>
            </a:endParaRPr>
          </a:p>
        </p:txBody>
      </p:sp>
    </p:spTree>
    <p:extLst>
      <p:ext uri="{BB962C8B-B14F-4D97-AF65-F5344CB8AC3E}">
        <p14:creationId xmlns:p14="http://schemas.microsoft.com/office/powerpoint/2010/main" val="3585343782"/>
      </p:ext>
    </p:extLst>
  </p:cSld>
  <p:clrMap bg1="lt1" tx1="dk1" bg2="lt2" tx2="dk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charset="0"/>
              </a:defRPr>
            </a:lvl1pPr>
          </a:lstStyle>
          <a:p>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charset="0"/>
              </a:defRPr>
            </a:lvl1pPr>
          </a:lstStyle>
          <a:p>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fld id="{6BDAE325-15F2-5D4F-BA80-F0EEF1659914}" type="slidenum">
              <a:rPr lang="en-US"/>
              <a:pPr/>
              <a:t>‹#›</a:t>
            </a:fld>
            <a:endParaRPr lang="en-US"/>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59500"/>
      </p:ext>
    </p:extLst>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14"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6"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6" charset="0"/>
        </a:defRPr>
      </a:lvl6pPr>
      <a:lvl7pPr marL="914400" algn="l" rtl="0" fontAlgn="base">
        <a:spcBef>
          <a:spcPct val="0"/>
        </a:spcBef>
        <a:spcAft>
          <a:spcPct val="0"/>
        </a:spcAft>
        <a:defRPr sz="4400">
          <a:solidFill>
            <a:schemeClr val="tx2"/>
          </a:solidFill>
          <a:latin typeface="Times New Roman" pitchFamily="16" charset="0"/>
        </a:defRPr>
      </a:lvl7pPr>
      <a:lvl8pPr marL="1371600" algn="l" rtl="0" fontAlgn="base">
        <a:spcBef>
          <a:spcPct val="0"/>
        </a:spcBef>
        <a:spcAft>
          <a:spcPct val="0"/>
        </a:spcAft>
        <a:defRPr sz="4400">
          <a:solidFill>
            <a:schemeClr val="tx2"/>
          </a:solidFill>
          <a:latin typeface="Times New Roman" pitchFamily="16" charset="0"/>
        </a:defRPr>
      </a:lvl8pPr>
      <a:lvl9pPr marL="1828800" algn="l" rtl="0" fontAlgn="base">
        <a:spcBef>
          <a:spcPct val="0"/>
        </a:spcBef>
        <a:spcAft>
          <a:spcPct val="0"/>
        </a:spcAft>
        <a:defRPr sz="4400">
          <a:solidFill>
            <a:schemeClr val="tx2"/>
          </a:solidFill>
          <a:latin typeface="Times New Roman" pitchFamily="16"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16"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502363194"/>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Times New Roman" charset="0"/>
              </a:defRPr>
            </a:lvl1pPr>
          </a:lstStyle>
          <a:p>
            <a:pPr>
              <a:defRPr/>
            </a:pPr>
            <a:fld id="{DBC398AE-139F-0F46-A6EA-B53722D8AE8A}" type="slidenum">
              <a:rPr lang="en-US"/>
              <a:pPr>
                <a:defRPr/>
              </a:pPr>
              <a:t>‹#›</a:t>
            </a:fld>
            <a:endParaRPr lang="en-US"/>
          </a:p>
        </p:txBody>
      </p:sp>
    </p:spTree>
    <p:extLst>
      <p:ext uri="{BB962C8B-B14F-4D97-AF65-F5344CB8AC3E}">
        <p14:creationId xmlns:p14="http://schemas.microsoft.com/office/powerpoint/2010/main" val="77675753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9676138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6539744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0094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6.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54.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35.xml"/><Relationship Id="rId1" Type="http://schemas.openxmlformats.org/officeDocument/2006/relationships/themeOverride" Target="../theme/themeOverride16.xml"/></Relationships>
</file>

<file path=ppt/slides/_rels/slide102.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9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10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8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10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61.png"/><Relationship Id="rId1" Type="http://schemas.openxmlformats.org/officeDocument/2006/relationships/slideLayout" Target="../slideLayouts/slideLayout54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10.xml.rels><?xml version="1.0" encoding="UTF-8" standalone="yes"?>
<Relationships xmlns="http://schemas.openxmlformats.org/package/2006/relationships"><Relationship Id="rId3" Type="http://schemas.openxmlformats.org/officeDocument/2006/relationships/hyperlink" Target="http://www.mastercardintl.com/rpps/images/question.jpg"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1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561.xml"/><Relationship Id="rId4" Type="http://schemas.openxmlformats.org/officeDocument/2006/relationships/image" Target="../media/image45.png"/></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561.xml"/><Relationship Id="rId4" Type="http://schemas.openxmlformats.org/officeDocument/2006/relationships/image" Target="../media/image44.png"/></Relationships>
</file>

<file path=ppt/slides/_rels/slide113.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slideLayout" Target="../slideLayouts/slideLayout596.xml"/><Relationship Id="rId1" Type="http://schemas.openxmlformats.org/officeDocument/2006/relationships/themeOverride" Target="../theme/themeOverride17.xml"/><Relationship Id="rId5" Type="http://schemas.openxmlformats.org/officeDocument/2006/relationships/image" Target="../media/image94.png"/><Relationship Id="rId4" Type="http://schemas.openxmlformats.org/officeDocument/2006/relationships/image" Target="../media/image9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555.xml"/></Relationships>
</file>

<file path=ppt/slides/_rels/slide1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555.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555.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55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588.xml"/><Relationship Id="rId1" Type="http://schemas.openxmlformats.org/officeDocument/2006/relationships/themeOverride" Target="../theme/themeOverride18.xml"/><Relationship Id="rId5" Type="http://schemas.openxmlformats.org/officeDocument/2006/relationships/image" Target="../media/image38.png"/><Relationship Id="rId4" Type="http://schemas.openxmlformats.org/officeDocument/2006/relationships/hyperlink" Target="http://tubes.ominix.com/art/a/misc/king-crown-golden.png"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588.xml"/><Relationship Id="rId1" Type="http://schemas.openxmlformats.org/officeDocument/2006/relationships/themeOverride" Target="../theme/themeOverride19.xml"/></Relationships>
</file>

<file path=ppt/slides/_rels/slide1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588.xml"/><Relationship Id="rId1" Type="http://schemas.openxmlformats.org/officeDocument/2006/relationships/themeOverride" Target="../theme/themeOverride20.xml"/><Relationship Id="rId4" Type="http://schemas.openxmlformats.org/officeDocument/2006/relationships/image" Target="../media/image10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9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55.xml"/></Relationships>
</file>

<file path=ppt/slides/_rels/slide12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55.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588.xml"/><Relationship Id="rId1" Type="http://schemas.openxmlformats.org/officeDocument/2006/relationships/themeOverride" Target="../theme/themeOverride21.xml"/><Relationship Id="rId4" Type="http://schemas.openxmlformats.org/officeDocument/2006/relationships/image" Target="../media/image10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99.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88.xml"/><Relationship Id="rId1" Type="http://schemas.openxmlformats.org/officeDocument/2006/relationships/themeOverride" Target="../theme/themeOverride22.xml"/><Relationship Id="rId4" Type="http://schemas.openxmlformats.org/officeDocument/2006/relationships/image" Target="../media/image112.png"/></Relationships>
</file>

<file path=ppt/slides/_rels/slide13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8.xml"/></Relationships>
</file>

<file path=ppt/slides/_rels/slide13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38.xml"/></Relationships>
</file>

<file path=ppt/slides/_rels/slide14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20.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88.xml"/><Relationship Id="rId1" Type="http://schemas.openxmlformats.org/officeDocument/2006/relationships/themeOverride" Target="../theme/themeOverride23.xml"/><Relationship Id="rId4" Type="http://schemas.openxmlformats.org/officeDocument/2006/relationships/image" Target="../media/image111.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3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8.xml"/><Relationship Id="rId1" Type="http://schemas.openxmlformats.org/officeDocument/2006/relationships/slideLayout" Target="../slideLayouts/slideLayout594.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8.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349.xml"/><Relationship Id="rId1" Type="http://schemas.openxmlformats.org/officeDocument/2006/relationships/themeOverride" Target="../theme/themeOverride24.xml"/></Relationships>
</file>

<file path=ppt/slides/_rels/slide1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9.xml"/><Relationship Id="rId1" Type="http://schemas.openxmlformats.org/officeDocument/2006/relationships/slideLayout" Target="../slideLayouts/slideLayout59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4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1.xml"/><Relationship Id="rId1" Type="http://schemas.openxmlformats.org/officeDocument/2006/relationships/themeOverride" Target="../theme/themeOverride4.xml"/><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60.xml"/></Relationships>
</file>

<file path=ppt/slides/_rels/slide15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4.xml"/><Relationship Id="rId1" Type="http://schemas.openxmlformats.org/officeDocument/2006/relationships/slideLayout" Target="../slideLayouts/slideLayout594.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5.xml"/><Relationship Id="rId1" Type="http://schemas.openxmlformats.org/officeDocument/2006/relationships/slideLayout" Target="../slideLayouts/slideLayout59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6.xml"/><Relationship Id="rId1" Type="http://schemas.openxmlformats.org/officeDocument/2006/relationships/slideLayout" Target="../slideLayouts/slideLayout39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594.xml"/><Relationship Id="rId4" Type="http://schemas.openxmlformats.org/officeDocument/2006/relationships/image" Target="../media/image128.png"/></Relationships>
</file>

<file path=ppt/slides/_rels/slide1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19.xml"/></Relationships>
</file>

<file path=ppt/slides/_rels/slide1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8.xml"/><Relationship Id="rId1" Type="http://schemas.openxmlformats.org/officeDocument/2006/relationships/slideLayout" Target="../slideLayouts/slideLayout594.xml"/></Relationships>
</file>

<file path=ppt/slides/_rels/slide164.xml.rels><?xml version="1.0" encoding="UTF-8" standalone="yes"?>
<Relationships xmlns="http://schemas.openxmlformats.org/package/2006/relationships"><Relationship Id="rId3" Type="http://schemas.openxmlformats.org/officeDocument/2006/relationships/hyperlink" Target="http://www.fultonecd.org/images/no-sign.gif"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6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30.xml"/></Relationships>
</file>

<file path=ppt/slides/_rels/slide1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1.xml"/><Relationship Id="rId1" Type="http://schemas.openxmlformats.org/officeDocument/2006/relationships/slideLayout" Target="../slideLayouts/slideLayout31.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49.xml"/><Relationship Id="rId1" Type="http://schemas.openxmlformats.org/officeDocument/2006/relationships/themeOverride" Target="../theme/themeOverride25.xml"/><Relationship Id="rId4" Type="http://schemas.openxmlformats.org/officeDocument/2006/relationships/image" Target="../media/image1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6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41.xml"/></Relationships>
</file>

<file path=ppt/slides/_rels/slide17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3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5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hyperlink" Target="http://www.aginsinn.com/tiles/spear.jpg" TargetMode="External"/></Relationships>
</file>

<file path=ppt/slides/_rels/slide17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69.xml"/></Relationships>
</file>

<file path=ppt/slides/_rels/slide17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8.xml"/></Relationships>
</file>

<file path=ppt/slides/_rels/slide17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94.xml"/></Relationships>
</file>

<file path=ppt/slides/_rels/slide1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6.xml"/><Relationship Id="rId1" Type="http://schemas.openxmlformats.org/officeDocument/2006/relationships/slideLayout" Target="../slideLayouts/slideLayout529.xml"/></Relationships>
</file>

<file path=ppt/slides/_rels/slide17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7.xml"/><Relationship Id="rId1" Type="http://schemas.openxmlformats.org/officeDocument/2006/relationships/slideLayout" Target="../slideLayouts/slideLayout57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29.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42.xml"/><Relationship Id="rId1" Type="http://schemas.openxmlformats.org/officeDocument/2006/relationships/themeOverride" Target="../theme/themeOverride26.xml"/></Relationships>
</file>

<file path=ppt/slides/_rels/slide1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0.xml"/><Relationship Id="rId1" Type="http://schemas.openxmlformats.org/officeDocument/2006/relationships/slideLayout" Target="../slideLayouts/slideLayout529.xml"/></Relationships>
</file>

<file path=ppt/slides/_rels/slide1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1.xml"/><Relationship Id="rId1" Type="http://schemas.openxmlformats.org/officeDocument/2006/relationships/slideLayout" Target="../slideLayouts/slideLayout529.xml"/></Relationships>
</file>

<file path=ppt/slides/_rels/slide1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2.xml"/><Relationship Id="rId1" Type="http://schemas.openxmlformats.org/officeDocument/2006/relationships/slideLayout" Target="../slideLayouts/slideLayout529.xml"/></Relationships>
</file>

<file path=ppt/slides/_rels/slide1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3.xml"/><Relationship Id="rId1" Type="http://schemas.openxmlformats.org/officeDocument/2006/relationships/slideLayout" Target="../slideLayouts/slideLayout529.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29.xml"/></Relationships>
</file>

<file path=ppt/slides/_rels/slide1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5.xml"/><Relationship Id="rId1" Type="http://schemas.openxmlformats.org/officeDocument/2006/relationships/slideLayout" Target="../slideLayouts/slideLayout529.xml"/></Relationships>
</file>

<file path=ppt/slides/_rels/slide18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6.xml"/><Relationship Id="rId1" Type="http://schemas.openxmlformats.org/officeDocument/2006/relationships/slideLayout" Target="../slideLayouts/slideLayout52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3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9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97.xml"/><Relationship Id="rId1" Type="http://schemas.openxmlformats.org/officeDocument/2006/relationships/slideLayout" Target="../slideLayouts/slideLayout670.xml"/><Relationship Id="rId4" Type="http://schemas.openxmlformats.org/officeDocument/2006/relationships/image" Target="../media/image147.pn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49.wmf"/><Relationship Id="rId4" Type="http://schemas.openxmlformats.org/officeDocument/2006/relationships/image" Target="../media/image148.jpeg"/></Relationships>
</file>

<file path=ppt/slides/_rels/slide19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48.jpeg"/><Relationship Id="rId4"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s>
</file>

<file path=ppt/slides/_rels/slide194.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48.jpeg"/><Relationship Id="rId4"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s>
</file>

<file path=ppt/slides/_rels/slide195.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96.xml.rels><?xml version="1.0" encoding="UTF-8" standalone="yes"?>
<Relationships xmlns="http://schemas.openxmlformats.org/package/2006/relationships"><Relationship Id="rId3" Type="http://schemas.openxmlformats.org/officeDocument/2006/relationships/audio" Target="../media/audio4.bin"/><Relationship Id="rId7" Type="http://schemas.openxmlformats.org/officeDocument/2006/relationships/image" Target="../media/image94.pn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hyperlink" Target="http://images.google.com.sg/imgres?imgurl=www.bridalinformation.com/thumbsdown.gif&amp;imgrefurl=http://www.bridalinformation.com/thumbs.htm&amp;h=528&amp;w=427&amp;prev=/images?q=thumbs+up&amp;imgsz=xlarge&amp;svnum=10&amp;hl=en&amp;lr=&amp;ie=UTF-8&amp;oe=UTF-8" TargetMode="External"/><Relationship Id="rId4" Type="http://schemas.openxmlformats.org/officeDocument/2006/relationships/audio" Target="../media/audio2.bin"/></Relationships>
</file>

<file path=ppt/slides/_rels/slide197.xml.rels><?xml version="1.0" encoding="UTF-8" standalone="yes"?>
<Relationships xmlns="http://schemas.openxmlformats.org/package/2006/relationships"><Relationship Id="rId3" Type="http://schemas.openxmlformats.org/officeDocument/2006/relationships/audio" Target="../media/audio4.bin"/><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audio" Target="../media/audio2.bin"/></Relationships>
</file>

<file path=ppt/slides/_rels/slide19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50.jpeg"/><Relationship Id="rId4" Type="http://schemas.openxmlformats.org/officeDocument/2006/relationships/hyperlink" Target="http://images.google.com.sg/imgres?imgurl=www.bridalinformation.com/thumbsdown.gif&amp;imgrefurl=http://www.bridalinformation.com/thumbs.htm&amp;h=528&amp;w=427&amp;prev=/images?q=thumbs+up&amp;imgsz=xlarge&amp;svnum=10&amp;hl=en&amp;lr=&amp;ie=UTF-8&amp;oe=UTF-8"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notesSlide" Target="../notesSlides/notesSlide106.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audio" Target="../media/audio2.bin"/><Relationship Id="rId7" Type="http://schemas.openxmlformats.org/officeDocument/2006/relationships/image" Target="../media/image148.jpeg"/><Relationship Id="rId12" Type="http://schemas.openxmlformats.org/officeDocument/2006/relationships/image" Target="../media/image94.pn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11" Type="http://schemas.openxmlformats.org/officeDocument/2006/relationships/image" Target="../media/image152.png"/><Relationship Id="rId5" Type="http://schemas.openxmlformats.org/officeDocument/2006/relationships/audio" Target="../media/audio1.bin"/><Relationship Id="rId10" Type="http://schemas.openxmlformats.org/officeDocument/2006/relationships/image" Target="../media/image93.png"/><Relationship Id="rId4" Type="http://schemas.openxmlformats.org/officeDocument/2006/relationships/audio" Target="../media/audio3.bin"/><Relationship Id="rId9" Type="http://schemas.openxmlformats.org/officeDocument/2006/relationships/hyperlink" Target="http://www.clipart.com/en/close-up?o=1001098&amp;memlevel=A&amp;a=c&amp;q=crown&amp;s=1&amp;e=30&amp;show=all&amp;c=&amp;cid=&amp;findincat=&amp;g=&amp;cc=&amp;page=" TargetMode="External"/></Relationships>
</file>

<file path=ppt/slides/_rels/slide20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4.bin"/><Relationship Id="rId7" Type="http://schemas.openxmlformats.org/officeDocument/2006/relationships/image" Target="../media/image93.pn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hyperlink" Target="http://www.clipart.com/en/close-up?o=1001098&amp;memlevel=A&amp;a=c&amp;q=crown&amp;s=1&amp;e=30&amp;show=all&amp;c=&amp;cid=&amp;findincat=&amp;g=&amp;cc=&amp;page=" TargetMode="External"/><Relationship Id="rId5" Type="http://schemas.openxmlformats.org/officeDocument/2006/relationships/audio" Target="../media/audio1.bin"/><Relationship Id="rId10" Type="http://schemas.openxmlformats.org/officeDocument/2006/relationships/image" Target="../media/image148.jpeg"/><Relationship Id="rId4" Type="http://schemas.openxmlformats.org/officeDocument/2006/relationships/audio" Target="../media/audio2.bin"/><Relationship Id="rId9"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s>
</file>

<file path=ppt/slides/_rels/slide202.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94.pn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93.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audio" Target="../media/audio5.bin"/><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208.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49.wmf"/><Relationship Id="rId4" Type="http://schemas.openxmlformats.org/officeDocument/2006/relationships/image" Target="../media/image148.jpeg"/></Relationships>
</file>

<file path=ppt/slides/_rels/slide209.xml.rels><?xml version="1.0" encoding="UTF-8" standalone="yes"?>
<Relationships xmlns="http://schemas.openxmlformats.org/package/2006/relationships"><Relationship Id="rId3" Type="http://schemas.openxmlformats.org/officeDocument/2006/relationships/hyperlink" Target="http://kids.earth.nasa.gov/archive/pangaea/quiz.gif" TargetMode="External"/><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210.xml.rels><?xml version="1.0" encoding="UTF-8" standalone="yes"?>
<Relationships xmlns="http://schemas.openxmlformats.org/package/2006/relationships"><Relationship Id="rId3" Type="http://schemas.openxmlformats.org/officeDocument/2006/relationships/hyperlink" Target="http://kids.earth.nasa.gov/archive/pangaea/quiz.gif" TargetMode="External"/><Relationship Id="rId2" Type="http://schemas.openxmlformats.org/officeDocument/2006/relationships/notesSlide" Target="../notesSlides/notesSlide117.xml"/><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211.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emf"/><Relationship Id="rId2" Type="http://schemas.openxmlformats.org/officeDocument/2006/relationships/notesSlide" Target="../notesSlides/notesSlide118.xml"/><Relationship Id="rId1" Type="http://schemas.openxmlformats.org/officeDocument/2006/relationships/slideLayout" Target="../slideLayouts/slideLayout626.xml"/><Relationship Id="rId6" Type="http://schemas.openxmlformats.org/officeDocument/2006/relationships/image" Target="../media/image161.emf"/><Relationship Id="rId5" Type="http://schemas.openxmlformats.org/officeDocument/2006/relationships/image" Target="../media/image160.emf"/><Relationship Id="rId4" Type="http://schemas.openxmlformats.org/officeDocument/2006/relationships/image" Target="../media/image159.emf"/></Relationships>
</file>

<file path=ppt/slides/_rels/slide21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9.xml"/><Relationship Id="rId1" Type="http://schemas.openxmlformats.org/officeDocument/2006/relationships/slideLayout" Target="../slideLayouts/slideLayout650.xml"/><Relationship Id="rId6" Type="http://schemas.openxmlformats.org/officeDocument/2006/relationships/image" Target="../media/image162.emf"/><Relationship Id="rId5" Type="http://schemas.openxmlformats.org/officeDocument/2006/relationships/image" Target="../media/image161.emf"/><Relationship Id="rId4" Type="http://schemas.openxmlformats.org/officeDocument/2006/relationships/image" Target="../media/image160.emf"/></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76.xml"/></Relationships>
</file>

<file path=ppt/slides/_rels/slide214.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20.xml"/><Relationship Id="rId1" Type="http://schemas.openxmlformats.org/officeDocument/2006/relationships/slideLayout" Target="../slideLayouts/slideLayout670.xml"/><Relationship Id="rId4" Type="http://schemas.openxmlformats.org/officeDocument/2006/relationships/image" Target="../media/image1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61.xml"/></Relationships>
</file>

<file path=ppt/slides/_rels/slide23.xml.rels><?xml version="1.0" encoding="UTF-8" standalone="yes"?>
<Relationships xmlns="http://schemas.openxmlformats.org/package/2006/relationships"><Relationship Id="rId3" Type="http://schemas.openxmlformats.org/officeDocument/2006/relationships/hyperlink" Target="http://www.creditron.com/images/key.jp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hyperlink" Target="http://images.google.com.sg/imgres?imgurl=www.inhs.uiuc.edu/cee/webkey/key.gif&amp;imgrefurl=http://www.inhs.uiuc.edu/cee/webkey/&amp;h=504&amp;w=640&amp;prev=/images?q=key&amp;imgsz=xlarge&amp;svnum=10&amp;hl=en&amp;lr=&amp;ie=UTF-8&amp;oe=UTF-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www.fda.gov/cdrh/present/dia_jan_2000/DIA-Jan-2000-2.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gif"/></Relationships>
</file>

<file path=ppt/slides/_rels/slide27.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29.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29.xml"/><Relationship Id="rId1" Type="http://schemas.openxmlformats.org/officeDocument/2006/relationships/themeOverride" Target="../theme/themeOverride5.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29.xml"/><Relationship Id="rId1" Type="http://schemas.openxmlformats.org/officeDocument/2006/relationships/themeOverride" Target="../theme/themeOverride6.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2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29.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5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49.xml"/><Relationship Id="rId1" Type="http://schemas.openxmlformats.org/officeDocument/2006/relationships/themeOverride" Target="../theme/themeOverride7.xml"/><Relationship Id="rId5" Type="http://schemas.openxmlformats.org/officeDocument/2006/relationships/image" Target="../media/image42.png"/><Relationship Id="rId4" Type="http://schemas.openxmlformats.org/officeDocument/2006/relationships/hyperlink" Target="http://www.ancientgreece.com/images/war.gif"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40.xml"/><Relationship Id="rId1" Type="http://schemas.openxmlformats.org/officeDocument/2006/relationships/themeOverride" Target="../theme/themeOverride8.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529.xml"/><Relationship Id="rId1" Type="http://schemas.openxmlformats.org/officeDocument/2006/relationships/themeOverride" Target="../theme/themeOverride9.xml"/></Relationships>
</file>

<file path=ppt/slides/_rels/slide39.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9.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529.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5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6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561.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555.xml"/><Relationship Id="rId1" Type="http://schemas.openxmlformats.org/officeDocument/2006/relationships/themeOverride" Target="../theme/themeOverride10.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9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55.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11.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4.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55.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555.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41.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18.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55.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5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581.xml"/><Relationship Id="rId1" Type="http://schemas.openxmlformats.org/officeDocument/2006/relationships/themeOverride" Target="../theme/themeOverride12.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55.xml"/></Relationships>
</file>

<file path=ppt/slides/_rels/slide7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561.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561.xml"/><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18.xml"/></Relationships>
</file>

<file path=ppt/slides/_rels/slide8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45.xml"/><Relationship Id="rId1" Type="http://schemas.openxmlformats.org/officeDocument/2006/relationships/slideLayout" Target="../slideLayouts/slideLayout193.xml"/><Relationship Id="rId5" Type="http://schemas.openxmlformats.org/officeDocument/2006/relationships/image" Target="../media/image33.png"/><Relationship Id="rId4" Type="http://schemas.openxmlformats.org/officeDocument/2006/relationships/hyperlink" Target="http://www.fda.gov/cdrh/present/dia_jan_2000/DIA-Jan-2000-2.gif"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569.xml"/><Relationship Id="rId1" Type="http://schemas.openxmlformats.org/officeDocument/2006/relationships/themeOverride" Target="../theme/themeOverride13.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507.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88.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88.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88.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88.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88.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88.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18.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83.png"/><Relationship Id="rId2" Type="http://schemas.openxmlformats.org/officeDocument/2006/relationships/slideLayout" Target="../slideLayouts/slideLayout495.xml"/><Relationship Id="rId1" Type="http://schemas.openxmlformats.org/officeDocument/2006/relationships/themeOverride" Target="../theme/themeOverride14.xml"/><Relationship Id="rId6" Type="http://schemas.openxmlformats.org/officeDocument/2006/relationships/image" Target="../media/image82.png"/><Relationship Id="rId5" Type="http://schemas.openxmlformats.org/officeDocument/2006/relationships/image" Target="../media/image84.emf"/><Relationship Id="rId4" Type="http://schemas.openxmlformats.org/officeDocument/2006/relationships/oleObject" Target="../embeddings/oleObject1.bin"/></Relationships>
</file>

<file path=ppt/slides/_rels/slide9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54.xml"/><Relationship Id="rId1" Type="http://schemas.openxmlformats.org/officeDocument/2006/relationships/themeOverride" Target="../theme/themeOverride15.xml"/><Relationship Id="rId5" Type="http://schemas.openxmlformats.org/officeDocument/2006/relationships/image" Target="../media/image86.png"/><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12" descr="king-of-king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3" name="WordArt 16"/>
          <p:cNvSpPr>
            <a:spLocks noChangeArrowheads="1" noChangeShapeType="1" noTextEdit="1"/>
          </p:cNvSpPr>
          <p:nvPr/>
        </p:nvSpPr>
        <p:spPr bwMode="auto">
          <a:xfrm>
            <a:off x="1752600" y="381000"/>
            <a:ext cx="6019800" cy="1828800"/>
          </a:xfrm>
          <a:prstGeom prst="rect">
            <a:avLst/>
          </a:prstGeom>
        </p:spPr>
        <p:txBody>
          <a:bodyPr wrap="none" fromWordArt="1">
            <a:prstTxWarp prst="textPlain">
              <a:avLst>
                <a:gd name="adj" fmla="val 50000"/>
              </a:avLst>
            </a:prstTxWarp>
          </a:bodyPr>
          <a:lstStyle/>
          <a:p>
            <a:r>
              <a:rPr lang="zh-CN" altLang="en-US" sz="48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撒母耳记上</a:t>
            </a:r>
            <a:endParaRPr lang="en-US" sz="48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fontAlgn="auto">
              <a:spcBef>
                <a:spcPts val="0"/>
              </a:spcBef>
              <a:spcAft>
                <a:spcPts val="0"/>
              </a:spcAft>
              <a:defRPr/>
            </a:pPr>
            <a:r>
              <a:rPr lang="en-US" sz="1800" i="1" kern="0" dirty="0">
                <a:solidFill>
                  <a:srgbClr val="FFFFFF"/>
                </a:solidFill>
                <a:effectLst>
                  <a:outerShdw blurRad="38100" dist="38100" dir="2700000" algn="tl">
                    <a:srgbClr val="000000"/>
                  </a:outerShdw>
                </a:effectLst>
                <a:latin typeface="Arial"/>
                <a:cs typeface="Arial"/>
              </a:rPr>
              <a:t>Dr. Rick Griffith, </a:t>
            </a:r>
            <a:r>
              <a:rPr lang="zh-CN" altLang="en-US" sz="1800" i="1" kern="0" dirty="0">
                <a:solidFill>
                  <a:srgbClr val="FFFFFF"/>
                </a:solidFill>
                <a:effectLst>
                  <a:outerShdw blurRad="38100" dist="38100" dir="2700000" algn="tl">
                    <a:srgbClr val="000000"/>
                  </a:outerShdw>
                </a:effectLst>
                <a:latin typeface="Arial"/>
                <a:cs typeface="Arial"/>
              </a:rPr>
              <a:t>新加坡神学院 ， </a:t>
            </a:r>
            <a:r>
              <a:rPr lang="en-US" sz="1800" i="1" kern="0" dirty="0">
                <a:solidFill>
                  <a:srgbClr val="FFFFFF"/>
                </a:solidFill>
                <a:effectLst>
                  <a:outerShdw blurRad="38100" dist="38100" dir="2700000" algn="tl">
                    <a:srgbClr val="000000"/>
                  </a:outerShdw>
                </a:effectLst>
                <a:latin typeface="Arial"/>
                <a:cs typeface="Arial"/>
              </a:rPr>
              <a:t>BibleStudyDownloads.org</a:t>
            </a:r>
          </a:p>
        </p:txBody>
      </p:sp>
      <p:sp>
        <p:nvSpPr>
          <p:cNvPr id="179201" name="Rectangle 17"/>
          <p:cNvSpPr>
            <a:spLocks noGrp="1" noChangeArrowheads="1"/>
          </p:cNvSpPr>
          <p:nvPr>
            <p:ph type="title" idx="4294967295"/>
          </p:nvPr>
        </p:nvSpPr>
        <p:spPr>
          <a:xfrm>
            <a:off x="2705100" y="7086600"/>
            <a:ext cx="3733800" cy="533400"/>
          </a:xfrm>
          <a:solidFill>
            <a:schemeClr val="tx1"/>
          </a:solidFill>
        </p:spPr>
        <p:txBody>
          <a:bodyPr/>
          <a:lstStyle/>
          <a:p>
            <a:pPr eaLnBrk="1" hangingPunct="1"/>
            <a:r>
              <a:rPr lang="zh-TW" altLang="en-US" sz="3600" dirty="0">
                <a:solidFill>
                  <a:schemeClr val="bg1"/>
                </a:solidFill>
                <a:latin typeface="Times New Roman" charset="0"/>
                <a:ea typeface="ＭＳ Ｐゴシック" charset="0"/>
                <a:cs typeface="ＭＳ Ｐゴシック" charset="0"/>
              </a:rPr>
              <a:t>撒母耳记上</a:t>
            </a:r>
            <a:endParaRPr lang="en-US" sz="3600"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9547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063463434"/>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扫罗</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389356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讲述雅比斯</a:t>
            </a:r>
            <a:r>
              <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基列</a:t>
            </a:r>
            <a:endParaRPr kumimoji="0"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（现为橄榄园，从未发掘）</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25285" name="Title 1"/>
          <p:cNvSpPr>
            <a:spLocks noGrp="1"/>
          </p:cNvSpPr>
          <p:nvPr>
            <p:ph type="title"/>
          </p:nvPr>
        </p:nvSpPr>
        <p:spPr>
          <a:xfrm>
            <a:off x="685800" y="188913"/>
            <a:ext cx="7772400" cy="730250"/>
          </a:xfrm>
        </p:spPr>
        <p:txBody>
          <a:bodyPr/>
          <a:lstStyle/>
          <a:p>
            <a:r>
              <a:rPr lang="zh-CN" altLang="en-US" dirty="0">
                <a:latin typeface="Arial" charset="0"/>
                <a:ea typeface="ＭＳ Ｐゴシック" charset="0"/>
              </a:rPr>
              <a:t>作为国王的伟大开始</a:t>
            </a:r>
            <a:endParaRPr lang="en-US" dirty="0">
              <a:latin typeface="Arial" charset="0"/>
              <a:ea typeface="ＭＳ Ｐゴシック" charset="0"/>
            </a:endParaRPr>
          </a:p>
        </p:txBody>
      </p:sp>
      <p:sp>
        <p:nvSpPr>
          <p:cNvPr id="9" name="Rectangle 2"/>
          <p:cNvSpPr txBox="1">
            <a:spLocks noChangeArrowheads="1"/>
          </p:cNvSpPr>
          <p:nvPr/>
        </p:nvSpPr>
        <p:spPr bwMode="auto">
          <a:xfrm>
            <a:off x="107505" y="5589240"/>
            <a:ext cx="6598096" cy="1189037"/>
          </a:xfrm>
          <a:prstGeom prst="rect">
            <a:avLst/>
          </a:prstGeom>
          <a:solidFill>
            <a:srgbClr val="000000"/>
          </a:solidFill>
          <a:ln>
            <a:noFill/>
          </a:ln>
          <a:extLs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扫罗带领以色列人在雅比斯</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基列取得了胜利（撒母耳记上</a:t>
            </a:r>
            <a:r>
              <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章）</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7930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208246661"/>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j0286930"/>
          <p:cNvPicPr>
            <a:picLocks noGrp="1" noChangeAspect="1" noChangeArrowheads="1"/>
          </p:cNvPicPr>
          <p:nvPr>
            <p:ph/>
          </p:nvPr>
        </p:nvPicPr>
        <p:blipFill>
          <a:blip r:embed="rId3" cstate="screen">
            <a:extLst>
              <a:ext uri="{28A0092B-C50C-407E-A947-70E740481C1C}">
                <a14:useLocalDpi xmlns:a14="http://schemas.microsoft.com/office/drawing/2010/main" val="0"/>
              </a:ext>
            </a:extLst>
          </a:blip>
          <a:srcRect/>
          <a:stretch>
            <a:fillRect/>
          </a:stretch>
        </p:blipFill>
        <p:spPr>
          <a:xfrm>
            <a:off x="381000" y="457200"/>
            <a:ext cx="8229600" cy="5791200"/>
          </a:xfrm>
          <a:noFill/>
        </p:spPr>
      </p:pic>
      <p:sp>
        <p:nvSpPr>
          <p:cNvPr id="78851" name="Rectangle 4"/>
          <p:cNvSpPr>
            <a:spLocks noChangeArrowheads="1"/>
          </p:cNvSpPr>
          <p:nvPr/>
        </p:nvSpPr>
        <p:spPr bwMode="auto">
          <a:xfrm>
            <a:off x="7924800" y="6124575"/>
            <a:ext cx="9620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en-US" altLang="zh-TW">
                <a:ea typeface="新細明體" charset="0"/>
                <a:cs typeface="新細明體" charset="0"/>
              </a:rPr>
              <a:t> </a:t>
            </a:r>
            <a:r>
              <a:rPr lang="en-US" altLang="zh-TW" sz="1800" b="0">
                <a:ea typeface="新細明體" charset="0"/>
                <a:cs typeface="新細明體" charset="0"/>
              </a:rPr>
              <a:t>12</a:t>
            </a:r>
          </a:p>
        </p:txBody>
      </p:sp>
      <p:sp>
        <p:nvSpPr>
          <p:cNvPr id="48133" name="Text Box 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198</a:t>
            </a:r>
          </a:p>
        </p:txBody>
      </p:sp>
      <p:sp>
        <p:nvSpPr>
          <p:cNvPr id="78853" name="Text Box 6"/>
          <p:cNvSpPr txBox="1">
            <a:spLocks noChangeArrowheads="1"/>
          </p:cNvSpPr>
          <p:nvPr/>
        </p:nvSpPr>
        <p:spPr bwMode="auto">
          <a:xfrm>
            <a:off x="3352800" y="5486400"/>
            <a:ext cx="2654300"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7200">
                <a:ea typeface="宋体" charset="0"/>
                <a:cs typeface="宋体" charset="0"/>
              </a:rPr>
              <a:t>结束</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3146916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976802827"/>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FFFFFF"/>
                          </a:solidFill>
                          <a:effectLst/>
                          <a:latin typeface="+mn-lt"/>
                          <a:ea typeface="+mn-ea"/>
                          <a:cs typeface="+mn-cs"/>
                        </a:rPr>
                        <a:t>扫罗</a:t>
                      </a:r>
                      <a:r>
                        <a:rPr lang="en-SG" b="1">
                          <a:solidFill>
                            <a:srgbClr val="FFFFFF"/>
                          </a:solidFill>
                          <a:effectLst/>
                        </a:rPr>
                        <a:t>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FFFFFF"/>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FFFFFF"/>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FFFFFF"/>
                          </a:solidFill>
                          <a:effectLst/>
                          <a:latin typeface="Arial"/>
                          <a:ea typeface="Times New Roman"/>
                          <a:cs typeface="Arial"/>
                        </a:rPr>
                        <a:t>扫罗被拒绝</a:t>
                      </a:r>
                    </a:p>
                    <a:p>
                      <a:pPr algn="ctr">
                        <a:lnSpc>
                          <a:spcPct val="115000"/>
                        </a:lnSpc>
                        <a:spcAft>
                          <a:spcPts val="0"/>
                        </a:spcAft>
                      </a:pPr>
                      <a:r>
                        <a:rPr lang="is-IS" sz="1800" b="1">
                          <a:solidFill>
                            <a:srgbClr val="FFFFFF"/>
                          </a:solidFill>
                          <a:effectLst/>
                          <a:latin typeface="Arial"/>
                          <a:ea typeface="Times New Roman"/>
                          <a:cs typeface="Arial"/>
                        </a:rPr>
                        <a:t>(13–15)</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7050587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zh-CN" altLang="en-US" sz="4000" dirty="0">
                <a:solidFill>
                  <a:schemeClr val="bg1"/>
                </a:solidFill>
                <a:effectLst>
                  <a:glow rad="228600">
                    <a:schemeClr val="tx1"/>
                  </a:glow>
                </a:effectLst>
                <a:ea typeface="ＭＳ Ｐゴシック" charset="0"/>
              </a:rPr>
              <a:t>扫罗的借口 </a:t>
            </a:r>
            <a:r>
              <a:rPr lang="en-US" sz="4000" dirty="0">
                <a:solidFill>
                  <a:schemeClr val="bg1"/>
                </a:solidFill>
                <a:effectLst>
                  <a:glow rad="228600">
                    <a:schemeClr val="tx1"/>
                  </a:glow>
                </a:effectLst>
                <a:ea typeface="ＭＳ Ｐゴシック" charset="0"/>
              </a:rPr>
              <a:t>(</a:t>
            </a:r>
            <a:r>
              <a:rPr lang="zh-TW" altLang="en-US" sz="4000" dirty="0">
                <a:solidFill>
                  <a:schemeClr val="bg1"/>
                </a:solidFill>
                <a:effectLst>
                  <a:glow rad="228600">
                    <a:schemeClr val="tx1"/>
                  </a:glow>
                </a:effectLst>
                <a:ea typeface="ＭＳ Ｐゴシック" charset="0"/>
              </a:rPr>
              <a:t>撒母耳记上</a:t>
            </a:r>
            <a:r>
              <a:rPr lang="en-US" sz="4000" dirty="0">
                <a:solidFill>
                  <a:schemeClr val="bg1"/>
                </a:solidFill>
                <a:effectLst>
                  <a:glow rad="228600">
                    <a:schemeClr val="tx1"/>
                  </a:glow>
                </a:effectLst>
                <a:ea typeface="ＭＳ Ｐゴシック" charset="0"/>
              </a:rPr>
              <a:t> 13)</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6916"/>
            <a:ext cx="9144000" cy="6240780"/>
          </a:xfrm>
          <a:prstGeom prst="rect">
            <a:avLst/>
          </a:prstGeom>
        </p:spPr>
      </p:pic>
    </p:spTree>
    <p:extLst>
      <p:ext uri="{BB962C8B-B14F-4D97-AF65-F5344CB8AC3E}">
        <p14:creationId xmlns:p14="http://schemas.microsoft.com/office/powerpoint/2010/main" val="3253741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1013762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4">
            <a:lumMod val="95000"/>
            <a:lumOff val="5000"/>
          </a:schemeClr>
        </a:solidFill>
        <a:effectLst/>
      </p:bgPr>
    </p:bg>
    <p:spTree>
      <p:nvGrpSpPr>
        <p:cNvPr id="1" name=""/>
        <p:cNvGrpSpPr/>
        <p:nvPr/>
      </p:nvGrpSpPr>
      <p:grpSpPr>
        <a:xfrm>
          <a:off x="0" y="0"/>
          <a:ext cx="0" cy="0"/>
          <a:chOff x="0" y="0"/>
          <a:chExt cx="0" cy="0"/>
        </a:xfrm>
      </p:grpSpPr>
      <p:pic>
        <p:nvPicPr>
          <p:cNvPr id="23449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484313"/>
            <a:ext cx="9144000" cy="28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撒母耳，大卫 与扫罗</a:t>
            </a:r>
            <a:endParaRPr lang="en-US" dirty="0">
              <a:solidFill>
                <a:schemeClr val="bg1"/>
              </a:solidFill>
              <a:effectLst>
                <a:glow rad="228600">
                  <a:schemeClr val="tx1"/>
                </a:glow>
              </a:effectLst>
              <a:ea typeface="ＭＳ Ｐゴシック" charset="0"/>
            </a:endParaRPr>
          </a:p>
        </p:txBody>
      </p:sp>
    </p:spTree>
    <p:extLst>
      <p:ext uri="{BB962C8B-B14F-4D97-AF65-F5344CB8AC3E}">
        <p14:creationId xmlns:p14="http://schemas.microsoft.com/office/powerpoint/2010/main" val="38909824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5706021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DFD484DF.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4953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78" name="Rectangle 5"/>
          <p:cNvSpPr>
            <a:spLocks noChangeArrowheads="1"/>
          </p:cNvSpPr>
          <p:nvPr/>
        </p:nvSpPr>
        <p:spPr bwMode="auto">
          <a:xfrm>
            <a:off x="7924800" y="6248400"/>
            <a:ext cx="118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1 Sam 15</a:t>
            </a:r>
          </a:p>
        </p:txBody>
      </p:sp>
      <p:pic>
        <p:nvPicPr>
          <p:cNvPr id="229379" name="Picture 2" descr="j0312140"/>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762000" y="1500188"/>
            <a:ext cx="7696200" cy="4953000"/>
          </a:xfrm>
          <a:noFill/>
        </p:spPr>
      </p:pic>
      <p:sp>
        <p:nvSpPr>
          <p:cNvPr id="51206" name="Text Box 6"/>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29381" name="Title 1"/>
          <p:cNvSpPr>
            <a:spLocks noGrp="1"/>
          </p:cNvSpPr>
          <p:nvPr>
            <p:ph type="title"/>
          </p:nvPr>
        </p:nvSpPr>
        <p:spPr>
          <a:xfrm>
            <a:off x="0" y="333375"/>
            <a:ext cx="8459788" cy="1143000"/>
          </a:xfrm>
        </p:spPr>
        <p:txBody>
          <a:bodyPr/>
          <a:lstStyle/>
          <a:p>
            <a:r>
              <a:rPr lang="zh-CN" altLang="en-US" dirty="0">
                <a:latin typeface="Arial" charset="0"/>
                <a:ea typeface="ＭＳ Ｐゴシック" charset="0"/>
              </a:rPr>
              <a:t>扫罗拒绝消灭亚玛力人</a:t>
            </a:r>
            <a:br>
              <a:rPr lang="en-US" altLang="zh-CN" dirty="0">
                <a:latin typeface="Arial" charset="0"/>
                <a:ea typeface="ＭＳ Ｐゴシック" charset="0"/>
              </a:rPr>
            </a:br>
            <a:r>
              <a:rPr lang="zh-CN" altLang="en-US" dirty="0">
                <a:latin typeface="Arial" charset="0"/>
                <a:ea typeface="ＭＳ Ｐゴシック" charset="0"/>
              </a:rPr>
              <a:t>（撒母耳记上 </a:t>
            </a:r>
            <a:r>
              <a:rPr lang="en-US" altLang="zh-CN" dirty="0">
                <a:latin typeface="Arial" charset="0"/>
                <a:ea typeface="ＭＳ Ｐゴシック" charset="0"/>
              </a:rPr>
              <a:t>15</a:t>
            </a:r>
            <a:r>
              <a:rPr lang="zh-CN" altLang="en-US" dirty="0">
                <a:latin typeface="Arial" charset="0"/>
                <a:ea typeface="ＭＳ Ｐゴシック" charset="0"/>
              </a:rPr>
              <a:t>）</a:t>
            </a:r>
            <a:endParaRPr lang="en-US" dirty="0">
              <a:latin typeface="Arial" charset="0"/>
              <a:ea typeface="ＭＳ Ｐゴシック" charset="0"/>
            </a:endParaRPr>
          </a:p>
        </p:txBody>
      </p:sp>
    </p:spTree>
    <p:extLst>
      <p:ext uri="{BB962C8B-B14F-4D97-AF65-F5344CB8AC3E}">
        <p14:creationId xmlns:p14="http://schemas.microsoft.com/office/powerpoint/2010/main" val="240808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t="6198" r="9897"/>
          <a:stretch/>
        </p:blipFill>
        <p:spPr>
          <a:xfrm rot="10800000">
            <a:off x="0" y="131112"/>
            <a:ext cx="9144000" cy="672688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29 </a:t>
            </a:r>
            <a:r>
              <a:rPr lang="en-US" sz="1200" dirty="0">
                <a:solidFill>
                  <a:prstClr val="black"/>
                </a:solidFill>
              </a:rPr>
              <a:t>G</a:t>
            </a:r>
            <a:r>
              <a:rPr lang="en-US" sz="1200" b="0" dirty="0">
                <a:solidFill>
                  <a:prstClr val="black"/>
                </a:solidFill>
              </a:rPr>
              <a:t>enealogy of Jesus Christ</a:t>
            </a:r>
          </a:p>
          <a:p>
            <a:pPr algn="l" defTabSz="457200" fontAlgn="auto">
              <a:spcBef>
                <a:spcPts val="0"/>
              </a:spcBef>
              <a:spcAft>
                <a:spcPts val="0"/>
              </a:spcAft>
            </a:pPr>
            <a:r>
              <a:rPr lang="en-US" sz="1200" b="0" dirty="0">
                <a:solidFill>
                  <a:prstClr val="black"/>
                </a:solidFill>
              </a:rPr>
              <a:t>30 </a:t>
            </a:r>
            <a:r>
              <a:rPr lang="en-US" sz="1200" dirty="0">
                <a:solidFill>
                  <a:prstClr val="black"/>
                </a:solidFill>
              </a:rPr>
              <a:t>O</a:t>
            </a:r>
            <a:r>
              <a:rPr lang="en-US" sz="1200" b="0" dirty="0">
                <a:solidFill>
                  <a:prstClr val="black"/>
                </a:solidFill>
              </a:rPr>
              <a:t>pposition of King Herod</a:t>
            </a:r>
          </a:p>
          <a:p>
            <a:pPr algn="l" defTabSz="457200" fontAlgn="auto">
              <a:spcBef>
                <a:spcPts val="0"/>
              </a:spcBef>
              <a:spcAft>
                <a:spcPts val="0"/>
              </a:spcAft>
            </a:pPr>
            <a:r>
              <a:rPr lang="en-US" sz="1200" b="0" dirty="0">
                <a:solidFill>
                  <a:prstClr val="black"/>
                </a:solidFill>
              </a:rPr>
              <a:t>31 </a:t>
            </a:r>
            <a:r>
              <a:rPr lang="en-US" sz="1200" dirty="0">
                <a:solidFill>
                  <a:prstClr val="black"/>
                </a:solidFill>
              </a:rPr>
              <a:t>S</a:t>
            </a:r>
            <a:r>
              <a:rPr lang="en-US" sz="1200" b="0" dirty="0">
                <a:solidFill>
                  <a:prstClr val="black"/>
                </a:solidFill>
              </a:rPr>
              <a:t>pirit</a:t>
            </a:r>
            <a:r>
              <a:rPr lang="uk-UA" sz="1200" b="0" dirty="0">
                <a:solidFill>
                  <a:prstClr val="black"/>
                </a:solidFill>
              </a:rPr>
              <a:t>'</a:t>
            </a:r>
            <a:r>
              <a:rPr lang="en-US" sz="1200" b="0" dirty="0">
                <a:solidFill>
                  <a:prstClr val="black"/>
                </a:solidFill>
              </a:rPr>
              <a:t>s descent upon Jesus</a:t>
            </a:r>
          </a:p>
          <a:p>
            <a:pPr algn="l" defTabSz="457200" fontAlgn="auto">
              <a:spcBef>
                <a:spcPts val="0"/>
              </a:spcBef>
              <a:spcAft>
                <a:spcPts val="0"/>
              </a:spcAft>
            </a:pPr>
            <a:r>
              <a:rPr lang="en-US" sz="1200" b="0" dirty="0">
                <a:solidFill>
                  <a:prstClr val="black"/>
                </a:solidFill>
              </a:rPr>
              <a:t>32 </a:t>
            </a:r>
            <a:r>
              <a:rPr lang="en-US" sz="1200" dirty="0">
                <a:solidFill>
                  <a:prstClr val="black"/>
                </a:solidFill>
              </a:rPr>
              <a:t>P</a:t>
            </a:r>
            <a:r>
              <a:rPr lang="en-US" sz="1200" b="0" dirty="0">
                <a:solidFill>
                  <a:prstClr val="black"/>
                </a:solidFill>
              </a:rPr>
              <a:t>ower over Satan</a:t>
            </a:r>
            <a:r>
              <a:rPr lang="uk-UA" sz="1200" b="0" dirty="0">
                <a:solidFill>
                  <a:prstClr val="black"/>
                </a:solidFill>
              </a:rPr>
              <a:t>'</a:t>
            </a:r>
            <a:r>
              <a:rPr lang="en-US" sz="1200" b="0" dirty="0">
                <a:solidFill>
                  <a:prstClr val="black"/>
                </a:solidFill>
              </a:rPr>
              <a:t>s temptations</a:t>
            </a:r>
          </a:p>
          <a:p>
            <a:pPr algn="l" defTabSz="457200" fontAlgn="auto">
              <a:spcBef>
                <a:spcPts val="0"/>
              </a:spcBef>
              <a:spcAft>
                <a:spcPts val="0"/>
              </a:spcAft>
            </a:pPr>
            <a:r>
              <a:rPr lang="en-US" sz="1200" b="0" dirty="0">
                <a:solidFill>
                  <a:prstClr val="black"/>
                </a:solidFill>
              </a:rPr>
              <a:t>33 </a:t>
            </a:r>
            <a:r>
              <a:rPr lang="en-US" sz="1200" dirty="0">
                <a:solidFill>
                  <a:prstClr val="black"/>
                </a:solidFill>
              </a:rPr>
              <a:t>E</a:t>
            </a:r>
            <a:r>
              <a:rPr lang="en-US" sz="1200" b="0" dirty="0">
                <a:solidFill>
                  <a:prstClr val="black"/>
                </a:solidFill>
              </a:rPr>
              <a:t>xpounding Sermon on Mount</a:t>
            </a:r>
          </a:p>
          <a:p>
            <a:pPr algn="l" defTabSz="457200" fontAlgn="auto">
              <a:spcBef>
                <a:spcPts val="0"/>
              </a:spcBef>
              <a:spcAft>
                <a:spcPts val="0"/>
              </a:spcAft>
            </a:pPr>
            <a:r>
              <a:rPr lang="en-US" sz="1200" b="0" dirty="0">
                <a:solidFill>
                  <a:prstClr val="black"/>
                </a:solidFill>
              </a:rPr>
              <a:t>34 </a:t>
            </a:r>
            <a:r>
              <a:rPr lang="en-US" sz="1200" dirty="0">
                <a:solidFill>
                  <a:prstClr val="black"/>
                </a:solidFill>
              </a:rPr>
              <a:t>L</a:t>
            </a:r>
            <a:r>
              <a:rPr lang="en-US" sz="1200" b="0" dirty="0">
                <a:solidFill>
                  <a:prstClr val="black"/>
                </a:solidFill>
              </a:rPr>
              <a:t>essons on proper priorities</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35 </a:t>
            </a:r>
            <a:r>
              <a:rPr lang="en-US" sz="1200" dirty="0">
                <a:solidFill>
                  <a:prstClr val="black"/>
                </a:solidFill>
              </a:rPr>
              <a:t>O</a:t>
            </a:r>
            <a:r>
              <a:rPr lang="en-US" sz="1200" b="0" dirty="0">
                <a:solidFill>
                  <a:prstClr val="black"/>
                </a:solidFill>
              </a:rPr>
              <a:t>utline for personal relationships</a:t>
            </a:r>
          </a:p>
          <a:p>
            <a:pPr algn="l" defTabSz="457200" fontAlgn="auto">
              <a:spcBef>
                <a:spcPts val="0"/>
              </a:spcBef>
              <a:spcAft>
                <a:spcPts val="0"/>
              </a:spcAft>
            </a:pPr>
            <a:r>
              <a:rPr lang="en-US" sz="1200" b="0" dirty="0">
                <a:solidFill>
                  <a:prstClr val="black"/>
                </a:solidFill>
              </a:rPr>
              <a:t>36 </a:t>
            </a:r>
            <a:r>
              <a:rPr lang="en-US" sz="1200" dirty="0">
                <a:solidFill>
                  <a:prstClr val="black"/>
                </a:solidFill>
              </a:rPr>
              <a:t>F</a:t>
            </a:r>
            <a:r>
              <a:rPr lang="en-US" sz="1200" b="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37 </a:t>
            </a:r>
            <a:r>
              <a:rPr lang="en-US" sz="1200" dirty="0">
                <a:solidFill>
                  <a:prstClr val="black"/>
                </a:solidFill>
              </a:rPr>
              <a:t>M</a:t>
            </a:r>
            <a:r>
              <a:rPr lang="en-US" sz="1200" b="0" dirty="0">
                <a:solidFill>
                  <a:prstClr val="black"/>
                </a:solidFill>
              </a:rPr>
              <a:t>atthew</a:t>
            </a:r>
            <a:r>
              <a:rPr lang="uk-UA" sz="1200" b="0" dirty="0">
                <a:solidFill>
                  <a:prstClr val="black"/>
                </a:solidFill>
              </a:rPr>
              <a:t>'</a:t>
            </a:r>
            <a:r>
              <a:rPr lang="en-US" sz="1200" b="0" dirty="0">
                <a:solidFill>
                  <a:prstClr val="black"/>
                </a:solidFill>
              </a:rPr>
              <a:t>s call from Jesus</a:t>
            </a:r>
          </a:p>
          <a:p>
            <a:pPr algn="l" defTabSz="457200" fontAlgn="auto">
              <a:spcBef>
                <a:spcPts val="0"/>
              </a:spcBef>
              <a:spcAft>
                <a:spcPts val="0"/>
              </a:spcAft>
            </a:pPr>
            <a:r>
              <a:rPr lang="en-US" sz="1200" b="0" dirty="0">
                <a:solidFill>
                  <a:prstClr val="black"/>
                </a:solidFill>
              </a:rPr>
              <a:t>38 </a:t>
            </a:r>
            <a:r>
              <a:rPr lang="en-US" sz="1200" dirty="0">
                <a:solidFill>
                  <a:prstClr val="black"/>
                </a:solidFill>
              </a:rPr>
              <a:t>A</a:t>
            </a:r>
            <a:r>
              <a:rPr lang="en-US" sz="1200" b="0" dirty="0">
                <a:solidFill>
                  <a:prstClr val="black"/>
                </a:solidFill>
              </a:rPr>
              <a:t>postles sent to preach</a:t>
            </a:r>
          </a:p>
          <a:p>
            <a:pPr algn="l" defTabSz="457200" fontAlgn="auto">
              <a:spcBef>
                <a:spcPts val="0"/>
              </a:spcBef>
              <a:spcAft>
                <a:spcPts val="0"/>
              </a:spcAft>
            </a:pPr>
            <a:r>
              <a:rPr lang="en-US" sz="1200" b="0" dirty="0">
                <a:solidFill>
                  <a:prstClr val="black"/>
                </a:solidFill>
              </a:rPr>
              <a:t>39 </a:t>
            </a:r>
            <a:r>
              <a:rPr lang="en-US" sz="1200" dirty="0">
                <a:solidFill>
                  <a:prstClr val="black"/>
                </a:solidFill>
              </a:rPr>
              <a:t>T</a:t>
            </a:r>
            <a:r>
              <a:rPr lang="en-US" sz="1200" b="0" dirty="0">
                <a:solidFill>
                  <a:prstClr val="black"/>
                </a:solidFill>
              </a:rPr>
              <a:t>estimony about John</a:t>
            </a:r>
            <a:r>
              <a:rPr lang="uk-UA" sz="1200" b="0" dirty="0">
                <a:solidFill>
                  <a:prstClr val="black"/>
                </a:solidFill>
              </a:rPr>
              <a:t>'</a:t>
            </a:r>
            <a:r>
              <a:rPr lang="en-US" sz="1200" b="0" dirty="0">
                <a:solidFill>
                  <a:prstClr val="black"/>
                </a:solidFill>
              </a:rPr>
              <a:t>s message</a:t>
            </a:r>
          </a:p>
          <a:p>
            <a:pPr algn="l" defTabSz="457200" fontAlgn="auto">
              <a:spcBef>
                <a:spcPts val="0"/>
              </a:spcBef>
              <a:spcAft>
                <a:spcPts val="0"/>
              </a:spcAft>
            </a:pPr>
            <a:r>
              <a:rPr lang="en-US" sz="1200" b="0" dirty="0">
                <a:solidFill>
                  <a:prstClr val="black"/>
                </a:solidFill>
              </a:rPr>
              <a:t>40 </a:t>
            </a:r>
            <a:r>
              <a:rPr lang="en-US" sz="1200" dirty="0">
                <a:solidFill>
                  <a:prstClr val="black"/>
                </a:solidFill>
              </a:rPr>
              <a:t>T</a:t>
            </a:r>
            <a:r>
              <a:rPr lang="en-US" sz="1200" b="0" dirty="0">
                <a:solidFill>
                  <a:prstClr val="black"/>
                </a:solidFill>
              </a:rPr>
              <a:t>rue Messiah called demonic</a:t>
            </a:r>
          </a:p>
          <a:p>
            <a:pPr algn="l" defTabSz="457200" fontAlgn="auto">
              <a:spcBef>
                <a:spcPts val="0"/>
              </a:spcBef>
              <a:spcAft>
                <a:spcPts val="0"/>
              </a:spcAft>
            </a:pPr>
            <a:r>
              <a:rPr lang="en-US" sz="1200" b="0" dirty="0">
                <a:solidFill>
                  <a:prstClr val="black"/>
                </a:solidFill>
              </a:rPr>
              <a:t>41 </a:t>
            </a:r>
            <a:r>
              <a:rPr lang="en-US" sz="1200" dirty="0">
                <a:solidFill>
                  <a:prstClr val="black"/>
                </a:solidFill>
              </a:rPr>
              <a:t>H</a:t>
            </a:r>
            <a:r>
              <a:rPr lang="en-US" sz="1200" b="0" dirty="0">
                <a:solidFill>
                  <a:prstClr val="black"/>
                </a:solidFill>
              </a:rPr>
              <a:t>idden message of parables</a:t>
            </a:r>
          </a:p>
          <a:p>
            <a:pPr algn="l" defTabSz="457200" fontAlgn="auto">
              <a:spcBef>
                <a:spcPts val="0"/>
              </a:spcBef>
              <a:spcAft>
                <a:spcPts val="0"/>
              </a:spcAft>
            </a:pPr>
            <a:r>
              <a:rPr lang="en-US" sz="1200" b="0" dirty="0">
                <a:solidFill>
                  <a:prstClr val="black"/>
                </a:solidFill>
              </a:rPr>
              <a:t>42 </a:t>
            </a:r>
            <a:r>
              <a:rPr lang="en-US" sz="1200" dirty="0">
                <a:solidFill>
                  <a:prstClr val="black"/>
                </a:solidFill>
              </a:rPr>
              <a:t>E</a:t>
            </a:r>
            <a:r>
              <a:rPr lang="en-US" sz="1200" b="0" dirty="0">
                <a:solidFill>
                  <a:prstClr val="black"/>
                </a:solidFill>
              </a:rPr>
              <a:t>xecution of the Baptist</a:t>
            </a:r>
          </a:p>
          <a:p>
            <a:pPr algn="l" defTabSz="457200" fontAlgn="auto">
              <a:spcBef>
                <a:spcPts val="0"/>
              </a:spcBef>
              <a:spcAft>
                <a:spcPts val="0"/>
              </a:spcAft>
            </a:pPr>
            <a:r>
              <a:rPr lang="en-US" sz="1200" b="0" dirty="0">
                <a:solidFill>
                  <a:prstClr val="black"/>
                </a:solidFill>
              </a:rPr>
              <a:t>43 </a:t>
            </a:r>
            <a:r>
              <a:rPr lang="en-US" sz="1200" dirty="0">
                <a:solidFill>
                  <a:prstClr val="black"/>
                </a:solidFill>
              </a:rPr>
              <a:t>W</a:t>
            </a:r>
            <a:r>
              <a:rPr lang="en-US" sz="1200" b="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44 </a:t>
            </a:r>
            <a:r>
              <a:rPr lang="en-US" sz="1200" dirty="0">
                <a:solidFill>
                  <a:prstClr val="black"/>
                </a:solidFill>
              </a:rPr>
              <a:t>K</a:t>
            </a:r>
            <a:r>
              <a:rPr lang="en-US" sz="1200" b="0" dirty="0">
                <a:solidFill>
                  <a:prstClr val="black"/>
                </a:solidFill>
              </a:rPr>
              <a:t>eys of the kingdom</a:t>
            </a:r>
          </a:p>
          <a:p>
            <a:pPr algn="l" defTabSz="457200" fontAlgn="auto">
              <a:spcBef>
                <a:spcPts val="0"/>
              </a:spcBef>
              <a:spcAft>
                <a:spcPts val="0"/>
              </a:spcAft>
            </a:pPr>
            <a:r>
              <a:rPr lang="en-US" sz="1200" b="0" dirty="0">
                <a:solidFill>
                  <a:prstClr val="black"/>
                </a:solidFill>
              </a:rPr>
              <a:t>45 </a:t>
            </a:r>
            <a:r>
              <a:rPr lang="en-US" sz="1200" dirty="0">
                <a:solidFill>
                  <a:prstClr val="black"/>
                </a:solidFill>
              </a:rPr>
              <a:t>I</a:t>
            </a:r>
            <a:r>
              <a:rPr lang="en-US" sz="1200" b="0" dirty="0">
                <a:solidFill>
                  <a:prstClr val="black"/>
                </a:solidFill>
              </a:rPr>
              <a:t>mpact of Jesus</a:t>
            </a:r>
            <a:r>
              <a:rPr lang="uk-UA" sz="1200" b="0" dirty="0">
                <a:solidFill>
                  <a:prstClr val="black"/>
                </a:solidFill>
              </a:rPr>
              <a:t>'</a:t>
            </a:r>
            <a:r>
              <a:rPr lang="en-US" sz="1200" b="0" dirty="0">
                <a:solidFill>
                  <a:prstClr val="black"/>
                </a:solidFill>
              </a:rPr>
              <a:t> transfiguration</a:t>
            </a:r>
          </a:p>
          <a:p>
            <a:pPr algn="l" defTabSz="457200" fontAlgn="auto">
              <a:spcBef>
                <a:spcPts val="0"/>
              </a:spcBef>
              <a:spcAft>
                <a:spcPts val="0"/>
              </a:spcAft>
            </a:pPr>
            <a:r>
              <a:rPr lang="en-US" sz="1200" b="0" dirty="0">
                <a:solidFill>
                  <a:prstClr val="black"/>
                </a:solidFill>
              </a:rPr>
              <a:t>46 </a:t>
            </a:r>
            <a:r>
              <a:rPr lang="en-US" sz="1200" dirty="0">
                <a:solidFill>
                  <a:prstClr val="black"/>
                </a:solidFill>
              </a:rPr>
              <a:t>N</a:t>
            </a:r>
            <a:r>
              <a:rPr lang="en-US" sz="1200" b="0" dirty="0">
                <a:solidFill>
                  <a:prstClr val="black"/>
                </a:solidFill>
              </a:rPr>
              <a:t>eed for true forgiveness</a:t>
            </a:r>
          </a:p>
          <a:p>
            <a:pPr algn="l" defTabSz="457200" fontAlgn="auto">
              <a:spcBef>
                <a:spcPts val="0"/>
              </a:spcBef>
              <a:spcAft>
                <a:spcPts val="0"/>
              </a:spcAft>
            </a:pPr>
            <a:r>
              <a:rPr lang="en-US" sz="1200" b="0" dirty="0">
                <a:solidFill>
                  <a:prstClr val="black"/>
                </a:solidFill>
              </a:rPr>
              <a:t>47 </a:t>
            </a:r>
            <a:r>
              <a:rPr lang="en-US" sz="1200" dirty="0">
                <a:solidFill>
                  <a:prstClr val="black"/>
                </a:solidFill>
              </a:rPr>
              <a:t>G</a:t>
            </a:r>
            <a:r>
              <a:rPr lang="en-US" sz="1200" b="0" dirty="0">
                <a:solidFill>
                  <a:prstClr val="black"/>
                </a:solidFill>
              </a:rPr>
              <a:t>rounds for divorce clarified</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48 </a:t>
            </a:r>
            <a:r>
              <a:rPr lang="en-US" sz="1200" dirty="0">
                <a:solidFill>
                  <a:prstClr val="black"/>
                </a:solidFill>
              </a:rPr>
              <a:t>O</a:t>
            </a:r>
            <a:r>
              <a:rPr lang="en-US" sz="1200" b="0" dirty="0">
                <a:solidFill>
                  <a:prstClr val="black"/>
                </a:solidFill>
              </a:rPr>
              <a:t>pportunities in the vineyard</a:t>
            </a:r>
          </a:p>
          <a:p>
            <a:pPr algn="l" defTabSz="457200" fontAlgn="auto">
              <a:spcBef>
                <a:spcPts val="0"/>
              </a:spcBef>
              <a:spcAft>
                <a:spcPts val="0"/>
              </a:spcAft>
            </a:pPr>
            <a:r>
              <a:rPr lang="en-US" sz="1200" b="0" dirty="0">
                <a:solidFill>
                  <a:prstClr val="black"/>
                </a:solidFill>
              </a:rPr>
              <a:t>49 </a:t>
            </a:r>
            <a:r>
              <a:rPr lang="en-US" sz="1200" dirty="0">
                <a:solidFill>
                  <a:prstClr val="black"/>
                </a:solidFill>
              </a:rPr>
              <a:t>F</a:t>
            </a:r>
            <a:r>
              <a:rPr lang="en-US" sz="1200" b="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50 </a:t>
            </a:r>
            <a:r>
              <a:rPr lang="en-US" sz="1200" dirty="0">
                <a:solidFill>
                  <a:prstClr val="black"/>
                </a:solidFill>
              </a:rPr>
              <a:t>T</a:t>
            </a:r>
            <a:r>
              <a:rPr lang="en-US" sz="1200" b="0" dirty="0">
                <a:solidFill>
                  <a:prstClr val="black"/>
                </a:solidFill>
              </a:rPr>
              <a:t>axes paid to Caesar</a:t>
            </a:r>
          </a:p>
          <a:p>
            <a:pPr algn="l" defTabSz="457200" fontAlgn="auto">
              <a:spcBef>
                <a:spcPts val="0"/>
              </a:spcBef>
              <a:spcAft>
                <a:spcPts val="0"/>
              </a:spcAft>
            </a:pPr>
            <a:r>
              <a:rPr lang="en-US" sz="1200" b="0" dirty="0">
                <a:solidFill>
                  <a:prstClr val="black"/>
                </a:solidFill>
              </a:rPr>
              <a:t>51 </a:t>
            </a:r>
            <a:r>
              <a:rPr lang="en-US" sz="1200" dirty="0">
                <a:solidFill>
                  <a:prstClr val="black"/>
                </a:solidFill>
              </a:rPr>
              <a:t>H</a:t>
            </a:r>
            <a:r>
              <a:rPr lang="en-US" sz="1200" b="0" dirty="0">
                <a:solidFill>
                  <a:prstClr val="black"/>
                </a:solidFill>
              </a:rPr>
              <a:t>ypocrisy denounced by </a:t>
            </a:r>
            <a:r>
              <a:rPr lang="ru-RU" sz="1200" b="0" dirty="0">
                <a:solidFill>
                  <a:prstClr val="black"/>
                </a:solidFill>
              </a:rPr>
              <a:t>"</a:t>
            </a:r>
            <a:r>
              <a:rPr lang="en-US" sz="1200" b="0" dirty="0">
                <a:solidFill>
                  <a:prstClr val="black"/>
                </a:solidFill>
              </a:rPr>
              <a:t>woes</a:t>
            </a:r>
            <a:r>
              <a:rPr lang="ru-RU" sz="1200" b="0" dirty="0">
                <a:solidFill>
                  <a:prstClr val="black"/>
                </a:solidFill>
              </a:rPr>
              <a:t>"</a:t>
            </a: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52 </a:t>
            </a:r>
            <a:r>
              <a:rPr lang="en-US" sz="1200" dirty="0">
                <a:solidFill>
                  <a:prstClr val="black"/>
                </a:solidFill>
              </a:rPr>
              <a:t>E</a:t>
            </a:r>
            <a:r>
              <a:rPr lang="en-US" sz="1200" b="0" dirty="0">
                <a:solidFill>
                  <a:prstClr val="black"/>
                </a:solidFill>
              </a:rPr>
              <a:t>vents of second coming</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53 </a:t>
            </a:r>
            <a:r>
              <a:rPr lang="en-US" sz="1200" dirty="0">
                <a:solidFill>
                  <a:prstClr val="black"/>
                </a:solidFill>
              </a:rPr>
              <a:t>J</a:t>
            </a:r>
            <a:r>
              <a:rPr lang="en-US" sz="1200" b="0" dirty="0">
                <a:solidFill>
                  <a:prstClr val="black"/>
                </a:solidFill>
              </a:rPr>
              <a:t>udgment of the nations</a:t>
            </a:r>
          </a:p>
          <a:p>
            <a:pPr algn="l" defTabSz="457200" fontAlgn="auto">
              <a:spcBef>
                <a:spcPts val="0"/>
              </a:spcBef>
              <a:spcAft>
                <a:spcPts val="0"/>
              </a:spcAft>
            </a:pPr>
            <a:r>
              <a:rPr lang="en-US" sz="1200" b="0" dirty="0">
                <a:solidFill>
                  <a:prstClr val="black"/>
                </a:solidFill>
              </a:rPr>
              <a:t>54 </a:t>
            </a:r>
            <a:r>
              <a:rPr lang="en-US" sz="1200" dirty="0">
                <a:solidFill>
                  <a:prstClr val="black"/>
                </a:solidFill>
              </a:rPr>
              <a:t>E</a:t>
            </a:r>
            <a:r>
              <a:rPr lang="en-US" sz="1200" b="0" dirty="0">
                <a:solidFill>
                  <a:prstClr val="black"/>
                </a:solidFill>
              </a:rPr>
              <a:t>vents on Calvary</a:t>
            </a:r>
            <a:r>
              <a:rPr lang="uk-UA" sz="1200" b="0" dirty="0">
                <a:solidFill>
                  <a:prstClr val="black"/>
                </a:solidFill>
              </a:rPr>
              <a:t>'</a:t>
            </a:r>
            <a:r>
              <a:rPr lang="en-US" sz="1200" b="0" dirty="0">
                <a:solidFill>
                  <a:prstClr val="black"/>
                </a:solidFill>
              </a:rPr>
              <a:t>s eve</a:t>
            </a:r>
          </a:p>
          <a:p>
            <a:pPr algn="l" defTabSz="457200" fontAlgn="auto">
              <a:spcBef>
                <a:spcPts val="0"/>
              </a:spcBef>
              <a:spcAft>
                <a:spcPts val="0"/>
              </a:spcAft>
            </a:pPr>
            <a:r>
              <a:rPr lang="en-US" sz="1200" b="0" dirty="0">
                <a:solidFill>
                  <a:prstClr val="black"/>
                </a:solidFill>
              </a:rPr>
              <a:t>55 </a:t>
            </a:r>
            <a:r>
              <a:rPr lang="en-US" sz="1200" dirty="0">
                <a:solidFill>
                  <a:prstClr val="black"/>
                </a:solidFill>
              </a:rPr>
              <a:t>W</a:t>
            </a:r>
            <a:r>
              <a:rPr lang="en-US" sz="1200" b="0" dirty="0">
                <a:solidFill>
                  <a:prstClr val="black"/>
                </a:solidFill>
              </a:rPr>
              <a:t>ay of the cross</a:t>
            </a:r>
          </a:p>
          <a:p>
            <a:pPr algn="l" defTabSz="457200" fontAlgn="auto">
              <a:spcBef>
                <a:spcPts val="0"/>
              </a:spcBef>
              <a:spcAft>
                <a:spcPts val="0"/>
              </a:spcAft>
            </a:pPr>
            <a:r>
              <a:rPr lang="en-US" sz="1200" b="0" dirty="0">
                <a:solidFill>
                  <a:prstClr val="black"/>
                </a:solidFill>
              </a:rPr>
              <a:t>56 </a:t>
            </a:r>
            <a:r>
              <a:rPr lang="en-US" sz="1200" dirty="0">
                <a:solidFill>
                  <a:prstClr val="black"/>
                </a:solidFill>
              </a:rPr>
              <a:t>S</a:t>
            </a:r>
            <a:r>
              <a:rPr lang="en-US" sz="1200" b="0" dirty="0">
                <a:solidFill>
                  <a:prstClr val="black"/>
                </a:solidFill>
              </a:rPr>
              <a:t>avior</a:t>
            </a:r>
            <a:r>
              <a:rPr lang="uk-UA" sz="1200" b="0" dirty="0">
                <a:solidFill>
                  <a:prstClr val="black"/>
                </a:solidFill>
              </a:rPr>
              <a:t>'</a:t>
            </a:r>
            <a:r>
              <a:rPr lang="en-US" sz="1200" b="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1 Inception of the world</a:t>
            </a:r>
          </a:p>
          <a:p>
            <a:pPr algn="l" defTabSz="457200" fontAlgn="auto">
              <a:spcBef>
                <a:spcPts val="0"/>
              </a:spcBef>
              <a:spcAft>
                <a:spcPts val="0"/>
              </a:spcAft>
            </a:pPr>
            <a:r>
              <a:rPr lang="en-US" sz="1200" b="0" dirty="0">
                <a:solidFill>
                  <a:prstClr val="black"/>
                </a:solidFill>
              </a:rPr>
              <a:t>2 </a:t>
            </a:r>
            <a:r>
              <a:rPr lang="en-US" sz="1200" dirty="0">
                <a:solidFill>
                  <a:prstClr val="black"/>
                </a:solidFill>
              </a:rPr>
              <a:t>N</a:t>
            </a:r>
            <a:r>
              <a:rPr lang="en-US" sz="1200" b="0" dirty="0">
                <a:solidFill>
                  <a:prstClr val="black"/>
                </a:solidFill>
              </a:rPr>
              <a:t>ewlyweds placed in Eden</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3 </a:t>
            </a:r>
            <a:r>
              <a:rPr lang="en-US" sz="1200" dirty="0">
                <a:solidFill>
                  <a:prstClr val="black"/>
                </a:solidFill>
              </a:rPr>
              <a:t>T</a:t>
            </a:r>
            <a:r>
              <a:rPr lang="en-US" sz="1200" b="0" dirty="0">
                <a:solidFill>
                  <a:prstClr val="black"/>
                </a:solidFill>
              </a:rPr>
              <a:t>emptation and man</a:t>
            </a:r>
            <a:r>
              <a:rPr lang="uk-UA" sz="1200" b="0" dirty="0">
                <a:solidFill>
                  <a:prstClr val="black"/>
                </a:solidFill>
              </a:rPr>
              <a:t>'</a:t>
            </a:r>
            <a:r>
              <a:rPr lang="en-US" sz="1200" b="0" dirty="0">
                <a:solidFill>
                  <a:prstClr val="black"/>
                </a:solidFill>
              </a:rPr>
              <a:t>s fall</a:t>
            </a:r>
          </a:p>
          <a:p>
            <a:pPr algn="l" defTabSz="457200" fontAlgn="auto">
              <a:spcBef>
                <a:spcPts val="0"/>
              </a:spcBef>
              <a:spcAft>
                <a:spcPts val="0"/>
              </a:spcAft>
            </a:pPr>
            <a:r>
              <a:rPr lang="en-US" sz="1200" b="0" dirty="0">
                <a:solidFill>
                  <a:prstClr val="black"/>
                </a:solidFill>
              </a:rPr>
              <a:t>4 </a:t>
            </a:r>
            <a:r>
              <a:rPr lang="en-US" sz="1200" dirty="0">
                <a:solidFill>
                  <a:prstClr val="black"/>
                </a:solidFill>
              </a:rPr>
              <a:t>H</a:t>
            </a:r>
            <a:r>
              <a:rPr lang="en-US" sz="1200" b="0" dirty="0">
                <a:solidFill>
                  <a:prstClr val="black"/>
                </a:solidFill>
              </a:rPr>
              <a:t>atred and first murder</a:t>
            </a:r>
          </a:p>
          <a:p>
            <a:pPr algn="l" defTabSz="457200" fontAlgn="auto">
              <a:spcBef>
                <a:spcPts val="0"/>
              </a:spcBef>
              <a:spcAft>
                <a:spcPts val="0"/>
              </a:spcAft>
            </a:pPr>
            <a:r>
              <a:rPr lang="en-US" sz="1200" b="0" dirty="0">
                <a:solidFill>
                  <a:prstClr val="black"/>
                </a:solidFill>
              </a:rPr>
              <a:t>5 </a:t>
            </a:r>
            <a:r>
              <a:rPr lang="en-US" sz="1200" dirty="0">
                <a:solidFill>
                  <a:prstClr val="black"/>
                </a:solidFill>
              </a:rPr>
              <a:t>E</a:t>
            </a:r>
            <a:r>
              <a:rPr lang="en-US" sz="1200" b="0" dirty="0">
                <a:solidFill>
                  <a:prstClr val="black"/>
                </a:solidFill>
              </a:rPr>
              <a:t>ntire genealogy of Adam</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6 </a:t>
            </a:r>
            <a:r>
              <a:rPr lang="en-US" sz="1200" dirty="0">
                <a:solidFill>
                  <a:prstClr val="black"/>
                </a:solidFill>
              </a:rPr>
              <a:t>L</a:t>
            </a:r>
            <a:r>
              <a:rPr lang="en-US" sz="1200" b="0" dirty="0">
                <a:solidFill>
                  <a:prstClr val="black"/>
                </a:solidFill>
              </a:rPr>
              <a:t>essons on proper priorities</a:t>
            </a:r>
          </a:p>
          <a:p>
            <a:pPr algn="l" defTabSz="457200" fontAlgn="auto">
              <a:spcBef>
                <a:spcPts val="0"/>
              </a:spcBef>
              <a:spcAft>
                <a:spcPts val="0"/>
              </a:spcAft>
            </a:pPr>
            <a:r>
              <a:rPr lang="en-US" sz="1200" b="0" dirty="0">
                <a:solidFill>
                  <a:prstClr val="black"/>
                </a:solidFill>
              </a:rPr>
              <a:t>7 </a:t>
            </a:r>
            <a:r>
              <a:rPr lang="en-US" sz="1200" dirty="0">
                <a:solidFill>
                  <a:prstClr val="black"/>
                </a:solidFill>
              </a:rPr>
              <a:t>O</a:t>
            </a:r>
            <a:r>
              <a:rPr lang="en-US" sz="1200" b="0" dirty="0">
                <a:solidFill>
                  <a:prstClr val="black"/>
                </a:solidFill>
              </a:rPr>
              <a:t>utline for personal relationships</a:t>
            </a:r>
          </a:p>
          <a:p>
            <a:pPr algn="l" defTabSz="457200" fontAlgn="auto">
              <a:spcBef>
                <a:spcPts val="0"/>
              </a:spcBef>
              <a:spcAft>
                <a:spcPts val="0"/>
              </a:spcAft>
            </a:pPr>
            <a:r>
              <a:rPr lang="en-US" sz="1200" b="0" dirty="0">
                <a:solidFill>
                  <a:prstClr val="black"/>
                </a:solidFill>
              </a:rPr>
              <a:t>8 </a:t>
            </a:r>
            <a:r>
              <a:rPr lang="en-US" sz="1200" dirty="0">
                <a:solidFill>
                  <a:prstClr val="black"/>
                </a:solidFill>
              </a:rPr>
              <a:t>F</a:t>
            </a:r>
            <a:r>
              <a:rPr lang="en-US" sz="1200" b="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  9 </a:t>
            </a:r>
            <a:r>
              <a:rPr lang="en-US" sz="1200" dirty="0">
                <a:solidFill>
                  <a:prstClr val="black"/>
                </a:solidFill>
              </a:rPr>
              <a:t>M</a:t>
            </a:r>
            <a:r>
              <a:rPr lang="en-US" sz="1200" b="0" dirty="0">
                <a:solidFill>
                  <a:prstClr val="black"/>
                </a:solidFill>
              </a:rPr>
              <a:t>atthew</a:t>
            </a:r>
            <a:r>
              <a:rPr lang="uk-UA" sz="1200" b="0" dirty="0">
                <a:solidFill>
                  <a:prstClr val="black"/>
                </a:solidFill>
              </a:rPr>
              <a:t>'</a:t>
            </a:r>
            <a:r>
              <a:rPr lang="en-US" sz="1200" b="0" dirty="0">
                <a:solidFill>
                  <a:prstClr val="black"/>
                </a:solidFill>
              </a:rPr>
              <a:t>s call from Jesus</a:t>
            </a:r>
          </a:p>
          <a:p>
            <a:pPr algn="l" defTabSz="457200" fontAlgn="auto">
              <a:spcBef>
                <a:spcPts val="0"/>
              </a:spcBef>
              <a:spcAft>
                <a:spcPts val="0"/>
              </a:spcAft>
            </a:pPr>
            <a:r>
              <a:rPr lang="en-US" sz="1200" b="0" dirty="0">
                <a:solidFill>
                  <a:prstClr val="black"/>
                </a:solidFill>
              </a:rPr>
              <a:t>10 </a:t>
            </a:r>
            <a:r>
              <a:rPr lang="en-US" sz="1200" dirty="0">
                <a:solidFill>
                  <a:prstClr val="black"/>
                </a:solidFill>
              </a:rPr>
              <a:t>A</a:t>
            </a:r>
            <a:r>
              <a:rPr lang="en-US" sz="1200" b="0" dirty="0">
                <a:solidFill>
                  <a:prstClr val="black"/>
                </a:solidFill>
              </a:rPr>
              <a:t>postles sent to preach</a:t>
            </a:r>
          </a:p>
          <a:p>
            <a:pPr algn="l" defTabSz="457200" fontAlgn="auto">
              <a:spcBef>
                <a:spcPts val="0"/>
              </a:spcBef>
              <a:spcAft>
                <a:spcPts val="0"/>
              </a:spcAft>
            </a:pPr>
            <a:r>
              <a:rPr lang="en-US" sz="1200" b="0" dirty="0">
                <a:solidFill>
                  <a:prstClr val="black"/>
                </a:solidFill>
              </a:rPr>
              <a:t>11 </a:t>
            </a:r>
            <a:r>
              <a:rPr lang="en-US" sz="1200" dirty="0">
                <a:solidFill>
                  <a:prstClr val="black"/>
                </a:solidFill>
              </a:rPr>
              <a:t>T</a:t>
            </a:r>
            <a:r>
              <a:rPr lang="en-US" sz="1200" b="0" dirty="0">
                <a:solidFill>
                  <a:prstClr val="black"/>
                </a:solidFill>
              </a:rPr>
              <a:t>estimony about John</a:t>
            </a:r>
            <a:r>
              <a:rPr lang="uk-UA" sz="1200" b="0" dirty="0">
                <a:solidFill>
                  <a:prstClr val="black"/>
                </a:solidFill>
              </a:rPr>
              <a:t>'</a:t>
            </a:r>
            <a:r>
              <a:rPr lang="en-US" sz="1200" b="0" dirty="0">
                <a:solidFill>
                  <a:prstClr val="black"/>
                </a:solidFill>
              </a:rPr>
              <a:t>s message</a:t>
            </a:r>
          </a:p>
          <a:p>
            <a:pPr algn="l" defTabSz="457200" fontAlgn="auto">
              <a:spcBef>
                <a:spcPts val="0"/>
              </a:spcBef>
              <a:spcAft>
                <a:spcPts val="0"/>
              </a:spcAft>
            </a:pPr>
            <a:r>
              <a:rPr lang="en-US" sz="1200" b="0" dirty="0">
                <a:solidFill>
                  <a:prstClr val="black"/>
                </a:solidFill>
              </a:rPr>
              <a:t>12 </a:t>
            </a:r>
            <a:r>
              <a:rPr lang="en-US" sz="1200" dirty="0">
                <a:solidFill>
                  <a:prstClr val="black"/>
                </a:solidFill>
              </a:rPr>
              <a:t>T</a:t>
            </a:r>
            <a:r>
              <a:rPr lang="en-US" sz="1200" b="0" dirty="0">
                <a:solidFill>
                  <a:prstClr val="black"/>
                </a:solidFill>
              </a:rPr>
              <a:t>rue Messiah called demonic</a:t>
            </a:r>
          </a:p>
          <a:p>
            <a:pPr algn="l" defTabSz="457200" fontAlgn="auto">
              <a:spcBef>
                <a:spcPts val="0"/>
              </a:spcBef>
              <a:spcAft>
                <a:spcPts val="0"/>
              </a:spcAft>
            </a:pPr>
            <a:r>
              <a:rPr lang="en-US" sz="1200" b="0" dirty="0">
                <a:solidFill>
                  <a:prstClr val="black"/>
                </a:solidFill>
              </a:rPr>
              <a:t>13 </a:t>
            </a:r>
            <a:r>
              <a:rPr lang="en-US" sz="1200" dirty="0">
                <a:solidFill>
                  <a:prstClr val="black"/>
                </a:solidFill>
              </a:rPr>
              <a:t>H</a:t>
            </a:r>
            <a:r>
              <a:rPr lang="en-US" sz="1200" b="0" dirty="0">
                <a:solidFill>
                  <a:prstClr val="black"/>
                </a:solidFill>
              </a:rPr>
              <a:t>idden message of parables</a:t>
            </a:r>
          </a:p>
          <a:p>
            <a:pPr algn="l" defTabSz="457200" fontAlgn="auto">
              <a:spcBef>
                <a:spcPts val="0"/>
              </a:spcBef>
              <a:spcAft>
                <a:spcPts val="0"/>
              </a:spcAft>
            </a:pPr>
            <a:r>
              <a:rPr lang="en-US" sz="1200" b="0" dirty="0">
                <a:solidFill>
                  <a:prstClr val="black"/>
                </a:solidFill>
              </a:rPr>
              <a:t>14 </a:t>
            </a:r>
            <a:r>
              <a:rPr lang="en-US" sz="1200" dirty="0">
                <a:solidFill>
                  <a:prstClr val="black"/>
                </a:solidFill>
              </a:rPr>
              <a:t>E</a:t>
            </a:r>
            <a:r>
              <a:rPr lang="en-US" sz="1200" b="0" dirty="0">
                <a:solidFill>
                  <a:prstClr val="black"/>
                </a:solidFill>
              </a:rPr>
              <a:t>xecution of the Baptist</a:t>
            </a:r>
          </a:p>
          <a:p>
            <a:pPr algn="l" defTabSz="457200" fontAlgn="auto">
              <a:spcBef>
                <a:spcPts val="0"/>
              </a:spcBef>
              <a:spcAft>
                <a:spcPts val="0"/>
              </a:spcAft>
            </a:pPr>
            <a:r>
              <a:rPr lang="en-US" sz="1200" b="0" dirty="0">
                <a:solidFill>
                  <a:prstClr val="black"/>
                </a:solidFill>
              </a:rPr>
              <a:t>15 </a:t>
            </a:r>
            <a:r>
              <a:rPr lang="en-US" sz="1200" dirty="0">
                <a:solidFill>
                  <a:prstClr val="black"/>
                </a:solidFill>
              </a:rPr>
              <a:t>W</a:t>
            </a:r>
            <a:r>
              <a:rPr lang="en-US" sz="1200" b="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16 </a:t>
            </a:r>
            <a:r>
              <a:rPr lang="en-US" sz="1200" dirty="0">
                <a:solidFill>
                  <a:prstClr val="black"/>
                </a:solidFill>
              </a:rPr>
              <a:t>K</a:t>
            </a:r>
            <a:r>
              <a:rPr lang="en-US" sz="1200" b="0" dirty="0">
                <a:solidFill>
                  <a:prstClr val="black"/>
                </a:solidFill>
              </a:rPr>
              <a:t>eys of the kingdom</a:t>
            </a:r>
          </a:p>
          <a:p>
            <a:pPr algn="l" defTabSz="457200" fontAlgn="auto">
              <a:spcBef>
                <a:spcPts val="0"/>
              </a:spcBef>
              <a:spcAft>
                <a:spcPts val="0"/>
              </a:spcAft>
            </a:pPr>
            <a:r>
              <a:rPr lang="en-US" sz="1200" b="0" dirty="0">
                <a:solidFill>
                  <a:prstClr val="black"/>
                </a:solidFill>
              </a:rPr>
              <a:t>17 </a:t>
            </a:r>
            <a:r>
              <a:rPr lang="en-US" sz="1200" dirty="0">
                <a:solidFill>
                  <a:prstClr val="black"/>
                </a:solidFill>
              </a:rPr>
              <a:t>I</a:t>
            </a:r>
            <a:r>
              <a:rPr lang="en-US" sz="1200" b="0" dirty="0">
                <a:solidFill>
                  <a:prstClr val="black"/>
                </a:solidFill>
              </a:rPr>
              <a:t>mpact of Jesus</a:t>
            </a:r>
            <a:r>
              <a:rPr lang="uk-UA" sz="1200" b="0" dirty="0">
                <a:solidFill>
                  <a:prstClr val="black"/>
                </a:solidFill>
              </a:rPr>
              <a:t>'</a:t>
            </a:r>
            <a:r>
              <a:rPr lang="en-US" sz="1200" b="0" dirty="0">
                <a:solidFill>
                  <a:prstClr val="black"/>
                </a:solidFill>
              </a:rPr>
              <a:t> transfiguration</a:t>
            </a:r>
          </a:p>
          <a:p>
            <a:pPr algn="l" defTabSz="457200" fontAlgn="auto">
              <a:spcBef>
                <a:spcPts val="0"/>
              </a:spcBef>
              <a:spcAft>
                <a:spcPts val="0"/>
              </a:spcAft>
            </a:pPr>
            <a:r>
              <a:rPr lang="en-US" sz="1200" b="0" dirty="0">
                <a:solidFill>
                  <a:prstClr val="black"/>
                </a:solidFill>
              </a:rPr>
              <a:t>18 </a:t>
            </a:r>
            <a:r>
              <a:rPr lang="en-US" sz="1200" dirty="0">
                <a:solidFill>
                  <a:prstClr val="black"/>
                </a:solidFill>
              </a:rPr>
              <a:t>N</a:t>
            </a:r>
            <a:r>
              <a:rPr lang="en-US" sz="1200" b="0" dirty="0">
                <a:solidFill>
                  <a:prstClr val="black"/>
                </a:solidFill>
              </a:rPr>
              <a:t>eed for true forgiveness</a:t>
            </a:r>
          </a:p>
          <a:p>
            <a:pPr algn="l" defTabSz="457200" fontAlgn="auto">
              <a:spcBef>
                <a:spcPts val="0"/>
              </a:spcBef>
              <a:spcAft>
                <a:spcPts val="0"/>
              </a:spcAft>
            </a:pPr>
            <a:r>
              <a:rPr lang="en-US" sz="1200" b="0" dirty="0">
                <a:solidFill>
                  <a:prstClr val="black"/>
                </a:solidFill>
              </a:rPr>
              <a:t>19 </a:t>
            </a:r>
            <a:r>
              <a:rPr lang="en-US" sz="1200" dirty="0">
                <a:solidFill>
                  <a:prstClr val="black"/>
                </a:solidFill>
              </a:rPr>
              <a:t>G</a:t>
            </a:r>
            <a:r>
              <a:rPr lang="en-US" sz="1200" b="0" dirty="0">
                <a:solidFill>
                  <a:prstClr val="black"/>
                </a:solidFill>
              </a:rPr>
              <a:t>rounds for divorce clarified</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20 </a:t>
            </a:r>
            <a:r>
              <a:rPr lang="en-US" sz="1200" dirty="0">
                <a:solidFill>
                  <a:prstClr val="black"/>
                </a:solidFill>
              </a:rPr>
              <a:t>O</a:t>
            </a:r>
            <a:r>
              <a:rPr lang="en-US" sz="1200" b="0" dirty="0">
                <a:solidFill>
                  <a:prstClr val="black"/>
                </a:solidFill>
              </a:rPr>
              <a:t>pportunities in the vineyard</a:t>
            </a:r>
          </a:p>
          <a:p>
            <a:pPr algn="l" defTabSz="457200" fontAlgn="auto">
              <a:spcBef>
                <a:spcPts val="0"/>
              </a:spcBef>
              <a:spcAft>
                <a:spcPts val="0"/>
              </a:spcAft>
            </a:pPr>
            <a:r>
              <a:rPr lang="en-US" sz="1200" b="0" dirty="0">
                <a:solidFill>
                  <a:prstClr val="black"/>
                </a:solidFill>
              </a:rPr>
              <a:t>21 </a:t>
            </a:r>
            <a:r>
              <a:rPr lang="en-US" sz="1200" dirty="0">
                <a:solidFill>
                  <a:prstClr val="black"/>
                </a:solidFill>
              </a:rPr>
              <a:t>F</a:t>
            </a:r>
            <a:r>
              <a:rPr lang="en-US" sz="1200" b="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a:spcBef>
                <a:spcPts val="0"/>
              </a:spcBef>
              <a:spcAft>
                <a:spcPts val="0"/>
              </a:spcAft>
            </a:pPr>
            <a:r>
              <a:rPr lang="en-US" sz="1200" b="0" dirty="0">
                <a:solidFill>
                  <a:prstClr val="black"/>
                </a:solidFill>
              </a:rPr>
              <a:t>22 </a:t>
            </a:r>
            <a:r>
              <a:rPr lang="en-US" sz="1200" dirty="0">
                <a:solidFill>
                  <a:prstClr val="black"/>
                </a:solidFill>
              </a:rPr>
              <a:t>T</a:t>
            </a:r>
            <a:r>
              <a:rPr lang="en-US" sz="1200" b="0" dirty="0">
                <a:solidFill>
                  <a:prstClr val="black"/>
                </a:solidFill>
              </a:rPr>
              <a:t>axes paid to Caesar</a:t>
            </a:r>
          </a:p>
          <a:p>
            <a:pPr algn="l" defTabSz="457200" fontAlgn="auto">
              <a:spcBef>
                <a:spcPts val="0"/>
              </a:spcBef>
              <a:spcAft>
                <a:spcPts val="0"/>
              </a:spcAft>
            </a:pPr>
            <a:r>
              <a:rPr lang="en-US" sz="1200" b="0" dirty="0">
                <a:solidFill>
                  <a:prstClr val="black"/>
                </a:solidFill>
              </a:rPr>
              <a:t>23 </a:t>
            </a:r>
            <a:r>
              <a:rPr lang="en-US" sz="1200" dirty="0">
                <a:solidFill>
                  <a:prstClr val="black"/>
                </a:solidFill>
              </a:rPr>
              <a:t>H</a:t>
            </a:r>
            <a:r>
              <a:rPr lang="en-US" sz="1200" b="0" dirty="0">
                <a:solidFill>
                  <a:prstClr val="black"/>
                </a:solidFill>
              </a:rPr>
              <a:t>ypocrisy denounced by </a:t>
            </a:r>
            <a:r>
              <a:rPr lang="ru-RU" sz="1200" b="0" dirty="0">
                <a:solidFill>
                  <a:prstClr val="black"/>
                </a:solidFill>
              </a:rPr>
              <a:t>"</a:t>
            </a:r>
            <a:r>
              <a:rPr lang="en-US" sz="1200" b="0" dirty="0">
                <a:solidFill>
                  <a:prstClr val="black"/>
                </a:solidFill>
              </a:rPr>
              <a:t>woes</a:t>
            </a:r>
            <a:r>
              <a:rPr lang="ru-RU" sz="1200" b="0" dirty="0">
                <a:solidFill>
                  <a:prstClr val="black"/>
                </a:solidFill>
              </a:rPr>
              <a:t>"</a:t>
            </a: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24 </a:t>
            </a:r>
            <a:r>
              <a:rPr lang="en-US" sz="1200" dirty="0">
                <a:solidFill>
                  <a:prstClr val="black"/>
                </a:solidFill>
              </a:rPr>
              <a:t>E</a:t>
            </a:r>
            <a:r>
              <a:rPr lang="en-US" sz="1200" b="0" dirty="0">
                <a:solidFill>
                  <a:prstClr val="black"/>
                </a:solidFill>
              </a:rPr>
              <a:t>vents of second coming</a:t>
            </a:r>
          </a:p>
          <a:p>
            <a:pPr algn="l" defTabSz="457200" fontAlgn="auto">
              <a:spcBef>
                <a:spcPts val="0"/>
              </a:spcBef>
              <a:spcAft>
                <a:spcPts val="0"/>
              </a:spcAft>
            </a:pPr>
            <a:endParaRPr lang="en-US" sz="1200" b="0" dirty="0">
              <a:solidFill>
                <a:prstClr val="black"/>
              </a:solidFill>
            </a:endParaRPr>
          </a:p>
          <a:p>
            <a:pPr algn="l" defTabSz="457200" fontAlgn="auto">
              <a:spcBef>
                <a:spcPts val="0"/>
              </a:spcBef>
              <a:spcAft>
                <a:spcPts val="0"/>
              </a:spcAft>
            </a:pPr>
            <a:r>
              <a:rPr lang="en-US" sz="1200" b="0" dirty="0">
                <a:solidFill>
                  <a:prstClr val="black"/>
                </a:solidFill>
              </a:rPr>
              <a:t>25 </a:t>
            </a:r>
            <a:r>
              <a:rPr lang="en-US" sz="1200" dirty="0">
                <a:solidFill>
                  <a:prstClr val="black"/>
                </a:solidFill>
              </a:rPr>
              <a:t>J</a:t>
            </a:r>
            <a:r>
              <a:rPr lang="en-US" sz="1200" b="0" dirty="0">
                <a:solidFill>
                  <a:prstClr val="black"/>
                </a:solidFill>
              </a:rPr>
              <a:t>udgment of the nations</a:t>
            </a:r>
          </a:p>
          <a:p>
            <a:pPr algn="l" defTabSz="457200" fontAlgn="auto">
              <a:spcBef>
                <a:spcPts val="0"/>
              </a:spcBef>
              <a:spcAft>
                <a:spcPts val="0"/>
              </a:spcAft>
            </a:pPr>
            <a:r>
              <a:rPr lang="en-US" sz="1200" b="0" dirty="0">
                <a:solidFill>
                  <a:prstClr val="black"/>
                </a:solidFill>
              </a:rPr>
              <a:t>26 </a:t>
            </a:r>
            <a:r>
              <a:rPr lang="en-US" sz="1200" dirty="0">
                <a:solidFill>
                  <a:prstClr val="black"/>
                </a:solidFill>
              </a:rPr>
              <a:t>E</a:t>
            </a:r>
            <a:r>
              <a:rPr lang="en-US" sz="1200" b="0" dirty="0">
                <a:solidFill>
                  <a:prstClr val="black"/>
                </a:solidFill>
              </a:rPr>
              <a:t>vents on Calvary</a:t>
            </a:r>
            <a:r>
              <a:rPr lang="uk-UA" sz="1200" b="0" dirty="0">
                <a:solidFill>
                  <a:prstClr val="black"/>
                </a:solidFill>
              </a:rPr>
              <a:t>'</a:t>
            </a:r>
            <a:r>
              <a:rPr lang="en-US" sz="1200" b="0" dirty="0">
                <a:solidFill>
                  <a:prstClr val="black"/>
                </a:solidFill>
              </a:rPr>
              <a:t>s eve</a:t>
            </a:r>
          </a:p>
          <a:p>
            <a:pPr algn="l" defTabSz="457200" fontAlgn="auto">
              <a:spcBef>
                <a:spcPts val="0"/>
              </a:spcBef>
              <a:spcAft>
                <a:spcPts val="0"/>
              </a:spcAft>
            </a:pPr>
            <a:r>
              <a:rPr lang="en-US" sz="1200" b="0" dirty="0">
                <a:solidFill>
                  <a:prstClr val="black"/>
                </a:solidFill>
              </a:rPr>
              <a:t>27 </a:t>
            </a:r>
            <a:r>
              <a:rPr lang="en-US" sz="1200" dirty="0">
                <a:solidFill>
                  <a:prstClr val="black"/>
                </a:solidFill>
              </a:rPr>
              <a:t>W</a:t>
            </a:r>
            <a:r>
              <a:rPr lang="en-US" sz="1200" b="0" dirty="0">
                <a:solidFill>
                  <a:prstClr val="black"/>
                </a:solidFill>
              </a:rPr>
              <a:t>ay of the cross</a:t>
            </a:r>
          </a:p>
          <a:p>
            <a:pPr algn="l" defTabSz="457200" fontAlgn="auto">
              <a:spcBef>
                <a:spcPts val="0"/>
              </a:spcBef>
              <a:spcAft>
                <a:spcPts val="0"/>
              </a:spcAft>
            </a:pPr>
            <a:r>
              <a:rPr lang="en-US" sz="1200" b="0" dirty="0">
                <a:solidFill>
                  <a:prstClr val="black"/>
                </a:solidFill>
              </a:rPr>
              <a:t>28 </a:t>
            </a:r>
            <a:r>
              <a:rPr lang="en-US" sz="1200" dirty="0">
                <a:solidFill>
                  <a:prstClr val="black"/>
                </a:solidFill>
              </a:rPr>
              <a:t>S</a:t>
            </a:r>
            <a:r>
              <a:rPr lang="en-US" sz="1200" b="0" dirty="0">
                <a:solidFill>
                  <a:prstClr val="black"/>
                </a:solidFill>
              </a:rPr>
              <a:t>avior</a:t>
            </a:r>
            <a:r>
              <a:rPr lang="uk-UA" sz="1200" b="0" dirty="0">
                <a:solidFill>
                  <a:prstClr val="black"/>
                </a:solidFill>
              </a:rPr>
              <a:t>'</a:t>
            </a:r>
            <a:r>
              <a:rPr lang="en-US" sz="1200" b="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algn="l" defTabSz="457200" fontAlgn="auto">
              <a:spcBef>
                <a:spcPts val="0"/>
              </a:spcBef>
              <a:spcAft>
                <a:spcPts val="0"/>
              </a:spcAft>
            </a:pPr>
            <a:r>
              <a:rPr lang="en-US" sz="1200" b="0">
                <a:solidFill>
                  <a:prstClr val="black"/>
                </a:solidFill>
                <a:latin typeface="Helvetica"/>
              </a:rPr>
              <a:t> </a:t>
            </a:r>
            <a:endParaRPr lang="en-US" sz="1800" b="0">
              <a:solidFill>
                <a:prstClr val="black"/>
              </a:solidFill>
              <a:latin typeface="Tw Cen MT"/>
            </a:endParaRPr>
          </a:p>
        </p:txBody>
      </p:sp>
      <p:sp>
        <p:nvSpPr>
          <p:cNvPr id="13" name="Title 1"/>
          <p:cNvSpPr txBox="1">
            <a:spLocks/>
          </p:cNvSpPr>
          <p:nvPr/>
        </p:nvSpPr>
        <p:spPr bwMode="auto">
          <a:xfrm>
            <a:off x="0" y="-12699"/>
            <a:ext cx="91440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lvl="0" algn="ctr" defTabSz="457200"/>
            <a:r>
              <a:rPr lang="zh-TW" altLang="en-US" sz="4800">
                <a:solidFill>
                  <a:prstClr val="white"/>
                </a:solidFill>
                <a:latin typeface="Arial"/>
                <a:cs typeface="Arial"/>
              </a:rPr>
              <a:t>撒母耳记上</a:t>
            </a:r>
          </a:p>
        </p:txBody>
      </p:sp>
      <p:sp>
        <p:nvSpPr>
          <p:cNvPr id="14" name="Rectangle 13"/>
          <p:cNvSpPr/>
          <p:nvPr/>
        </p:nvSpPr>
        <p:spPr>
          <a:xfrm>
            <a:off x="385621" y="45302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17894937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5" descr="ques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9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ChangeArrowheads="1"/>
          </p:cNvSpPr>
          <p:nvPr/>
        </p:nvSpPr>
        <p:spPr bwMode="auto">
          <a:xfrm>
            <a:off x="2209800" y="3505200"/>
            <a:ext cx="6373813"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zh-CN" altLang="en-US" sz="4000" i="1" dirty="0">
                <a:solidFill>
                  <a:schemeClr val="bg1"/>
                </a:solidFill>
                <a:ea typeface="新細明體" charset="0"/>
                <a:cs typeface="新細明體" charset="0"/>
              </a:rPr>
              <a:t>神是不改变的</a:t>
            </a:r>
            <a:r>
              <a:rPr lang="en-US" altLang="zh-TW" sz="4000" i="1" dirty="0">
                <a:solidFill>
                  <a:schemeClr val="bg1"/>
                </a:solidFill>
                <a:ea typeface="新細明體" charset="0"/>
                <a:cs typeface="新細明體" charset="0"/>
              </a:rPr>
              <a:t>.</a:t>
            </a:r>
          </a:p>
          <a:p>
            <a:r>
              <a:rPr lang="zh-CN" altLang="en-US" sz="4000" i="1" dirty="0">
                <a:solidFill>
                  <a:schemeClr val="bg1"/>
                </a:solidFill>
                <a:ea typeface="新細明體" charset="0"/>
                <a:cs typeface="新細明體" charset="0"/>
              </a:rPr>
              <a:t>所以为什么祂“后悔”立</a:t>
            </a:r>
          </a:p>
          <a:p>
            <a:r>
              <a:rPr lang="zh-CN" altLang="en-US" sz="4000" i="1" u="sng" dirty="0">
                <a:solidFill>
                  <a:schemeClr val="bg1"/>
                </a:solidFill>
                <a:ea typeface="宋体" charset="0"/>
                <a:cs typeface="宋体" charset="0"/>
              </a:rPr>
              <a:t>扫罗</a:t>
            </a:r>
            <a:r>
              <a:rPr lang="zh-CN" altLang="en-US" sz="4000" i="1" dirty="0">
                <a:solidFill>
                  <a:schemeClr val="bg1"/>
                </a:solidFill>
                <a:ea typeface="宋体" charset="0"/>
                <a:cs typeface="宋体" charset="0"/>
              </a:rPr>
              <a:t>为王</a:t>
            </a:r>
            <a:r>
              <a:rPr lang="en-US" altLang="zh-TW" sz="4000" i="1" dirty="0">
                <a:solidFill>
                  <a:schemeClr val="bg1"/>
                </a:solidFill>
                <a:ea typeface="新細明體" charset="0"/>
                <a:cs typeface="新細明體" charset="0"/>
              </a:rPr>
              <a:t>?</a:t>
            </a:r>
          </a:p>
          <a:p>
            <a:r>
              <a:rPr lang="en-US" altLang="zh-TW" sz="4000" i="1" dirty="0">
                <a:solidFill>
                  <a:schemeClr val="bg1"/>
                </a:solidFill>
                <a:ea typeface="新細明體" charset="0"/>
                <a:cs typeface="新細明體" charset="0"/>
              </a:rPr>
              <a:t>(</a:t>
            </a:r>
            <a:r>
              <a:rPr lang="zh-CN" altLang="en-US" sz="4000" i="1" dirty="0">
                <a:solidFill>
                  <a:schemeClr val="bg1"/>
                </a:solidFill>
                <a:ea typeface="新細明體" charset="0"/>
                <a:cs typeface="新細明體" charset="0"/>
              </a:rPr>
              <a:t>撒上</a:t>
            </a:r>
            <a:r>
              <a:rPr lang="en-US" altLang="zh-TW" sz="4000" i="1" dirty="0">
                <a:solidFill>
                  <a:schemeClr val="bg1"/>
                </a:solidFill>
                <a:ea typeface="新細明體" charset="0"/>
                <a:cs typeface="新細明體" charset="0"/>
              </a:rPr>
              <a:t> 15:35)</a:t>
            </a:r>
          </a:p>
        </p:txBody>
      </p:sp>
      <p:sp>
        <p:nvSpPr>
          <p:cNvPr id="151558"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198</a:t>
            </a:r>
          </a:p>
        </p:txBody>
      </p:sp>
      <p:sp>
        <p:nvSpPr>
          <p:cNvPr id="5" name="Title 1"/>
          <p:cNvSpPr txBox="1">
            <a:spLocks/>
          </p:cNvSpPr>
          <p:nvPr/>
        </p:nvSpPr>
        <p:spPr bwMode="auto">
          <a:xfrm>
            <a:off x="0" y="765175"/>
            <a:ext cx="9144000" cy="831850"/>
          </a:xfrm>
          <a:prstGeom prst="rect">
            <a:avLst/>
          </a:prstGeom>
          <a:noFill/>
          <a:ln w="12700" cap="sq">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zh-CN" altLang="en-US" sz="4800" b="0" kern="1200" dirty="0">
                <a:solidFill>
                  <a:srgbClr val="FFFFFF"/>
                </a:solidFill>
                <a:effectLst>
                  <a:outerShdw blurRad="38100" dist="38100" dir="2700000" algn="tl">
                    <a:srgbClr val="000000"/>
                  </a:outerShdw>
                </a:effectLst>
              </a:rPr>
              <a:t>神对扫罗的悲伤</a:t>
            </a:r>
            <a:endParaRPr lang="en-US" sz="4800" b="0" kern="1200" dirty="0">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1000" fill="hold"/>
                                        <p:tgtEl>
                                          <p:spTgt spid="151554"/>
                                        </p:tgtEl>
                                        <p:attrNameLst>
                                          <p:attrName>ppt_w</p:attrName>
                                        </p:attrNameLst>
                                      </p:cBhvr>
                                      <p:tavLst>
                                        <p:tav tm="0">
                                          <p:val>
                                            <p:fltVal val="0"/>
                                          </p:val>
                                        </p:tav>
                                        <p:tav tm="100000">
                                          <p:val>
                                            <p:strVal val="#ppt_w"/>
                                          </p:val>
                                        </p:tav>
                                      </p:tavLst>
                                    </p:anim>
                                    <p:anim calcmode="lin" valueType="num">
                                      <p:cBhvr>
                                        <p:cTn id="8" dur="1000" fill="hold"/>
                                        <p:tgtEl>
                                          <p:spTgt spid="151554"/>
                                        </p:tgtEl>
                                        <p:attrNameLst>
                                          <p:attrName>ppt_h</p:attrName>
                                        </p:attrNameLst>
                                      </p:cBhvr>
                                      <p:tavLst>
                                        <p:tav tm="0">
                                          <p:val>
                                            <p:fltVal val="0"/>
                                          </p:val>
                                        </p:tav>
                                        <p:tav tm="100000">
                                          <p:val>
                                            <p:strVal val="#ppt_h"/>
                                          </p:val>
                                        </p:tav>
                                      </p:tavLst>
                                    </p:anim>
                                    <p:anim calcmode="lin" valueType="num">
                                      <p:cBhvr>
                                        <p:cTn id="9" dur="1000" fill="hold"/>
                                        <p:tgtEl>
                                          <p:spTgt spid="1515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15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以利</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defRPr/>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a:defRPr/>
            </a:pPr>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pPr lvl="0"/>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a:t>
            </a:r>
            <a:r>
              <a:rPr lang="en-US" sz="3600" i="1">
                <a:solidFill>
                  <a:srgbClr val="FFFFFF"/>
                </a:solidFill>
                <a:latin typeface="Arial" charset="0"/>
                <a:ea typeface="ＭＳ Ｐゴシック" charset="0"/>
              </a:rPr>
              <a:t>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133600" y="685800"/>
            <a:ext cx="4419600" cy="1434582"/>
          </a:xfrm>
          <a:prstGeom prst="rect">
            <a:avLst/>
          </a:prstGeom>
        </p:spPr>
        <p:txBody>
          <a:bodyPr wrap="none" fromWordArt="1">
            <a:prstTxWarp prst="textSlantUp">
              <a:avLst>
                <a:gd name="adj" fmla="val 32056"/>
              </a:avLst>
            </a:prstTxWarp>
          </a:bodyPr>
          <a:lstStyle/>
          <a:p>
            <a:pPr>
              <a:defRPr/>
            </a:pPr>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20748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defRPr/>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扫罗</a:t>
            </a:r>
            <a:endParaRPr lang="en-US" sz="4400">
              <a:solidFill>
                <a:srgbClr val="FFFFFF"/>
              </a:solidFill>
              <a:latin typeface="Arial" charset="0"/>
              <a:cs typeface="Arial"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a:defRPr/>
            </a:pPr>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2</a:t>
            </a:r>
            <a:endParaRPr lang="en-US" sz="3600" i="1">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209800" y="533400"/>
            <a:ext cx="4419600" cy="1434582"/>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398115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8"/>
            <a:ext cx="2209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3200">
                <a:solidFill>
                  <a:srgbClr val="FFFFFF"/>
                </a:solidFill>
                <a:latin typeface="Arial" charset="0"/>
                <a:cs typeface="Arial" charset="0"/>
              </a:rPr>
              <a:t>扫罗</a:t>
            </a:r>
            <a:endParaRPr lang="en-US" sz="3200">
              <a:solidFill>
                <a:srgbClr val="FFFFFF"/>
              </a:solidFill>
              <a:latin typeface="Arial" charset="0"/>
              <a:cs typeface="Arial" charset="0"/>
            </a:endParaRP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4" name="Text Box 6"/>
          <p:cNvSpPr txBox="1">
            <a:spLocks noChangeArrowheads="1"/>
          </p:cNvSpPr>
          <p:nvPr/>
        </p:nvSpPr>
        <p:spPr bwMode="auto">
          <a:xfrm>
            <a:off x="5830888" y="5720928"/>
            <a:ext cx="28194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3200">
                <a:solidFill>
                  <a:srgbClr val="FFFFFF"/>
                </a:solidFill>
                <a:latin typeface="Arial" charset="0"/>
                <a:cs typeface="Arial" charset="0"/>
              </a:rPr>
              <a:t>大卫 </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53257" name="Picture 9"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394218"/>
            <a:ext cx="4419600" cy="1434582"/>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sp>
        <p:nvSpPr>
          <p:cNvPr id="235530" name="Title 1"/>
          <p:cNvSpPr>
            <a:spLocks noGrp="1"/>
          </p:cNvSpPr>
          <p:nvPr>
            <p:ph type="title"/>
          </p:nvPr>
        </p:nvSpPr>
        <p:spPr>
          <a:xfrm>
            <a:off x="0" y="6884615"/>
            <a:ext cx="9144000" cy="504825"/>
          </a:xfrm>
        </p:spPr>
        <p:txBody>
          <a:bodyPr/>
          <a:lstStyle/>
          <a:p>
            <a:pPr lvl="0">
              <a:defRPr/>
            </a:pPr>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3</a:t>
            </a:r>
            <a:endParaRPr lang="en-US" sz="3600" i="1" kern="1200">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lvl="0">
              <a:defRPr/>
            </a:pPr>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3</a:t>
            </a:r>
            <a:endParaRPr kumimoji="0" lang="en-US" sz="3600" b="1" i="1"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860069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920142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663148694"/>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扫罗</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FFFFFF"/>
                          </a:solidFill>
                          <a:effectLst/>
                          <a:latin typeface="+mn-lt"/>
                          <a:ea typeface="+mn-ea"/>
                          <a:cs typeface="+mn-cs"/>
                        </a:rPr>
                        <a:t>大卫</a:t>
                      </a:r>
                      <a:r>
                        <a:rPr lang="en-SG" b="1">
                          <a:solidFill>
                            <a:srgbClr val="FFFFFF"/>
                          </a:solidFill>
                          <a:effectLst/>
                        </a:rPr>
                        <a:t>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FFFFFF"/>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FFFFFF"/>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FFFFFF"/>
                          </a:solidFill>
                          <a:effectLst/>
                          <a:uFill>
                            <a:solidFill>
                              <a:srgbClr val="000000"/>
                            </a:solidFill>
                          </a:uFill>
                          <a:latin typeface="Arial"/>
                          <a:ea typeface="Arial Unicode MS"/>
                          <a:cs typeface="Arial"/>
                        </a:rPr>
                        <a:t>过渡</a:t>
                      </a:r>
                      <a:r>
                        <a:rPr lang="zh-CN" altLang="en-US" sz="1800" b="1">
                          <a:solidFill>
                            <a:srgbClr val="FFFFFF"/>
                          </a:solidFill>
                          <a:effectLst/>
                          <a:uFill>
                            <a:solidFill>
                              <a:srgbClr val="000000"/>
                            </a:solidFill>
                          </a:uFill>
                          <a:latin typeface="Arial Unicode MS"/>
                          <a:ea typeface="Arial"/>
                        </a:rPr>
                        <a:t> </a:t>
                      </a:r>
                      <a:r>
                        <a:rPr lang="en-US" altLang="zh-CN" sz="1800" b="1">
                          <a:solidFill>
                            <a:srgbClr val="FFFFFF"/>
                          </a:solidFill>
                          <a:effectLst/>
                          <a:uFill>
                            <a:solidFill>
                              <a:srgbClr val="000000"/>
                            </a:solidFill>
                          </a:uFill>
                          <a:latin typeface="Arial Unicode MS"/>
                          <a:ea typeface="Arial"/>
                        </a:rPr>
                        <a:t>#3</a:t>
                      </a:r>
                      <a:endParaRPr lang="en-SG" sz="2800" b="1">
                        <a:solidFill>
                          <a:srgbClr val="FFFFFF"/>
                        </a:solidFill>
                        <a:effectLst/>
                        <a:uFill>
                          <a:solidFill>
                            <a:srgbClr val="000000"/>
                          </a:solidFill>
                        </a:uFill>
                        <a:latin typeface="Arial Unicode MS"/>
                        <a:ea typeface="Times"/>
                      </a:endParaRPr>
                    </a:p>
                    <a:p>
                      <a:pPr algn="ctr">
                        <a:spcAft>
                          <a:spcPts val="0"/>
                        </a:spcAft>
                      </a:pPr>
                      <a:r>
                        <a:rPr lang="zh-CN" altLang="en-US" sz="1800" b="1">
                          <a:solidFill>
                            <a:srgbClr val="FFFFFF"/>
                          </a:solidFill>
                          <a:effectLst/>
                          <a:uFill>
                            <a:solidFill>
                              <a:srgbClr val="000000"/>
                            </a:solidFill>
                          </a:uFill>
                          <a:latin typeface="Arial"/>
                          <a:ea typeface="Arial Unicode MS"/>
                          <a:cs typeface="Arial"/>
                        </a:rPr>
                        <a:t>扫罗到大卫</a:t>
                      </a:r>
                      <a:endParaRPr lang="en-SG" sz="2800" b="1">
                        <a:solidFill>
                          <a:srgbClr val="FFFFFF"/>
                        </a:solidFill>
                        <a:effectLst/>
                        <a:uFill>
                          <a:solidFill>
                            <a:srgbClr val="000000"/>
                          </a:solidFill>
                        </a:uFill>
                        <a:latin typeface="Arial Unicode MS"/>
                        <a:ea typeface="Times"/>
                      </a:endParaRPr>
                    </a:p>
                    <a:p>
                      <a:pPr algn="ctr"/>
                      <a:r>
                        <a:rPr lang="en-US" altLang="zh-CN" sz="1800" b="1">
                          <a:solidFill>
                            <a:srgbClr val="FFFFFF"/>
                          </a:solidFill>
                          <a:effectLst/>
                          <a:latin typeface="Arial"/>
                          <a:ea typeface="Arial"/>
                          <a:cs typeface="Arial"/>
                        </a:rPr>
                        <a:t>(16–31</a:t>
                      </a:r>
                      <a:r>
                        <a:rPr lang="en-US" sz="1800" b="1">
                          <a:solidFill>
                            <a:srgbClr val="FFFFFF"/>
                          </a:solidFill>
                          <a:effectLst/>
                          <a:latin typeface="Arial"/>
                          <a:ea typeface="Times New Roman"/>
                          <a:cs typeface="Arial"/>
                        </a:rPr>
                        <a:t>) </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7050587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Sheep</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393700"/>
            <a:ext cx="9144000" cy="6063916"/>
          </a:xfrm>
          <a:prstGeom prst="rect">
            <a:avLst/>
          </a:prstGeom>
        </p:spPr>
      </p:pic>
    </p:spTree>
    <p:extLst>
      <p:ext uri="{BB962C8B-B14F-4D97-AF65-F5344CB8AC3E}">
        <p14:creationId xmlns:p14="http://schemas.microsoft.com/office/powerpoint/2010/main" val="26413581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369"/>
          <a:stretch/>
        </p:blipFill>
        <p:spPr>
          <a:xfrm>
            <a:off x="-92124" y="2468"/>
            <a:ext cx="9272636" cy="5658780"/>
          </a:xfrm>
          <a:prstGeom prst="rect">
            <a:avLst/>
          </a:prstGeom>
        </p:spPr>
      </p:pic>
      <p:sp>
        <p:nvSpPr>
          <p:cNvPr id="6" name="Text Box 6"/>
          <p:cNvSpPr txBox="1">
            <a:spLocks noChangeArrowheads="1"/>
          </p:cNvSpPr>
          <p:nvPr/>
        </p:nvSpPr>
        <p:spPr bwMode="auto">
          <a:xfrm>
            <a:off x="10332640" y="476672"/>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40322" y="5720834"/>
            <a:ext cx="9129157"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大卫的勇气</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2949715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1 Sam 16</a:t>
            </a: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33476" name="Title 1"/>
          <p:cNvSpPr>
            <a:spLocks noGrp="1"/>
          </p:cNvSpPr>
          <p:nvPr>
            <p:ph type="title" idx="4294967295"/>
          </p:nvPr>
        </p:nvSpPr>
        <p:spPr>
          <a:xfrm>
            <a:off x="0" y="44451"/>
            <a:ext cx="9144000" cy="648246"/>
          </a:xfrm>
        </p:spPr>
        <p:txBody>
          <a:bodyPr/>
          <a:lstStyle/>
          <a:p>
            <a:r>
              <a:rPr lang="zh-CN" altLang="en-US" dirty="0">
                <a:latin typeface="Arial" charset="0"/>
                <a:ea typeface="ＭＳ Ｐゴシック" charset="0"/>
              </a:rPr>
              <a:t>撒母耳膏立大卫</a:t>
            </a:r>
            <a:endParaRPr lang="en-US" dirty="0">
              <a:latin typeface="Arial" charset="0"/>
              <a:ea typeface="ＭＳ Ｐゴシック" charset="0"/>
            </a:endParaRPr>
          </a:p>
        </p:txBody>
      </p:sp>
    </p:spTree>
    <p:extLst>
      <p:ext uri="{BB962C8B-B14F-4D97-AF65-F5344CB8AC3E}">
        <p14:creationId xmlns:p14="http://schemas.microsoft.com/office/powerpoint/2010/main" val="29802459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3"/>
          <a:srcRect l="9641" r="4181"/>
          <a:stretch/>
        </p:blipFill>
        <p:spPr>
          <a:xfrm>
            <a:off x="0" y="-5530"/>
            <a:ext cx="9144000" cy="686353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1 Sam 16</a:t>
            </a: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33476" name="Title 1"/>
          <p:cNvSpPr>
            <a:spLocks noGrp="1"/>
          </p:cNvSpPr>
          <p:nvPr>
            <p:ph type="title" idx="4294967295"/>
          </p:nvPr>
        </p:nvSpPr>
        <p:spPr>
          <a:xfrm>
            <a:off x="0" y="0"/>
            <a:ext cx="9144000" cy="658813"/>
          </a:xfrm>
        </p:spPr>
        <p:txBody>
          <a:bodyPr/>
          <a:lstStyle/>
          <a:p>
            <a:r>
              <a:rPr lang="zh-CN" altLang="en-US" dirty="0">
                <a:latin typeface="Arial" charset="0"/>
                <a:ea typeface="ＭＳ Ｐゴシック" charset="0"/>
              </a:rPr>
              <a:t>撒母耳膏立大卫</a:t>
            </a:r>
            <a:endParaRPr lang="en-US" dirty="0">
              <a:latin typeface="Arial" charset="0"/>
              <a:ea typeface="ＭＳ Ｐゴシック" charset="0"/>
            </a:endParaRPr>
          </a:p>
        </p:txBody>
      </p:sp>
    </p:spTree>
    <p:extLst>
      <p:ext uri="{BB962C8B-B14F-4D97-AF65-F5344CB8AC3E}">
        <p14:creationId xmlns:p14="http://schemas.microsoft.com/office/powerpoint/2010/main" val="1550141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作个被上帝更新的人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9400808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4">
            <a:lumMod val="95000"/>
            <a:lumOff val="5000"/>
          </a:schemeClr>
        </a:solidFill>
        <a:effectLst/>
      </p:bgPr>
    </p:bg>
    <p:spTree>
      <p:nvGrpSpPr>
        <p:cNvPr id="1" name=""/>
        <p:cNvGrpSpPr/>
        <p:nvPr/>
      </p:nvGrpSpPr>
      <p:grpSpPr>
        <a:xfrm>
          <a:off x="0" y="0"/>
          <a:ext cx="0" cy="0"/>
          <a:chOff x="0" y="0"/>
          <a:chExt cx="0" cy="0"/>
        </a:xfrm>
      </p:grpSpPr>
      <p:sp>
        <p:nvSpPr>
          <p:cNvPr id="95235" name="Text Box 3"/>
          <p:cNvSpPr txBox="1">
            <a:spLocks noChangeArrowheads="1"/>
          </p:cNvSpPr>
          <p:nvPr/>
        </p:nvSpPr>
        <p:spPr bwMode="auto">
          <a:xfrm>
            <a:off x="5181600" y="1809750"/>
            <a:ext cx="4038600" cy="350837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marL="444500" indent="-444500" algn="l" eaLnBrk="1" hangingPunct="1">
              <a:buClr>
                <a:srgbClr val="CC0066"/>
              </a:buClr>
              <a:buFont typeface="Wingdings" charset="0"/>
              <a:buChar char="Ø"/>
              <a:defRPr>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zh-TW" altLang="en-US"/>
              <a:t> </a:t>
            </a:r>
            <a:r>
              <a:rPr lang="zh-CN" altLang="en-US"/>
              <a:t>耶西最小的儿子</a:t>
            </a:r>
            <a:endParaRPr lang="en-US" altLang="zh-TW"/>
          </a:p>
          <a:p>
            <a:endParaRPr lang="en-US" altLang="zh-CN"/>
          </a:p>
          <a:p>
            <a:r>
              <a:rPr lang="zh-CN" altLang="en-US"/>
              <a:t>英俊</a:t>
            </a:r>
            <a:r>
              <a:rPr lang="en-US" altLang="zh-TW"/>
              <a:t>,</a:t>
            </a:r>
            <a:r>
              <a:rPr lang="en-US" altLang="zh-CN"/>
              <a:t> </a:t>
            </a:r>
            <a:r>
              <a:rPr lang="zh-CN" altLang="en-US"/>
              <a:t>强壮</a:t>
            </a:r>
            <a:r>
              <a:rPr lang="en-US" altLang="zh-TW"/>
              <a:t>, </a:t>
            </a:r>
            <a:r>
              <a:rPr lang="zh-CN" altLang="en-US"/>
              <a:t>勇敢</a:t>
            </a:r>
          </a:p>
          <a:p>
            <a:endParaRPr lang="en-US" altLang="zh-TW"/>
          </a:p>
          <a:p>
            <a:r>
              <a:rPr lang="en-US" altLang="zh-TW"/>
              <a:t> </a:t>
            </a:r>
            <a:r>
              <a:rPr lang="zh-CN" altLang="en-US"/>
              <a:t>为他的父亲牧养羊</a:t>
            </a:r>
          </a:p>
          <a:p>
            <a:endParaRPr lang="en-US" altLang="zh-TW"/>
          </a:p>
          <a:p>
            <a:r>
              <a:rPr lang="en-US" altLang="zh-TW"/>
              <a:t> </a:t>
            </a:r>
            <a:r>
              <a:rPr lang="zh-CN" altLang="en-US"/>
              <a:t>他善用武器</a:t>
            </a:r>
            <a:r>
              <a:rPr lang="en-US" altLang="zh-TW"/>
              <a:t>, </a:t>
            </a:r>
            <a:endParaRPr lang="en-US" altLang="zh-CN"/>
          </a:p>
          <a:p>
            <a:r>
              <a:rPr lang="zh-CN" altLang="en-US"/>
              <a:t>    亦精于彈琴</a:t>
            </a:r>
            <a:endParaRPr lang="en-US" altLang="zh-TW"/>
          </a:p>
        </p:txBody>
      </p:sp>
      <p:sp>
        <p:nvSpPr>
          <p:cNvPr id="95236" name="Rectangle 4"/>
          <p:cNvSpPr>
            <a:spLocks noChangeArrowheads="1"/>
          </p:cNvSpPr>
          <p:nvPr/>
        </p:nvSpPr>
        <p:spPr bwMode="auto">
          <a:xfrm>
            <a:off x="8096250" y="6491288"/>
            <a:ext cx="9271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16</a:t>
            </a:r>
          </a:p>
        </p:txBody>
      </p:sp>
      <p:sp>
        <p:nvSpPr>
          <p:cNvPr id="95237" name="WordArt 5"/>
          <p:cNvSpPr>
            <a:spLocks noChangeArrowheads="1" noChangeShapeType="1" noTextEdit="1"/>
          </p:cNvSpPr>
          <p:nvPr/>
        </p:nvSpPr>
        <p:spPr bwMode="auto">
          <a:xfrm>
            <a:off x="5410200" y="228600"/>
            <a:ext cx="2438400" cy="1285875"/>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大卫</a:t>
            </a:r>
            <a:endParaRPr lang="en-US" sz="3600" kern="1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9222"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198</a:t>
            </a:r>
          </a:p>
        </p:txBody>
      </p:sp>
      <p:pic>
        <p:nvPicPr>
          <p:cNvPr id="7" name="Picture 6">
            <a:extLst>
              <a:ext uri="{FF2B5EF4-FFF2-40B4-BE49-F238E27FC236}">
                <a16:creationId xmlns:a16="http://schemas.microsoft.com/office/drawing/2014/main" id="{C4A6AC2C-ED0F-4510-9039-AA1D65D7C08F}"/>
              </a:ext>
            </a:extLst>
          </p:cNvPr>
          <p:cNvPicPr>
            <a:picLocks noChangeAspect="1"/>
          </p:cNvPicPr>
          <p:nvPr/>
        </p:nvPicPr>
        <p:blipFill>
          <a:blip r:embed="rId3"/>
          <a:stretch>
            <a:fillRect/>
          </a:stretch>
        </p:blipFill>
        <p:spPr>
          <a:xfrm>
            <a:off x="-1" y="1772816"/>
            <a:ext cx="4800533" cy="3600400"/>
          </a:xfrm>
          <a:prstGeom prst="rect">
            <a:avLst/>
          </a:prstGeom>
          <a:effectLst>
            <a:outerShdw blurRad="50800" dist="38100" dir="2700000">
              <a:srgbClr val="000000">
                <a:alpha val="43000"/>
              </a:srgbClr>
            </a:outerShdw>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80728"/>
            <a:ext cx="9207215" cy="5877272"/>
          </a:xfrm>
          <a:prstGeom prst="rect">
            <a:avLst/>
          </a:prstGeom>
        </p:spPr>
      </p:pic>
      <p:sp>
        <p:nvSpPr>
          <p:cNvPr id="21506" name="Rectangle 2"/>
          <p:cNvSpPr>
            <a:spLocks noChangeArrowheads="1"/>
          </p:cNvSpPr>
          <p:nvPr/>
        </p:nvSpPr>
        <p:spPr bwMode="auto">
          <a:xfrm>
            <a:off x="-20681" y="5288340"/>
            <a:ext cx="9252519" cy="2062103"/>
          </a:xfrm>
          <a:prstGeom prst="rect">
            <a:avLst/>
          </a:prstGeom>
          <a:solidFill>
            <a:srgbClr val="000000"/>
          </a:solidFill>
          <a:ln>
            <a:noFill/>
          </a:ln>
        </p:spPr>
        <p:txBody>
          <a:bodyPr wrap="square">
            <a:spAutoFit/>
          </a:bodyPr>
          <a:lstStyle/>
          <a:p>
            <a:pPr lvl="0">
              <a:spcBef>
                <a:spcPct val="50000"/>
              </a:spcBef>
              <a:buClr>
                <a:srgbClr val="FF3300"/>
              </a:buClr>
            </a:pPr>
            <a:r>
              <a:rPr lang="zh-CN" altLang="en-US" sz="3200">
                <a:solidFill>
                  <a:srgbClr val="FFFFFF"/>
                </a:solidFill>
                <a:latin typeface="Arial" charset="0"/>
                <a:cs typeface="Arial" charset="0"/>
              </a:rPr>
              <a:t>被上帝拣选</a:t>
            </a:r>
          </a:p>
          <a:p>
            <a:pPr lvl="0">
              <a:spcBef>
                <a:spcPct val="50000"/>
              </a:spcBef>
              <a:buClr>
                <a:srgbClr val="FF3300"/>
              </a:buClr>
            </a:pPr>
            <a:r>
              <a:rPr lang="zh-CN" altLang="en-US" sz="3200">
                <a:solidFill>
                  <a:srgbClr val="FFFFFF"/>
                </a:solidFill>
                <a:latin typeface="Arial" charset="0"/>
                <a:cs typeface="Arial" charset="0"/>
              </a:rPr>
              <a:t>被膏为以色列的第二位王</a:t>
            </a:r>
          </a:p>
          <a:p>
            <a:pPr lvl="0">
              <a:spcBef>
                <a:spcPct val="50000"/>
              </a:spcBef>
              <a:buClr>
                <a:srgbClr val="FF3300"/>
              </a:buClr>
            </a:pPr>
            <a:r>
              <a:rPr lang="zh-CN" altLang="en-US" sz="3200">
                <a:solidFill>
                  <a:srgbClr val="FFFFFF"/>
                </a:solidFill>
                <a:latin typeface="Arial" charset="0"/>
                <a:cs typeface="Arial" charset="0"/>
              </a:rPr>
              <a:t> 神的灵大大感动他</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37570" name="Rectangle 3"/>
          <p:cNvSpPr>
            <a:spLocks noChangeArrowheads="1"/>
          </p:cNvSpPr>
          <p:nvPr/>
        </p:nvSpPr>
        <p:spPr bwMode="auto">
          <a:xfrm>
            <a:off x="6012160" y="116632"/>
            <a:ext cx="1296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 Sam 16</a:t>
            </a:r>
          </a:p>
        </p:txBody>
      </p:sp>
      <p:sp>
        <p:nvSpPr>
          <p:cNvPr id="237572" name="WordArt 5"/>
          <p:cNvSpPr>
            <a:spLocks noChangeArrowheads="1" noChangeShapeType="1" noTextEdit="1"/>
          </p:cNvSpPr>
          <p:nvPr/>
        </p:nvSpPr>
        <p:spPr bwMode="auto">
          <a:xfrm>
            <a:off x="5867400" y="542925"/>
            <a:ext cx="2438400" cy="12858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David</a:t>
            </a:r>
          </a:p>
        </p:txBody>
      </p:sp>
      <p:sp>
        <p:nvSpPr>
          <p:cNvPr id="237574" name="Title 1"/>
          <p:cNvSpPr>
            <a:spLocks noGrp="1"/>
          </p:cNvSpPr>
          <p:nvPr>
            <p:ph type="title" idx="4294967295"/>
          </p:nvPr>
        </p:nvSpPr>
        <p:spPr>
          <a:xfrm>
            <a:off x="0" y="115888"/>
            <a:ext cx="5219700" cy="765175"/>
          </a:xfrm>
        </p:spPr>
        <p:txBody>
          <a:bodyPr/>
          <a:lstStyle/>
          <a:p>
            <a:r>
              <a:rPr lang="en-US" sz="3600" i="1">
                <a:solidFill>
                  <a:srgbClr val="FFFFFF"/>
                </a:solidFill>
                <a:latin typeface="Arial" charset="0"/>
                <a:ea typeface="ＭＳ Ｐゴシック" charset="0"/>
              </a:rPr>
              <a:t>God</a:t>
            </a:r>
            <a:r>
              <a:rPr lang="fr-FR" sz="3600" i="1">
                <a:solidFill>
                  <a:srgbClr val="FFFFFF"/>
                </a:solidFill>
                <a:latin typeface="Arial" charset="0"/>
                <a:ea typeface="ＭＳ Ｐゴシック" charset="0"/>
              </a:rPr>
              <a:t>'</a:t>
            </a:r>
            <a:r>
              <a:rPr lang="en-US" sz="3600" i="1">
                <a:solidFill>
                  <a:srgbClr val="FFFFFF"/>
                </a:solidFill>
                <a:latin typeface="Arial" charset="0"/>
                <a:ea typeface="ＭＳ Ｐゴシック" charset="0"/>
              </a:rPr>
              <a:t>s Work in David</a:t>
            </a: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pic>
        <p:nvPicPr>
          <p:cNvPr id="237573" name="Picture 7" descr="king-crown-golden">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2752" y="618703"/>
            <a:ext cx="2057400"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40779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dissolve">
                                      <p:cBhvr>
                                        <p:cTn id="7" dur="500"/>
                                        <p:tgtEl>
                                          <p:spTgt spid="21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06">
                                            <p:txEl>
                                              <p:pRg st="1" end="1"/>
                                            </p:txEl>
                                          </p:spTgt>
                                        </p:tgtEl>
                                        <p:attrNameLst>
                                          <p:attrName>style.visibility</p:attrName>
                                        </p:attrNameLst>
                                      </p:cBhvr>
                                      <p:to>
                                        <p:strVal val="visible"/>
                                      </p:to>
                                    </p:set>
                                    <p:animEffect transition="in" filter="dissolve">
                                      <p:cBhvr>
                                        <p:cTn id="12" dur="500"/>
                                        <p:tgtEl>
                                          <p:spTgt spid="215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06">
                                            <p:txEl>
                                              <p:pRg st="2" end="2"/>
                                            </p:txEl>
                                          </p:spTgt>
                                        </p:tgtEl>
                                        <p:attrNameLst>
                                          <p:attrName>style.visibility</p:attrName>
                                        </p:attrNameLst>
                                      </p:cBhvr>
                                      <p:to>
                                        <p:strVal val="visible"/>
                                      </p:to>
                                    </p:set>
                                    <p:animEffect transition="in" filter="dissolve">
                                      <p:cBhvr>
                                        <p:cTn id="17" dur="500"/>
                                        <p:tgtEl>
                                          <p:spTgt spid="215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4">
            <a:lumMod val="95000"/>
            <a:lumOff val="5000"/>
          </a:schemeClr>
        </a:solidFill>
        <a:effectLst/>
      </p:bgPr>
    </p:bg>
    <p:spTree>
      <p:nvGrpSpPr>
        <p:cNvPr id="1" name=""/>
        <p:cNvGrpSpPr/>
        <p:nvPr/>
      </p:nvGrpSpPr>
      <p:grpSpPr>
        <a:xfrm>
          <a:off x="0" y="0"/>
          <a:ext cx="0" cy="0"/>
          <a:chOff x="0" y="0"/>
          <a:chExt cx="0" cy="0"/>
        </a:xfrm>
      </p:grpSpPr>
      <p:pic>
        <p:nvPicPr>
          <p:cNvPr id="993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1" name="Text Box 5"/>
          <p:cNvSpPr txBox="1">
            <a:spLocks noChangeArrowheads="1"/>
          </p:cNvSpPr>
          <p:nvPr/>
        </p:nvSpPr>
        <p:spPr bwMode="auto">
          <a:xfrm>
            <a:off x="1752600" y="5973763"/>
            <a:ext cx="58531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sng" strike="noStrike" kern="1200" cap="none" spc="0" normalizeH="0" baseline="0" noProof="0">
                <a:ln>
                  <a:noFill/>
                </a:ln>
                <a:solidFill>
                  <a:srgbClr val="FFFFFF"/>
                </a:solidFill>
                <a:effectLst/>
                <a:uLnTx/>
                <a:uFillTx/>
                <a:latin typeface="Times New Roman" charset="0"/>
                <a:ea typeface="宋体" charset="0"/>
                <a:cs typeface="宋体" charset="0"/>
              </a:rPr>
              <a:t>伯利恒</a:t>
            </a:r>
            <a:r>
              <a:rPr kumimoji="0" lang="en-US" altLang="zh-TW" sz="2400" b="1" i="0" u="none" strike="noStrike" kern="1200" cap="none" spc="0" normalizeH="0" baseline="0" noProof="0">
                <a:ln>
                  <a:noFill/>
                </a:ln>
                <a:solidFill>
                  <a:srgbClr val="FFFFFF"/>
                </a:solidFill>
                <a:effectLst/>
                <a:uLnTx/>
                <a:uFillTx/>
                <a:latin typeface="Times New Roman" charset="0"/>
                <a:ea typeface="新細明體" charset="0"/>
                <a:cs typeface="新細明體" charset="0"/>
              </a:rPr>
              <a:t>:</a:t>
            </a:r>
            <a:r>
              <a:rPr kumimoji="0" lang="en-US" altLang="zh-TW" sz="2400" b="0" i="0" u="none" strike="noStrike" kern="1200" cap="none" spc="0" normalizeH="0" baseline="0" noProof="0">
                <a:ln>
                  <a:noFill/>
                </a:ln>
                <a:solidFill>
                  <a:srgbClr val="FFFFFF"/>
                </a:solidFill>
                <a:effectLst/>
                <a:uLnTx/>
                <a:uFillTx/>
                <a:latin typeface="Times New Roman" charset="0"/>
                <a:ea typeface="新細明體" charset="0"/>
                <a:cs typeface="新細明體" charset="0"/>
              </a:rPr>
              <a:t> </a:t>
            </a:r>
            <a:r>
              <a:rPr kumimoji="0" lang="zh-CN" altLang="en-US" sz="2400" b="1" i="0" u="sng" strike="noStrike" kern="1200" cap="none" spc="0" normalizeH="0" baseline="0" noProof="0">
                <a:ln>
                  <a:noFill/>
                </a:ln>
                <a:solidFill>
                  <a:srgbClr val="FFFFFF"/>
                </a:solidFill>
                <a:effectLst/>
                <a:uLnTx/>
                <a:uFillTx/>
                <a:latin typeface="Times New Roman" charset="0"/>
                <a:ea typeface="新細明體" charset="0"/>
                <a:cs typeface="新細明體" charset="0"/>
              </a:rPr>
              <a:t>大卫</a:t>
            </a:r>
            <a:r>
              <a:rPr kumimoji="0" lang="zh-CN" altLang="en-US" sz="2400" b="1" i="0" u="none" strike="noStrike" kern="1200" cap="none" spc="0" normalizeH="0" baseline="0" noProof="0">
                <a:ln>
                  <a:noFill/>
                </a:ln>
                <a:solidFill>
                  <a:srgbClr val="FFFFFF"/>
                </a:solidFill>
                <a:effectLst/>
                <a:uLnTx/>
                <a:uFillTx/>
                <a:latin typeface="Times New Roman" charset="0"/>
                <a:ea typeface="宋体" charset="0"/>
                <a:cs typeface="宋体" charset="0"/>
              </a:rPr>
              <a:t>在</a:t>
            </a:r>
            <a:r>
              <a:rPr kumimoji="0" lang="zh-CN" altLang="en-US" sz="2400" b="1" i="0" u="none" strike="noStrike" kern="1200" cap="none" spc="0" normalizeH="0" baseline="0" noProof="0">
                <a:ln>
                  <a:noFill/>
                </a:ln>
                <a:solidFill>
                  <a:srgbClr val="FFFFFF"/>
                </a:solidFill>
                <a:effectLst/>
                <a:uLnTx/>
                <a:uFillTx/>
                <a:latin typeface="Times New Roman" charset="0"/>
                <a:ea typeface="新細明體" charset="0"/>
                <a:cs typeface="新細明體" charset="0"/>
              </a:rPr>
              <a:t>这里被</a:t>
            </a:r>
            <a:r>
              <a:rPr kumimoji="0" lang="zh-CN" altLang="en-US" sz="2400" b="1" i="0" u="sng" strike="noStrike" kern="1200" cap="none" spc="0" normalizeH="0" baseline="0" noProof="0">
                <a:ln>
                  <a:noFill/>
                </a:ln>
                <a:solidFill>
                  <a:srgbClr val="FFFFFF"/>
                </a:solidFill>
                <a:effectLst/>
                <a:uLnTx/>
                <a:uFillTx/>
                <a:latin typeface="Times New Roman" charset="0"/>
                <a:ea typeface="新細明體" charset="0"/>
                <a:cs typeface="新細明體" charset="0"/>
              </a:rPr>
              <a:t>撒母耳</a:t>
            </a:r>
            <a:r>
              <a:rPr kumimoji="0" lang="zh-CN" altLang="en-US" sz="2400" b="1" i="0" u="none" strike="noStrike" kern="1200" cap="none" spc="0" normalizeH="0" baseline="0" noProof="0">
                <a:ln>
                  <a:noFill/>
                </a:ln>
                <a:solidFill>
                  <a:srgbClr val="FFFFFF"/>
                </a:solidFill>
                <a:effectLst/>
                <a:uLnTx/>
                <a:uFillTx/>
                <a:latin typeface="Times New Roman" charset="0"/>
                <a:ea typeface="新細明體" charset="0"/>
                <a:cs typeface="新細明體" charset="0"/>
              </a:rPr>
              <a:t>膏立为王</a:t>
            </a:r>
            <a:r>
              <a:rPr kumimoji="0" lang="zh-TW" altLang="en-US" sz="2400" b="1" i="0" u="none" strike="noStrike" kern="1200" cap="none" spc="0" normalizeH="0" baseline="0" noProof="0">
                <a:ln>
                  <a:noFill/>
                </a:ln>
                <a:solidFill>
                  <a:srgbClr val="FFFFFF"/>
                </a:solidFill>
                <a:effectLst/>
                <a:uLnTx/>
                <a:uFillTx/>
                <a:latin typeface="Times New Roman" charset="0"/>
                <a:ea typeface="新細明體" charset="0"/>
                <a:cs typeface="新細明體"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FFFFFF"/>
                </a:solidFill>
                <a:effectLst/>
                <a:uLnTx/>
                <a:uFillTx/>
                <a:latin typeface="Times New Roman" charset="0"/>
                <a:ea typeface="新細明體" charset="0"/>
                <a:cs typeface="新細明體" charset="0"/>
              </a:rPr>
              <a:t>(</a:t>
            </a:r>
            <a:r>
              <a:rPr kumimoji="0" lang="zh-CN" altLang="en-US" sz="2400" b="1" i="0" u="none" strike="noStrike" kern="1200" cap="none" spc="0" normalizeH="0" baseline="0" noProof="0">
                <a:ln>
                  <a:noFill/>
                </a:ln>
                <a:solidFill>
                  <a:srgbClr val="FFFFFF"/>
                </a:solidFill>
                <a:effectLst/>
                <a:uLnTx/>
                <a:uFillTx/>
                <a:latin typeface="Times New Roman" charset="0"/>
                <a:ea typeface="新細明體" charset="0"/>
                <a:cs typeface="新細明體" charset="0"/>
              </a:rPr>
              <a:t>撒上</a:t>
            </a:r>
            <a:r>
              <a:rPr kumimoji="0" lang="zh-TW" altLang="en-US" sz="2400" b="1" i="0" u="none" strike="noStrike" kern="1200" cap="none" spc="0" normalizeH="0" baseline="0" noProof="0">
                <a:ln>
                  <a:noFill/>
                </a:ln>
                <a:solidFill>
                  <a:srgbClr val="FFFFFF"/>
                </a:solidFill>
                <a:effectLst/>
                <a:uLnTx/>
                <a:uFillTx/>
                <a:latin typeface="Times New Roman" charset="0"/>
                <a:ea typeface="新細明體" charset="0"/>
                <a:cs typeface="新細明體" charset="0"/>
              </a:rPr>
              <a:t> </a:t>
            </a:r>
            <a:r>
              <a:rPr kumimoji="0" lang="en-US" altLang="zh-TW" sz="2400" b="1" i="0" u="none" strike="noStrike" kern="1200" cap="none" spc="0" normalizeH="0" baseline="0" noProof="0">
                <a:ln>
                  <a:noFill/>
                </a:ln>
                <a:solidFill>
                  <a:srgbClr val="FFFFFF"/>
                </a:solidFill>
                <a:effectLst/>
                <a:uLnTx/>
                <a:uFillTx/>
                <a:latin typeface="Times New Roman" charset="0"/>
                <a:ea typeface="新細明體" charset="0"/>
                <a:cs typeface="新細明體" charset="0"/>
              </a:rPr>
              <a:t>16:13,15)</a:t>
            </a:r>
          </a:p>
        </p:txBody>
      </p:sp>
      <p:sp>
        <p:nvSpPr>
          <p:cNvPr id="99332" name="Text Box 6"/>
          <p:cNvSpPr txBox="1">
            <a:spLocks noChangeArrowheads="1"/>
          </p:cNvSpPr>
          <p:nvPr/>
        </p:nvSpPr>
        <p:spPr bwMode="auto">
          <a:xfrm>
            <a:off x="8031163" y="6613525"/>
            <a:ext cx="10223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000" b="0" i="0" u="none" strike="noStrike" kern="1200" cap="none" spc="0" normalizeH="0" baseline="0" noProof="0">
                <a:ln>
                  <a:noFill/>
                </a:ln>
                <a:solidFill>
                  <a:srgbClr val="000000"/>
                </a:solidFill>
                <a:effectLst/>
                <a:uLnTx/>
                <a:uFillTx/>
                <a:latin typeface="Times New Roman" charset="0"/>
                <a:ea typeface="新細明體" charset="0"/>
                <a:cs typeface="新細明體" charset="0"/>
              </a:rPr>
              <a:t>Zondervan Atlas</a:t>
            </a:r>
          </a:p>
        </p:txBody>
      </p:sp>
      <p:sp>
        <p:nvSpPr>
          <p:cNvPr id="2" name="TextBox 1">
            <a:extLst>
              <a:ext uri="{FF2B5EF4-FFF2-40B4-BE49-F238E27FC236}">
                <a16:creationId xmlns:a16="http://schemas.microsoft.com/office/drawing/2014/main" id="{6E6DF0D4-59CC-DAAE-572D-7E727D847F72}"/>
              </a:ext>
            </a:extLst>
          </p:cNvPr>
          <p:cNvSpPr txBox="1"/>
          <p:nvPr/>
        </p:nvSpPr>
        <p:spPr>
          <a:xfrm>
            <a:off x="3330070" y="304800"/>
            <a:ext cx="2698175" cy="8309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Times New Roman" charset="0"/>
                <a:ea typeface="ＭＳ Ｐゴシック" charset="0"/>
              </a:rPr>
              <a:t>伯利恒城</a:t>
            </a:r>
            <a:endParaRPr kumimoji="0" lang="en-US" sz="48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571237"/>
            <a:ext cx="9144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伯利恒作为耶稣的诞生地，</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在新约中扮演着更重要的角色</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zh-CN" altLang="en-US" sz="6000" kern="1200" dirty="0">
                <a:solidFill>
                  <a:srgbClr val="FFFFFF"/>
                </a:solidFill>
                <a:ea typeface="ＭＳ Ｐゴシック"/>
              </a:rPr>
              <a:t>伯利恒</a:t>
            </a:r>
            <a:endParaRPr lang="en-US" sz="8800" dirty="0">
              <a:solidFill>
                <a:srgbClr val="FFFFFF"/>
              </a:solidFill>
            </a:endParaRPr>
          </a:p>
        </p:txBody>
      </p:sp>
    </p:spTree>
    <p:extLst>
      <p:ext uri="{BB962C8B-B14F-4D97-AF65-F5344CB8AC3E}">
        <p14:creationId xmlns:p14="http://schemas.microsoft.com/office/powerpoint/2010/main" val="2435531236"/>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4">
            <a:lumMod val="95000"/>
            <a:lumOff val="5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大卫与扫罗</a:t>
            </a:r>
            <a:endParaRPr lang="en-US" dirty="0">
              <a:solidFill>
                <a:schemeClr val="bg1"/>
              </a:solidFill>
              <a:effectLst>
                <a:glow rad="228600">
                  <a:schemeClr val="tx1"/>
                </a:glow>
              </a:effectLst>
              <a:ea typeface="ＭＳ Ｐゴシック" charset="0"/>
            </a:endParaRPr>
          </a:p>
        </p:txBody>
      </p:sp>
      <p:pic>
        <p:nvPicPr>
          <p:cNvPr id="2314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15911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492"/>
            <a:ext cx="9137446" cy="6018796"/>
          </a:xfrm>
          <a:prstGeom prst="rect">
            <a:avLst/>
          </a:prstGeom>
        </p:spPr>
      </p:pic>
      <p:sp>
        <p:nvSpPr>
          <p:cNvPr id="239618" name="Rectangle 9"/>
          <p:cNvSpPr>
            <a:spLocks noChangeArrowheads="1"/>
          </p:cNvSpPr>
          <p:nvPr/>
        </p:nvSpPr>
        <p:spPr bwMode="auto">
          <a:xfrm>
            <a:off x="6948488" y="6245225"/>
            <a:ext cx="18446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1 Sam 16</a:t>
            </a:r>
          </a:p>
        </p:txBody>
      </p:sp>
      <p:sp>
        <p:nvSpPr>
          <p:cNvPr id="2058" name="Rectangle 10"/>
          <p:cNvSpPr>
            <a:spLocks noChangeArrowheads="1"/>
          </p:cNvSpPr>
          <p:nvPr/>
        </p:nvSpPr>
        <p:spPr bwMode="auto">
          <a:xfrm>
            <a:off x="5219700" y="1835150"/>
            <a:ext cx="3852863"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55600" marR="0" lvl="0" indent="-355600" algn="l" defTabSz="914400" rtl="0" eaLnBrk="1" fontAlgn="base" latinLnBrk="0" hangingPunct="1">
              <a:lnSpc>
                <a:spcPct val="100000"/>
              </a:lnSpc>
              <a:spcBef>
                <a:spcPct val="50000"/>
              </a:spcBef>
              <a:spcAft>
                <a:spcPct val="0"/>
              </a:spcAft>
              <a:buClrTx/>
              <a:buSzTx/>
              <a:buFontTx/>
              <a:buBlip>
                <a:blip r:embed="rId4"/>
              </a:buBlip>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The Spirit of God left King Saul</a:t>
            </a:r>
          </a:p>
          <a:p>
            <a:pPr marL="355600" marR="0" lvl="0" indent="-355600" algn="l" defTabSz="914400" rtl="0" eaLnBrk="1" fontAlgn="base" latinLnBrk="0" hangingPunct="1">
              <a:lnSpc>
                <a:spcPct val="100000"/>
              </a:lnSpc>
              <a:spcBef>
                <a:spcPct val="50000"/>
              </a:spcBef>
              <a:spcAft>
                <a:spcPct val="0"/>
              </a:spcAft>
              <a:buClrTx/>
              <a:buSzTx/>
              <a:buFontTx/>
              <a:buBlip>
                <a:blip r:embed="rId4"/>
              </a:buBlip>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An evil spirit tormented him</a:t>
            </a:r>
          </a:p>
          <a:p>
            <a:pPr marL="355600" marR="0" lvl="0" indent="-355600" algn="l" defTabSz="914400" rtl="0" eaLnBrk="1" fontAlgn="base" latinLnBrk="0" hangingPunct="1">
              <a:lnSpc>
                <a:spcPct val="100000"/>
              </a:lnSpc>
              <a:spcBef>
                <a:spcPct val="50000"/>
              </a:spcBef>
              <a:spcAft>
                <a:spcPct val="0"/>
              </a:spcAft>
              <a:buClrTx/>
              <a:buSzTx/>
              <a:buFontTx/>
              <a:buBlip>
                <a:blip r:embed="rId4"/>
              </a:buBlip>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David rescued him by playing harp to relieve the king </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2" name="Title 1"/>
          <p:cNvSpPr>
            <a:spLocks noGrp="1"/>
          </p:cNvSpPr>
          <p:nvPr>
            <p:ph type="title" idx="4294967295"/>
          </p:nvPr>
        </p:nvSpPr>
        <p:spPr>
          <a:xfrm>
            <a:off x="1763713" y="609600"/>
            <a:ext cx="7380287" cy="1143000"/>
          </a:xfrm>
        </p:spPr>
        <p:txBody>
          <a:bodyPr/>
          <a:lstStyle/>
          <a:p>
            <a:pPr eaLnBrk="1" hangingPunct="1">
              <a:defRPr/>
            </a:pPr>
            <a:r>
              <a:rPr lang="en-US" sz="4000" kern="1200" dirty="0">
                <a:solidFill>
                  <a:srgbClr val="FFFFFF"/>
                </a:solidFill>
                <a:effectLst>
                  <a:glow rad="228600">
                    <a:schemeClr val="tx1"/>
                  </a:glow>
                </a:effectLst>
                <a:ea typeface="ＭＳ Ｐゴシック"/>
              </a:rPr>
              <a:t>David in the King</a:t>
            </a:r>
            <a:r>
              <a:rPr lang="fr-FR" sz="4000" kern="1200" dirty="0">
                <a:solidFill>
                  <a:srgbClr val="FFFFFF"/>
                </a:solidFill>
                <a:effectLst>
                  <a:glow rad="228600">
                    <a:schemeClr val="tx1"/>
                  </a:glow>
                </a:effectLst>
                <a:ea typeface="ＭＳ Ｐゴシック"/>
              </a:rPr>
              <a:t>'</a:t>
            </a:r>
            <a:r>
              <a:rPr lang="en-US" sz="4000" kern="1200" dirty="0">
                <a:solidFill>
                  <a:srgbClr val="FFFFFF"/>
                </a:solidFill>
                <a:effectLst>
                  <a:glow rad="228600">
                    <a:schemeClr val="tx1"/>
                  </a:glow>
                </a:effectLst>
                <a:ea typeface="ＭＳ Ｐゴシック"/>
              </a:rPr>
              <a:t>s Court</a:t>
            </a:r>
            <a:endParaRPr lang="en-US" sz="5400" dirty="0">
              <a:solidFill>
                <a:srgbClr val="FFFFFF"/>
              </a:solidFill>
              <a:effectLst>
                <a:glow rad="228600">
                  <a:schemeClr val="tx1"/>
                </a:glow>
              </a:effectLst>
            </a:endParaRPr>
          </a:p>
        </p:txBody>
      </p:sp>
    </p:spTree>
    <p:extLst>
      <p:ext uri="{BB962C8B-B14F-4D97-AF65-F5344CB8AC3E}">
        <p14:creationId xmlns:p14="http://schemas.microsoft.com/office/powerpoint/2010/main" val="3096820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8">
                                            <p:txEl>
                                              <p:pRg st="0" end="0"/>
                                            </p:txEl>
                                          </p:spTgt>
                                        </p:tgtEl>
                                        <p:attrNameLst>
                                          <p:attrName>style.visibility</p:attrName>
                                        </p:attrNameLst>
                                      </p:cBhvr>
                                      <p:to>
                                        <p:strVal val="visible"/>
                                      </p:to>
                                    </p:set>
                                    <p:animEffect transition="in" filter="randombar(horizontal)">
                                      <p:cBhvr>
                                        <p:cTn id="7" dur="500"/>
                                        <p:tgtEl>
                                          <p:spTgt spid="20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8">
                                            <p:txEl>
                                              <p:pRg st="1" end="1"/>
                                            </p:txEl>
                                          </p:spTgt>
                                        </p:tgtEl>
                                        <p:attrNameLst>
                                          <p:attrName>style.visibility</p:attrName>
                                        </p:attrNameLst>
                                      </p:cBhvr>
                                      <p:to>
                                        <p:strVal val="visible"/>
                                      </p:to>
                                    </p:set>
                                    <p:animEffect transition="in" filter="randombar(horizontal)">
                                      <p:cBhvr>
                                        <p:cTn id="12" dur="500"/>
                                        <p:tgtEl>
                                          <p:spTgt spid="20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58">
                                            <p:txEl>
                                              <p:pRg st="2" end="2"/>
                                            </p:txEl>
                                          </p:spTgt>
                                        </p:tgtEl>
                                        <p:attrNameLst>
                                          <p:attrName>style.visibility</p:attrName>
                                        </p:attrNameLst>
                                      </p:cBhvr>
                                      <p:to>
                                        <p:strVal val="visible"/>
                                      </p:to>
                                    </p:set>
                                    <p:animEffect transition="in" filter="randombar(horizontal)">
                                      <p:cBhvr>
                                        <p:cTn id="17" dur="500"/>
                                        <p:tgtEl>
                                          <p:spTgt spid="2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2388658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514593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4035" name="Rectangle 3"/>
          <p:cNvSpPr>
            <a:spLocks noGrp="1" noChangeArrowheads="1"/>
          </p:cNvSpPr>
          <p:nvPr>
            <p:ph type="title" idx="4294967295"/>
          </p:nvPr>
        </p:nvSpPr>
        <p:spPr>
          <a:xfrm>
            <a:off x="-2586" y="5085184"/>
            <a:ext cx="9129157"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大卫的敌人</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3111710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024" y="0"/>
            <a:ext cx="8676456" cy="688332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大卫的勇气</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40078407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5932"/>
          </a:xfrm>
          <a:prstGeom prst="rect">
            <a:avLst/>
          </a:prstGeom>
        </p:spPr>
      </p:pic>
      <p:sp>
        <p:nvSpPr>
          <p:cNvPr id="4099" name="Text Box 3"/>
          <p:cNvSpPr txBox="1">
            <a:spLocks noChangeArrowheads="1"/>
          </p:cNvSpPr>
          <p:nvPr/>
        </p:nvSpPr>
        <p:spPr bwMode="auto">
          <a:xfrm>
            <a:off x="5121275" y="1101725"/>
            <a:ext cx="3810000" cy="206210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大卫和 歌利亚</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大卫只用甩石的机制和石子来打胜</a:t>
            </a:r>
          </a:p>
        </p:txBody>
      </p:sp>
      <p:sp>
        <p:nvSpPr>
          <p:cNvPr id="240643" name="Rectangle 4"/>
          <p:cNvSpPr>
            <a:spLocks noChangeArrowheads="1"/>
          </p:cNvSpPr>
          <p:nvPr/>
        </p:nvSpPr>
        <p:spPr bwMode="auto">
          <a:xfrm>
            <a:off x="6804025" y="6245225"/>
            <a:ext cx="2230438"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撒上</a:t>
            </a:r>
            <a:r>
              <a:rPr kumimoji="0" lang="en-US" sz="2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17</a:t>
            </a:r>
          </a:p>
        </p:txBody>
      </p:sp>
      <p:sp>
        <p:nvSpPr>
          <p:cNvPr id="4101" name="Rectangle 5"/>
          <p:cNvSpPr>
            <a:spLocks noChangeArrowheads="1"/>
          </p:cNvSpPr>
          <p:nvPr/>
        </p:nvSpPr>
        <p:spPr bwMode="auto">
          <a:xfrm>
            <a:off x="5652121" y="5075238"/>
            <a:ext cx="2880320" cy="52322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主与大卫同在</a:t>
            </a:r>
          </a:p>
        </p:txBody>
      </p:sp>
      <p:sp>
        <p:nvSpPr>
          <p:cNvPr id="4102" name="Text Box 6"/>
          <p:cNvSpPr txBox="1">
            <a:spLocks noChangeArrowheads="1"/>
          </p:cNvSpPr>
          <p:nvPr/>
        </p:nvSpPr>
        <p:spPr bwMode="auto">
          <a:xfrm>
            <a:off x="5087938" y="4262438"/>
            <a:ext cx="3385863"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请读</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r>
              <a:rPr kumimoji="0" lang="zh-CN" altLang="en-US" sz="2800" b="1" i="0" u="none" strike="noStrike" kern="1200" cap="none" spc="0" normalizeH="0" baseline="0" noProof="0">
                <a:ln>
                  <a:noFill/>
                </a:ln>
                <a:solidFill>
                  <a:srgbClr val="FF0000"/>
                </a:solidFill>
                <a:effectLst/>
                <a:uLnTx/>
                <a:uFillTx/>
                <a:latin typeface="Arial" charset="0"/>
                <a:ea typeface="ＭＳ Ｐゴシック" charset="0"/>
                <a:cs typeface="Arial" charset="0"/>
              </a:rPr>
              <a:t>撒上 </a:t>
            </a:r>
            <a:r>
              <a:rPr kumimoji="0" lang="en-US" altLang="zh-CN" sz="2800" b="1" i="0" u="none" strike="noStrike" kern="1200" cap="none" spc="0" normalizeH="0" baseline="0" noProof="0">
                <a:ln>
                  <a:noFill/>
                </a:ln>
                <a:solidFill>
                  <a:srgbClr val="FF0000"/>
                </a:solidFill>
                <a:effectLst/>
                <a:uLnTx/>
                <a:uFillTx/>
                <a:latin typeface="Arial" charset="0"/>
                <a:ea typeface="ＭＳ Ｐゴシック" charset="0"/>
                <a:cs typeface="Arial" charset="0"/>
              </a:rPr>
              <a:t>17:45-47</a:t>
            </a:r>
          </a:p>
        </p:txBody>
      </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2" name="Title 1"/>
          <p:cNvSpPr>
            <a:spLocks noGrp="1"/>
          </p:cNvSpPr>
          <p:nvPr>
            <p:ph type="title" idx="4294967295"/>
          </p:nvPr>
        </p:nvSpPr>
        <p:spPr>
          <a:xfrm>
            <a:off x="3492500" y="260350"/>
            <a:ext cx="5651500" cy="504825"/>
          </a:xfrm>
          <a:effectLst>
            <a:outerShdw blurRad="50800" dist="38100" dir="2700000">
              <a:srgbClr val="000000">
                <a:alpha val="43000"/>
              </a:srgbClr>
            </a:outerShdw>
          </a:effectLst>
        </p:spPr>
        <p:txBody>
          <a:bodyPr/>
          <a:lstStyle/>
          <a:p>
            <a:pPr algn="l" eaLnBrk="1" hangingPunct="1">
              <a:defRPr/>
            </a:pPr>
            <a:r>
              <a:rPr lang="zh-CN" altLang="en-US" sz="4800" kern="1200">
                <a:solidFill>
                  <a:srgbClr val="FFFFFF"/>
                </a:solidFill>
                <a:effectLst>
                  <a:glow rad="228600">
                    <a:schemeClr val="tx1"/>
                  </a:glow>
                </a:effectLst>
                <a:ea typeface="ＭＳ Ｐゴシック"/>
              </a:rPr>
              <a:t>第一次的胜利</a:t>
            </a:r>
            <a:r>
              <a:rPr lang="en-US" altLang="zh-CN" sz="4800" kern="1200">
                <a:solidFill>
                  <a:srgbClr val="FFFFFF"/>
                </a:solidFill>
                <a:effectLst>
                  <a:glow rad="228600">
                    <a:schemeClr val="tx1"/>
                  </a:glow>
                </a:effectLst>
                <a:ea typeface="ＭＳ Ｐゴシック"/>
              </a:rPr>
              <a:t>!</a:t>
            </a:r>
            <a:endParaRPr lang="en-US" altLang="zh-CN" sz="4800" kern="1200" dirty="0">
              <a:solidFill>
                <a:srgbClr val="FFFFFF"/>
              </a:solidFill>
              <a:effectLst>
                <a:glow rad="228600">
                  <a:schemeClr val="tx1"/>
                </a:glow>
              </a:effectLst>
              <a:ea typeface="ＭＳ Ｐゴシック"/>
            </a:endParaRPr>
          </a:p>
        </p:txBody>
      </p:sp>
      <p:pic>
        <p:nvPicPr>
          <p:cNvPr id="4" name="Picture 3"/>
          <p:cNvPicPr>
            <a:picLocks noChangeAspect="1"/>
          </p:cNvPicPr>
          <p:nvPr/>
        </p:nvPicPr>
        <p:blipFill rotWithShape="1">
          <a:blip r:embed="rId4"/>
          <a:srcRect r="23245"/>
          <a:stretch/>
        </p:blipFill>
        <p:spPr>
          <a:xfrm>
            <a:off x="0" y="0"/>
            <a:ext cx="3511835" cy="6858000"/>
          </a:xfrm>
          <a:prstGeom prst="rect">
            <a:avLst/>
          </a:prstGeom>
        </p:spPr>
      </p:pic>
    </p:spTree>
    <p:extLst>
      <p:ext uri="{BB962C8B-B14F-4D97-AF65-F5344CB8AC3E}">
        <p14:creationId xmlns:p14="http://schemas.microsoft.com/office/powerpoint/2010/main" val="4266520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p:cTn id="13" dur="1000" fill="hold"/>
                                        <p:tgtEl>
                                          <p:spTgt spid="4102"/>
                                        </p:tgtEl>
                                        <p:attrNameLst>
                                          <p:attrName>ppt_w</p:attrName>
                                        </p:attrNameLst>
                                      </p:cBhvr>
                                      <p:tavLst>
                                        <p:tav tm="0">
                                          <p:val>
                                            <p:fltVal val="0"/>
                                          </p:val>
                                        </p:tav>
                                        <p:tav tm="100000">
                                          <p:val>
                                            <p:strVal val="#ppt_w"/>
                                          </p:val>
                                        </p:tav>
                                      </p:tavLst>
                                    </p:anim>
                                    <p:anim calcmode="lin" valueType="num">
                                      <p:cBhvr>
                                        <p:cTn id="14" dur="1000" fill="hold"/>
                                        <p:tgtEl>
                                          <p:spTgt spid="4102"/>
                                        </p:tgtEl>
                                        <p:attrNameLst>
                                          <p:attrName>ppt_h</p:attrName>
                                        </p:attrNameLst>
                                      </p:cBhvr>
                                      <p:tavLst>
                                        <p:tav tm="0">
                                          <p:val>
                                            <p:fltVal val="0"/>
                                          </p:val>
                                        </p:tav>
                                        <p:tav tm="100000">
                                          <p:val>
                                            <p:strVal val="#ppt_h"/>
                                          </p:val>
                                        </p:tav>
                                      </p:tavLst>
                                    </p:anim>
                                    <p:anim calcmode="lin" valueType="num">
                                      <p:cBhvr>
                                        <p:cTn id="15"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1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additive="base">
                                        <p:cTn id="21" dur="500" fill="hold"/>
                                        <p:tgtEl>
                                          <p:spTgt spid="4101"/>
                                        </p:tgtEl>
                                        <p:attrNameLst>
                                          <p:attrName>ppt_x</p:attrName>
                                        </p:attrNameLst>
                                      </p:cBhvr>
                                      <p:tavLst>
                                        <p:tav tm="0">
                                          <p:val>
                                            <p:strVal val="0-#ppt_w/2"/>
                                          </p:val>
                                        </p:tav>
                                        <p:tav tm="100000">
                                          <p:val>
                                            <p:strVal val="#ppt_x"/>
                                          </p:val>
                                        </p:tav>
                                      </p:tavLst>
                                    </p:anim>
                                    <p:anim calcmode="lin" valueType="num">
                                      <p:cBhvr additive="base">
                                        <p:cTn id="22"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1" grpId="0" animBg="1" autoUpdateAnimBg="0"/>
      <p:bldP spid="4102"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7041" y="368300"/>
            <a:ext cx="8891463" cy="1080120"/>
          </a:xfrm>
          <a:effectLst/>
        </p:spPr>
        <p:txBody>
          <a:bodyPr/>
          <a:lstStyle/>
          <a:p>
            <a:pPr>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改变</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5400" dirty="0">
                <a:solidFill>
                  <a:srgbClr val="FFFFFF"/>
                </a:solidFill>
                <a:latin typeface="Arial" charset="0"/>
                <a:ea typeface="ＭＳ Ｐゴシック" charset="0"/>
                <a:cs typeface="ＭＳ Ｐゴシック" charset="0"/>
              </a:rPr>
              <a:t>你喜欢改变吗</a:t>
            </a:r>
            <a:r>
              <a:rPr kumimoji="0" lang="en-US" sz="5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22108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20503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89" name="Rectangle 3"/>
          <p:cNvSpPr>
            <a:spLocks noChangeArrowheads="1"/>
          </p:cNvSpPr>
          <p:nvPr/>
        </p:nvSpPr>
        <p:spPr bwMode="auto">
          <a:xfrm>
            <a:off x="7620000" y="6245225"/>
            <a:ext cx="1519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Sam 17</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 name="Title 1"/>
          <p:cNvSpPr>
            <a:spLocks noGrp="1"/>
          </p:cNvSpPr>
          <p:nvPr>
            <p:ph type="title" idx="4294967295"/>
          </p:nvPr>
        </p:nvSpPr>
        <p:spPr/>
        <p:txBody>
          <a:bodyPr/>
          <a:lstStyle/>
          <a:p>
            <a:pPr eaLnBrk="1" hangingPunct="1">
              <a:defRPr/>
            </a:pPr>
            <a:r>
              <a:rPr lang="zh-CN" altLang="en-US" sz="4000" kern="1200" dirty="0">
                <a:solidFill>
                  <a:schemeClr val="bg1"/>
                </a:solidFill>
                <a:ea typeface="ＭＳ Ｐゴシック"/>
              </a:rPr>
              <a:t>结果：非利士人逃跑</a:t>
            </a:r>
            <a:endParaRPr lang="en-US" dirty="0">
              <a:solidFill>
                <a:schemeClr val="bg1"/>
              </a:solidFill>
            </a:endParaRPr>
          </a:p>
        </p:txBody>
      </p:sp>
      <p:pic>
        <p:nvPicPr>
          <p:cNvPr id="24269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773238"/>
            <a:ext cx="7213600"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43429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73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98488"/>
            <a:ext cx="9144000" cy="6259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扫罗起初信任大卫</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981182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36239150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http://upload.wikimedia.org/wikipedia/en/f/f8/Nickolas_reigner%27s_David_with_Goliath_He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798136" y="304800"/>
            <a:ext cx="4356100" cy="1222375"/>
          </a:xfrm>
        </p:spPr>
        <p:txBody>
          <a:bodyPr>
            <a:normAutofit/>
          </a:bodyPr>
          <a:lstStyle/>
          <a:p>
            <a:pPr algn="ctr" eaLnBrk="1" fontAlgn="auto" hangingPunct="1">
              <a:spcAft>
                <a:spcPts val="0"/>
              </a:spcAft>
              <a:defRPr/>
            </a:pPr>
            <a:r>
              <a:rPr lang="zh-CN" altLang="en-US" b="1" dirty="0">
                <a:ea typeface="+mj-ea"/>
                <a:cs typeface="+mj-cs"/>
              </a:rPr>
              <a:t>大卫斩首歌利亚</a:t>
            </a:r>
            <a:br>
              <a:rPr lang="en-US" altLang="zh-CN" b="1" dirty="0">
                <a:ea typeface="+mj-ea"/>
                <a:cs typeface="+mj-cs"/>
              </a:rPr>
            </a:br>
            <a:r>
              <a:rPr lang="zh-CN" altLang="en-US" sz="2400" b="1" dirty="0">
                <a:ea typeface="+mj-ea"/>
                <a:cs typeface="+mj-cs"/>
              </a:rPr>
              <a:t>（撒母耳记上</a:t>
            </a:r>
            <a:r>
              <a:rPr lang="en-US" altLang="zh-CN" sz="2400" b="1" dirty="0">
                <a:ea typeface="+mj-ea"/>
                <a:cs typeface="+mj-cs"/>
              </a:rPr>
              <a:t>17:57</a:t>
            </a:r>
            <a:r>
              <a:rPr lang="zh-CN" altLang="en-US" sz="2400" b="1" dirty="0">
                <a:ea typeface="+mj-ea"/>
                <a:cs typeface="+mj-cs"/>
              </a:rPr>
              <a:t>）</a:t>
            </a:r>
            <a:endParaRPr lang="en-NZ" b="1" dirty="0">
              <a:ea typeface="+mj-ea"/>
              <a:cs typeface="+mj-cs"/>
            </a:endParaRPr>
          </a:p>
        </p:txBody>
      </p:sp>
    </p:spTree>
    <p:extLst>
      <p:ext uri="{BB962C8B-B14F-4D97-AF65-F5344CB8AC3E}">
        <p14:creationId xmlns:p14="http://schemas.microsoft.com/office/powerpoint/2010/main" val="3418519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562600" y="882650"/>
            <a:ext cx="2743200" cy="301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3200" dirty="0">
                <a:solidFill>
                  <a:schemeClr val="bg1"/>
                </a:solidFill>
                <a:ea typeface="新細明體" charset="0"/>
                <a:cs typeface="新細明體" charset="0"/>
              </a:rPr>
              <a:t>最好的</a:t>
            </a:r>
            <a:r>
              <a:rPr lang="zh-CN" altLang="en-US" sz="3200" dirty="0">
                <a:solidFill>
                  <a:schemeClr val="bg1"/>
                </a:solidFill>
                <a:ea typeface="宋体" charset="0"/>
                <a:cs typeface="宋体" charset="0"/>
              </a:rPr>
              <a:t>朋</a:t>
            </a:r>
            <a:r>
              <a:rPr lang="zh-CN" altLang="en-US" sz="3200" dirty="0">
                <a:solidFill>
                  <a:schemeClr val="bg1"/>
                </a:solidFill>
                <a:ea typeface="新細明體" charset="0"/>
                <a:cs typeface="新細明體" charset="0"/>
              </a:rPr>
              <a:t>友</a:t>
            </a:r>
            <a:r>
              <a:rPr lang="en-US" altLang="zh-TW" sz="3200" dirty="0">
                <a:solidFill>
                  <a:schemeClr val="bg1"/>
                </a:solidFill>
                <a:ea typeface="新細明體" charset="0"/>
                <a:cs typeface="新細明體" charset="0"/>
              </a:rPr>
              <a:t>:</a:t>
            </a:r>
            <a:endParaRPr lang="en-US" altLang="zh-CN" sz="3200" dirty="0">
              <a:solidFill>
                <a:schemeClr val="bg1"/>
              </a:solidFill>
              <a:ea typeface="新細明體" charset="0"/>
              <a:cs typeface="新細明體" charset="0"/>
            </a:endParaRPr>
          </a:p>
          <a:p>
            <a:pPr eaLnBrk="1" hangingPunct="1"/>
            <a:r>
              <a:rPr lang="zh-CN" altLang="en-US" u="sng" dirty="0">
                <a:solidFill>
                  <a:schemeClr val="bg1"/>
                </a:solidFill>
                <a:ea typeface="宋体" charset="0"/>
                <a:cs typeface="宋体" charset="0"/>
              </a:rPr>
              <a:t>大卫</a:t>
            </a:r>
            <a:r>
              <a:rPr lang="zh-CN" altLang="en-US" sz="3200" dirty="0">
                <a:solidFill>
                  <a:schemeClr val="bg1"/>
                </a:solidFill>
                <a:ea typeface="新細明體" charset="0"/>
                <a:cs typeface="新細明體" charset="0"/>
              </a:rPr>
              <a:t>和</a:t>
            </a:r>
            <a:r>
              <a:rPr lang="zh-TW" altLang="en-US" sz="3200" dirty="0">
                <a:solidFill>
                  <a:schemeClr val="bg1"/>
                </a:solidFill>
                <a:ea typeface="新細明體" charset="0"/>
                <a:cs typeface="新細明體" charset="0"/>
              </a:rPr>
              <a:t> </a:t>
            </a:r>
            <a:r>
              <a:rPr lang="zh-CN" altLang="en-US" sz="3200" u="sng" dirty="0">
                <a:solidFill>
                  <a:schemeClr val="bg1"/>
                </a:solidFill>
                <a:ea typeface="新細明體" charset="0"/>
                <a:cs typeface="新細明體" charset="0"/>
              </a:rPr>
              <a:t>约拿单</a:t>
            </a:r>
            <a:endParaRPr lang="en-US" altLang="zh-TW" sz="3200" u="sng" dirty="0">
              <a:solidFill>
                <a:schemeClr val="bg1"/>
              </a:solidFill>
              <a:ea typeface="新細明體" charset="0"/>
              <a:cs typeface="新細明體" charset="0"/>
            </a:endParaRPr>
          </a:p>
          <a:p>
            <a:pPr eaLnBrk="1" hangingPunct="1"/>
            <a:endParaRPr lang="en-US" altLang="zh-TW" sz="1600" b="0" dirty="0">
              <a:solidFill>
                <a:schemeClr val="bg1"/>
              </a:solidFill>
              <a:ea typeface="新細明體" charset="0"/>
              <a:cs typeface="新細明體" charset="0"/>
            </a:endParaRPr>
          </a:p>
          <a:p>
            <a:pPr eaLnBrk="1" hangingPunct="1"/>
            <a:endParaRPr lang="en-US" altLang="zh-TW" sz="1400" b="0" dirty="0">
              <a:solidFill>
                <a:schemeClr val="bg1"/>
              </a:solidFill>
              <a:ea typeface="新細明體" charset="0"/>
              <a:cs typeface="新細明體" charset="0"/>
            </a:endParaRPr>
          </a:p>
          <a:p>
            <a:pPr eaLnBrk="1" hangingPunct="1"/>
            <a:r>
              <a:rPr lang="zh-CN" altLang="en-US" dirty="0">
                <a:solidFill>
                  <a:schemeClr val="bg1"/>
                </a:solidFill>
                <a:ea typeface="新細明體" charset="0"/>
                <a:cs typeface="新細明體" charset="0"/>
              </a:rPr>
              <a:t>他们之间</a:t>
            </a:r>
          </a:p>
          <a:p>
            <a:pPr eaLnBrk="1" hangingPunct="1"/>
            <a:r>
              <a:rPr lang="zh-CN" altLang="en-US" dirty="0">
                <a:solidFill>
                  <a:schemeClr val="bg1"/>
                </a:solidFill>
                <a:ea typeface="新細明體" charset="0"/>
                <a:cs typeface="新細明體" charset="0"/>
              </a:rPr>
              <a:t>有</a:t>
            </a:r>
          </a:p>
          <a:p>
            <a:pPr eaLnBrk="1" hangingPunct="1"/>
            <a:r>
              <a:rPr lang="zh-CN" altLang="en-US" dirty="0">
                <a:solidFill>
                  <a:schemeClr val="bg1"/>
                </a:solidFill>
                <a:ea typeface="新細明體" charset="0"/>
                <a:cs typeface="新細明體" charset="0"/>
              </a:rPr>
              <a:t>一个</a:t>
            </a:r>
            <a:r>
              <a:rPr lang="zh-CN" altLang="en-US" dirty="0">
                <a:solidFill>
                  <a:schemeClr val="bg1"/>
                </a:solidFill>
                <a:ea typeface="宋体" charset="0"/>
                <a:cs typeface="宋体" charset="0"/>
              </a:rPr>
              <a:t>友好的</a:t>
            </a:r>
            <a:r>
              <a:rPr lang="zh-CN" altLang="en-US" dirty="0">
                <a:solidFill>
                  <a:schemeClr val="bg1"/>
                </a:solidFill>
                <a:ea typeface="新細明體" charset="0"/>
                <a:cs typeface="新細明體" charset="0"/>
              </a:rPr>
              <a:t>盟约</a:t>
            </a:r>
            <a:endParaRPr lang="en-US" altLang="zh-TW" dirty="0">
              <a:solidFill>
                <a:schemeClr val="bg1"/>
              </a:solidFill>
              <a:ea typeface="新細明體" charset="0"/>
              <a:cs typeface="新細明體" charset="0"/>
            </a:endParaRPr>
          </a:p>
          <a:p>
            <a:pPr eaLnBrk="1" hangingPunct="1"/>
            <a:endParaRPr lang="zh-TW" altLang="en-US" sz="1400" dirty="0">
              <a:solidFill>
                <a:schemeClr val="bg1"/>
              </a:solidFill>
              <a:ea typeface="新細明體" charset="0"/>
              <a:cs typeface="新細明體" charset="0"/>
            </a:endParaRPr>
          </a:p>
        </p:txBody>
      </p:sp>
      <p:sp>
        <p:nvSpPr>
          <p:cNvPr id="105475" name="Rectangle 3"/>
          <p:cNvSpPr>
            <a:spLocks noChangeArrowheads="1"/>
          </p:cNvSpPr>
          <p:nvPr/>
        </p:nvSpPr>
        <p:spPr bwMode="auto">
          <a:xfrm>
            <a:off x="7620000" y="6245225"/>
            <a:ext cx="9271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18</a:t>
            </a:r>
          </a:p>
        </p:txBody>
      </p:sp>
      <p:pic>
        <p:nvPicPr>
          <p:cNvPr id="105476" name="Picture 4" descr="1Sam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51546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Text Box 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randombar(horizont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30714"/>
            <a:ext cx="9144000" cy="6240780"/>
          </a:xfrm>
          <a:prstGeom prst="rect">
            <a:avLst/>
          </a:prstGeom>
        </p:spPr>
      </p:pic>
      <p:sp>
        <p:nvSpPr>
          <p:cNvPr id="248833" name="Rectangle 3"/>
          <p:cNvSpPr>
            <a:spLocks noChangeArrowheads="1"/>
          </p:cNvSpPr>
          <p:nvPr/>
        </p:nvSpPr>
        <p:spPr bwMode="auto">
          <a:xfrm>
            <a:off x="6804025" y="6324600"/>
            <a:ext cx="2309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srgbClr val="FFFFFF"/>
                </a:solidFill>
                <a:effectLst/>
                <a:uLnTx/>
                <a:uFillTx/>
                <a:latin typeface="Arial" charset="0"/>
                <a:ea typeface="ＭＳ Ｐゴシック" charset="0"/>
                <a:cs typeface="Arial" charset="0"/>
              </a:rPr>
              <a:t>撒上</a:t>
            </a:r>
            <a:r>
              <a:rPr kumimoji="0" lang="en-US" sz="2000" b="1" i="1" u="none" strike="noStrike" kern="1200" cap="none" spc="0" normalizeH="0" baseline="0" noProof="0">
                <a:ln>
                  <a:noFill/>
                </a:ln>
                <a:solidFill>
                  <a:srgbClr val="FFFFFF"/>
                </a:solidFill>
                <a:effectLst/>
                <a:uLnTx/>
                <a:uFillTx/>
                <a:latin typeface="Arial" charset="0"/>
                <a:ea typeface="ＭＳ Ｐゴシック" charset="0"/>
                <a:cs typeface="Arial" charset="0"/>
              </a:rPr>
              <a:t>18–19</a:t>
            </a:r>
          </a:p>
        </p:txBody>
      </p:sp>
      <p:sp>
        <p:nvSpPr>
          <p:cNvPr id="8196" name="Text Box 4"/>
          <p:cNvSpPr txBox="1">
            <a:spLocks noChangeArrowheads="1"/>
          </p:cNvSpPr>
          <p:nvPr/>
        </p:nvSpPr>
        <p:spPr bwMode="auto">
          <a:xfrm>
            <a:off x="4835525" y="1312863"/>
            <a:ext cx="431006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大卫的   </a:t>
            </a:r>
            <a:r>
              <a:rPr kumimoji="0" lang="zh-CN" alt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威</a:t>
            </a:r>
            <a:r>
              <a:rPr kumimoji="0" lang="zh-CN" altLang="en-US" sz="60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信</a:t>
            </a:r>
            <a:r>
              <a:rPr kumimoji="0" lang="zh-CN" alt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 </a:t>
            </a:r>
            <a:endPar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8200" name="AutoShape 8"/>
          <p:cNvSpPr>
            <a:spLocks noChangeArrowheads="1"/>
          </p:cNvSpPr>
          <p:nvPr/>
        </p:nvSpPr>
        <p:spPr bwMode="auto">
          <a:xfrm>
            <a:off x="6342063" y="2349500"/>
            <a:ext cx="1295400" cy="955675"/>
          </a:xfrm>
          <a:prstGeom prst="downArrow">
            <a:avLst>
              <a:gd name="adj1" fmla="val 50000"/>
              <a:gd name="adj2" fmla="val 30884"/>
            </a:avLst>
          </a:prstGeom>
          <a:solidFill>
            <a:srgbClr val="FFCC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201" name="Rectangle 9"/>
          <p:cNvSpPr>
            <a:spLocks noChangeArrowheads="1"/>
          </p:cNvSpPr>
          <p:nvPr/>
        </p:nvSpPr>
        <p:spPr bwMode="auto">
          <a:xfrm>
            <a:off x="4999038" y="3152775"/>
            <a:ext cx="3983037"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扫罗的</a:t>
            </a:r>
            <a:r>
              <a:rPr kumimoji="0" lang="zh-CN" alt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妒</a:t>
            </a:r>
            <a:r>
              <a:rPr kumimoji="0" lang="zh-CN" altLang="en-US" sz="7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忌</a:t>
            </a:r>
            <a:endParaRPr kumimoji="0" lang="zh-CN" alt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8202" name="Rectangle 10"/>
          <p:cNvSpPr>
            <a:spLocks noChangeArrowheads="1"/>
          </p:cNvSpPr>
          <p:nvPr/>
        </p:nvSpPr>
        <p:spPr bwMode="auto">
          <a:xfrm>
            <a:off x="4770438" y="4787187"/>
            <a:ext cx="4343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所以扫罗想 要 杀害大卫</a:t>
            </a:r>
          </a:p>
        </p:txBody>
      </p:sp>
      <p:sp>
        <p:nvSpPr>
          <p:cNvPr id="8203" name="Text Box 11"/>
          <p:cNvSpPr txBox="1">
            <a:spLocks noChangeArrowheads="1"/>
          </p:cNvSpPr>
          <p:nvPr/>
        </p:nvSpPr>
        <p:spPr bwMode="auto">
          <a:xfrm>
            <a:off x="3347864" y="5748274"/>
            <a:ext cx="4147289" cy="52322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主与大卫同在但离开扫罗</a:t>
            </a:r>
          </a:p>
        </p:txBody>
      </p:sp>
      <p:sp>
        <p:nvSpPr>
          <p:cNvPr id="2" name="Title 1"/>
          <p:cNvSpPr>
            <a:spLocks noGrp="1"/>
          </p:cNvSpPr>
          <p:nvPr>
            <p:ph type="title" idx="4294967295"/>
          </p:nvPr>
        </p:nvSpPr>
        <p:spPr>
          <a:xfrm>
            <a:off x="4859338" y="115888"/>
            <a:ext cx="4284662" cy="936625"/>
          </a:xfrm>
        </p:spPr>
        <p:txBody>
          <a:bodyPr/>
          <a:lstStyle/>
          <a:p>
            <a:pPr eaLnBrk="1" hangingPunct="1">
              <a:defRPr/>
            </a:pPr>
            <a:r>
              <a:rPr lang="zh-CN" altLang="en-US" sz="4000" kern="1200">
                <a:solidFill>
                  <a:srgbClr val="FFFFFF"/>
                </a:solidFill>
                <a:effectLst>
                  <a:glow rad="228600">
                    <a:schemeClr val="tx1"/>
                  </a:glow>
                </a:effectLst>
                <a:ea typeface="ＭＳ Ｐゴシック"/>
              </a:rPr>
              <a:t>扫罗妒忌大卫</a:t>
            </a:r>
            <a:endParaRPr lang="zh-CN" altLang="en-US" sz="4000" kern="1200" dirty="0">
              <a:solidFill>
                <a:srgbClr val="FFFFFF"/>
              </a:solidFill>
              <a:effectLst>
                <a:glow rad="228600">
                  <a:schemeClr val="tx1"/>
                </a:glow>
              </a:effectLst>
              <a:ea typeface="ＭＳ Ｐゴシック"/>
            </a:endParaRPr>
          </a:p>
        </p:txBody>
      </p:sp>
    </p:spTree>
    <p:extLst>
      <p:ext uri="{BB962C8B-B14F-4D97-AF65-F5344CB8AC3E}">
        <p14:creationId xmlns:p14="http://schemas.microsoft.com/office/powerpoint/2010/main" val="31547357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Horizontal)">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up)">
                                      <p:cBhvr>
                                        <p:cTn id="12" dur="500"/>
                                        <p:tgtEl>
                                          <p:spTgt spid="8200"/>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201"/>
                                        </p:tgtEl>
                                        <p:attrNameLst>
                                          <p:attrName>style.visibility</p:attrName>
                                        </p:attrNameLst>
                                      </p:cBhvr>
                                      <p:to>
                                        <p:strVal val="visible"/>
                                      </p:to>
                                    </p:set>
                                    <p:animEffect transition="in" filter="dissolve">
                                      <p:cBhvr>
                                        <p:cTn id="16" dur="500"/>
                                        <p:tgtEl>
                                          <p:spTgt spid="82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202"/>
                                        </p:tgtEl>
                                        <p:attrNameLst>
                                          <p:attrName>style.visibility</p:attrName>
                                        </p:attrNameLst>
                                      </p:cBhvr>
                                      <p:to>
                                        <p:strVal val="visible"/>
                                      </p:to>
                                    </p:set>
                                    <p:anim calcmode="lin" valueType="num">
                                      <p:cBhvr additive="base">
                                        <p:cTn id="21" dur="500" fill="hold"/>
                                        <p:tgtEl>
                                          <p:spTgt spid="8202"/>
                                        </p:tgtEl>
                                        <p:attrNameLst>
                                          <p:attrName>ppt_x</p:attrName>
                                        </p:attrNameLst>
                                      </p:cBhvr>
                                      <p:tavLst>
                                        <p:tav tm="0">
                                          <p:val>
                                            <p:strVal val="0-#ppt_w/2"/>
                                          </p:val>
                                        </p:tav>
                                        <p:tav tm="100000">
                                          <p:val>
                                            <p:strVal val="#ppt_x"/>
                                          </p:val>
                                        </p:tav>
                                      </p:tavLst>
                                    </p:anim>
                                    <p:anim calcmode="lin" valueType="num">
                                      <p:cBhvr additive="base">
                                        <p:cTn id="2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checkerboard(across)">
                                      <p:cBhvr>
                                        <p:cTn id="27"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200" grpId="0" animBg="1"/>
      <p:bldP spid="8201" grpId="0" autoUpdateAnimBg="0"/>
      <p:bldP spid="8202" grpId="0" autoUpdateAnimBg="0"/>
      <p:bldP spid="8203"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扫罗不信任大卫</a:t>
            </a:r>
            <a:endParaRPr lang="en-US" dirty="0">
              <a:effectLst>
                <a:glow rad="228600">
                  <a:schemeClr val="tx1"/>
                </a:glow>
              </a:effectLst>
              <a:ea typeface="ＭＳ Ｐゴシック" charset="0"/>
            </a:endParaRPr>
          </a:p>
        </p:txBody>
      </p:sp>
      <p:pic>
        <p:nvPicPr>
          <p:cNvPr id="24781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9132887" cy="611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87934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 y="55563"/>
            <a:ext cx="5184775" cy="680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妄想狂</a:t>
            </a:r>
            <a:endParaRPr lang="en-US" dirty="0">
              <a:solidFill>
                <a:schemeClr val="bg1"/>
              </a:solidFill>
              <a:effectLst>
                <a:glow rad="228600">
                  <a:schemeClr val="tx1"/>
                </a:glow>
              </a:effectLst>
              <a:ea typeface="ＭＳ Ｐゴシック" charset="0"/>
            </a:endParaRPr>
          </a:p>
        </p:txBody>
      </p:sp>
    </p:spTree>
    <p:extLst>
      <p:ext uri="{BB962C8B-B14F-4D97-AF65-F5344CB8AC3E}">
        <p14:creationId xmlns:p14="http://schemas.microsoft.com/office/powerpoint/2010/main" val="31717991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4_1"/>
          <p:cNvPicPr>
            <a:picLocks noChangeAspect="1" noChangeArrowheads="1"/>
          </p:cNvPicPr>
          <p:nvPr/>
        </p:nvPicPr>
        <p:blipFill>
          <a:blip r:embed="rId3" cstate="screen">
            <a:clrChange>
              <a:clrFrom>
                <a:srgbClr val="E0DCDE"/>
              </a:clrFrom>
              <a:clrTo>
                <a:srgbClr val="E0DCDE">
                  <a:alpha val="0"/>
                </a:srgbClr>
              </a:clrTo>
            </a:clrChange>
            <a:extLst>
              <a:ext uri="{28A0092B-C50C-407E-A947-70E740481C1C}">
                <a14:useLocalDpi xmlns:a14="http://schemas.microsoft.com/office/drawing/2010/main" val="0"/>
              </a:ext>
            </a:extLst>
          </a:blip>
          <a:srcRect/>
          <a:stretch>
            <a:fillRect/>
          </a:stretch>
        </p:blipFill>
        <p:spPr bwMode="auto">
          <a:xfrm>
            <a:off x="0" y="152400"/>
            <a:ext cx="51054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Text Box 3"/>
          <p:cNvSpPr txBox="1">
            <a:spLocks noChangeArrowheads="1"/>
          </p:cNvSpPr>
          <p:nvPr/>
        </p:nvSpPr>
        <p:spPr bwMode="auto">
          <a:xfrm>
            <a:off x="5562600" y="700088"/>
            <a:ext cx="34290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u="sng">
                <a:ea typeface="宋体" charset="0"/>
                <a:cs typeface="宋体" charset="0"/>
              </a:rPr>
              <a:t>大卫</a:t>
            </a:r>
            <a:r>
              <a:rPr lang="zh-CN" altLang="en-US">
                <a:ea typeface="宋体" charset="0"/>
                <a:cs typeface="宋体" charset="0"/>
              </a:rPr>
              <a:t>－逃亡者</a:t>
            </a:r>
            <a:endParaRPr lang="en-US" altLang="zh-TW" sz="3200">
              <a:ea typeface="新細明體" charset="0"/>
              <a:cs typeface="新細明體" charset="0"/>
            </a:endParaRPr>
          </a:p>
        </p:txBody>
      </p:sp>
      <p:sp>
        <p:nvSpPr>
          <p:cNvPr id="109572" name="Rectangle 4"/>
          <p:cNvSpPr>
            <a:spLocks noChangeArrowheads="1"/>
          </p:cNvSpPr>
          <p:nvPr/>
        </p:nvSpPr>
        <p:spPr bwMode="auto">
          <a:xfrm>
            <a:off x="7543800" y="6324600"/>
            <a:ext cx="1346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18 - 19</a:t>
            </a:r>
          </a:p>
        </p:txBody>
      </p:sp>
      <p:sp>
        <p:nvSpPr>
          <p:cNvPr id="109573" name="Text Box 5"/>
          <p:cNvSpPr txBox="1">
            <a:spLocks noChangeArrowheads="1"/>
          </p:cNvSpPr>
          <p:nvPr/>
        </p:nvSpPr>
        <p:spPr bwMode="auto">
          <a:xfrm>
            <a:off x="5715000" y="1752600"/>
            <a:ext cx="3238500" cy="308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a:ea typeface="新細明體" charset="0"/>
                <a:cs typeface="新細明體" charset="0"/>
              </a:rPr>
              <a:t>他的</a:t>
            </a:r>
            <a:r>
              <a:rPr lang="zh-CN" altLang="en-US">
                <a:ea typeface="宋体" charset="0"/>
                <a:cs typeface="宋体" charset="0"/>
              </a:rPr>
              <a:t>妻子</a:t>
            </a:r>
            <a:r>
              <a:rPr lang="zh-CN" altLang="en-US" u="sng">
                <a:ea typeface="宋体" charset="0"/>
                <a:cs typeface="宋体" charset="0"/>
              </a:rPr>
              <a:t>米甲</a:t>
            </a:r>
          </a:p>
          <a:p>
            <a:pPr eaLnBrk="1" hangingPunct="1"/>
            <a:r>
              <a:rPr lang="zh-CN" altLang="en-US">
                <a:ea typeface="宋体" charset="0"/>
                <a:cs typeface="宋体" charset="0"/>
              </a:rPr>
              <a:t>很爱他</a:t>
            </a:r>
          </a:p>
          <a:p>
            <a:pPr eaLnBrk="1" hangingPunct="1"/>
            <a:endParaRPr lang="en-US" altLang="zh-TW">
              <a:ea typeface="新細明體" charset="0"/>
              <a:cs typeface="新細明體" charset="0"/>
            </a:endParaRPr>
          </a:p>
          <a:p>
            <a:pPr eaLnBrk="1" hangingPunct="1"/>
            <a:r>
              <a:rPr lang="zh-CN" altLang="en-US">
                <a:ea typeface="新細明體" charset="0"/>
                <a:cs typeface="新細明體" charset="0"/>
              </a:rPr>
              <a:t>她</a:t>
            </a:r>
            <a:r>
              <a:rPr lang="en-US" altLang="zh-TW">
                <a:ea typeface="新細明體" charset="0"/>
                <a:cs typeface="新細明體" charset="0"/>
              </a:rPr>
              <a:t> </a:t>
            </a:r>
            <a:r>
              <a:rPr lang="zh-CN" altLang="en-US">
                <a:ea typeface="新細明體" charset="0"/>
                <a:cs typeface="新細明體" charset="0"/>
              </a:rPr>
              <a:t>欺骗她的</a:t>
            </a:r>
            <a:r>
              <a:rPr lang="zh-CN" altLang="en-US">
                <a:ea typeface="宋体" charset="0"/>
                <a:cs typeface="宋体" charset="0"/>
              </a:rPr>
              <a:t>父亲</a:t>
            </a:r>
            <a:r>
              <a:rPr lang="en-US" altLang="zh-TW">
                <a:ea typeface="新細明體" charset="0"/>
                <a:cs typeface="新細明體" charset="0"/>
              </a:rPr>
              <a:t>(</a:t>
            </a:r>
            <a:r>
              <a:rPr lang="zh-CN" altLang="en-US" u="sng">
                <a:ea typeface="宋体" charset="0"/>
                <a:cs typeface="宋体" charset="0"/>
              </a:rPr>
              <a:t>扫罗</a:t>
            </a:r>
            <a:r>
              <a:rPr lang="en-US" altLang="zh-TW">
                <a:ea typeface="新細明體" charset="0"/>
                <a:cs typeface="新細明體" charset="0"/>
              </a:rPr>
              <a:t>) </a:t>
            </a:r>
            <a:r>
              <a:rPr lang="zh-CN" altLang="en-US">
                <a:ea typeface="新細明體" charset="0"/>
                <a:cs typeface="新細明體" charset="0"/>
              </a:rPr>
              <a:t>而去帮</a:t>
            </a:r>
            <a:r>
              <a:rPr lang="zh-CN" altLang="en-US" u="sng">
                <a:ea typeface="宋体" charset="0"/>
                <a:cs typeface="宋体" charset="0"/>
              </a:rPr>
              <a:t>大卫</a:t>
            </a:r>
            <a:r>
              <a:rPr lang="zh-CN" altLang="en-US">
                <a:ea typeface="宋体" charset="0"/>
                <a:cs typeface="宋体" charset="0"/>
              </a:rPr>
              <a:t>逃跑，</a:t>
            </a:r>
            <a:r>
              <a:rPr lang="zh-CN" altLang="en-US">
                <a:ea typeface="新細明體" charset="0"/>
                <a:cs typeface="新細明體" charset="0"/>
              </a:rPr>
              <a:t>免得</a:t>
            </a:r>
            <a:r>
              <a:rPr lang="zh-TW" altLang="en-US">
                <a:ea typeface="新細明體" charset="0"/>
                <a:cs typeface="新細明體" charset="0"/>
              </a:rPr>
              <a:t> </a:t>
            </a:r>
            <a:r>
              <a:rPr lang="zh-CN" altLang="en-US">
                <a:ea typeface="新細明體" charset="0"/>
                <a:cs typeface="新細明體" charset="0"/>
              </a:rPr>
              <a:t>被</a:t>
            </a:r>
          </a:p>
          <a:p>
            <a:pPr eaLnBrk="1" hangingPunct="1"/>
            <a:r>
              <a:rPr lang="zh-CN" altLang="en-US">
                <a:ea typeface="宋体" charset="0"/>
                <a:cs typeface="宋体" charset="0"/>
              </a:rPr>
              <a:t>她的父亲所追杀</a:t>
            </a:r>
            <a:endParaRPr lang="en-US" altLang="zh-TW">
              <a:ea typeface="宋体" charset="0"/>
              <a:cs typeface="宋体" charset="0"/>
            </a:endParaRPr>
          </a:p>
        </p:txBody>
      </p:sp>
      <p:sp>
        <p:nvSpPr>
          <p:cNvPr id="24582"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198</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382046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你正在经历怎样的改变</a:t>
            </a:r>
            <a:r>
              <a:rPr lang="en-US" b="1" dirty="0">
                <a:solidFill>
                  <a:schemeClr val="tx2"/>
                </a:solidFill>
                <a:effectLst>
                  <a:glow rad="127000">
                    <a:schemeClr val="bg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zh-CN" altLang="en-US" dirty="0">
                <a:solidFill>
                  <a:srgbClr val="000000"/>
                </a:solidFill>
                <a:effectLst>
                  <a:glow rad="127000">
                    <a:srgbClr val="FFFFFF"/>
                  </a:glow>
                </a:effectLst>
                <a:latin typeface="Arial" charset="0"/>
                <a:ea typeface="ＭＳ Ｐゴシック" charset="0"/>
                <a:cs typeface="ＭＳ Ｐゴシック" charset="0"/>
              </a:rPr>
              <a:t>因为什么</a:t>
            </a: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344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逃犯大卫</a:t>
            </a:r>
            <a:endParaRPr lang="en-US" dirty="0">
              <a:effectLst>
                <a:glow rad="228600">
                  <a:schemeClr val="tx1"/>
                </a:glow>
              </a:effectLst>
              <a:ea typeface="ＭＳ Ｐゴシック" charset="0"/>
            </a:endParaRPr>
          </a:p>
        </p:txBody>
      </p:sp>
      <p:pic>
        <p:nvPicPr>
          <p:cNvPr id="2529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13000" y="1841500"/>
            <a:ext cx="4305300" cy="317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93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17600"/>
            <a:ext cx="9144000" cy="461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0898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6963713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5949280"/>
            <a:ext cx="9129157" cy="90872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竖琴时代已经一去不复返</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2492"/>
            <a:ext cx="9137446" cy="6018796"/>
          </a:xfrm>
          <a:prstGeom prst="rect">
            <a:avLst/>
          </a:prstGeom>
        </p:spPr>
      </p:pic>
    </p:spTree>
    <p:extLst>
      <p:ext uri="{BB962C8B-B14F-4D97-AF65-F5344CB8AC3E}">
        <p14:creationId xmlns:p14="http://schemas.microsoft.com/office/powerpoint/2010/main" val="30512605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076825" y="4149725"/>
            <a:ext cx="3743325" cy="646331"/>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lvl="0" eaLnBrk="1" hangingPunct="1">
              <a:defRPr/>
            </a:pPr>
            <a:r>
              <a:rPr lang="zh-CN" altLang="en-US" sz="3600" dirty="0">
                <a:solidFill>
                  <a:srgbClr val="FFFFFF"/>
                </a:solidFill>
                <a:latin typeface="Arial" charset="0"/>
                <a:cs typeface="Arial" charset="0"/>
              </a:rPr>
              <a:t>最后的离别</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5762" name="Rectangle 3"/>
          <p:cNvSpPr>
            <a:spLocks noChangeArrowheads="1"/>
          </p:cNvSpPr>
          <p:nvPr/>
        </p:nvSpPr>
        <p:spPr bwMode="auto">
          <a:xfrm>
            <a:off x="5868144" y="6245225"/>
            <a:ext cx="3127156" cy="46166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撒母耳记上</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a:t>
            </a:r>
          </a:p>
        </p:txBody>
      </p:sp>
      <p:pic>
        <p:nvPicPr>
          <p:cNvPr id="245763" name="Picture 4" descr="1Sam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0"/>
            <a:ext cx="5154613" cy="6858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 name="Title 1"/>
          <p:cNvSpPr>
            <a:spLocks noGrp="1"/>
          </p:cNvSpPr>
          <p:nvPr>
            <p:ph type="title" idx="4294967295"/>
          </p:nvPr>
        </p:nvSpPr>
        <p:spPr>
          <a:xfrm>
            <a:off x="4932040" y="609600"/>
            <a:ext cx="4211960" cy="2171328"/>
          </a:xfrm>
          <a:effectLst>
            <a:outerShdw blurRad="50800" dist="38100" dir="2700000">
              <a:srgbClr val="000000">
                <a:alpha val="43000"/>
              </a:srgbClr>
            </a:outerShdw>
          </a:effectLst>
        </p:spPr>
        <p:txBody>
          <a:bodyPr/>
          <a:lstStyle/>
          <a:p>
            <a:pPr eaLnBrk="1" hangingPunct="1"/>
            <a:r>
              <a:rPr lang="zh-CN" altLang="en-US" sz="4000" dirty="0">
                <a:solidFill>
                  <a:schemeClr val="bg1"/>
                </a:solidFill>
                <a:ea typeface="新細明體" charset="0"/>
                <a:cs typeface="新細明體" charset="0"/>
              </a:rPr>
              <a:t>最好的</a:t>
            </a:r>
            <a:r>
              <a:rPr lang="zh-CN" altLang="en-US" sz="4000" dirty="0">
                <a:solidFill>
                  <a:schemeClr val="bg1"/>
                </a:solidFill>
                <a:ea typeface="宋体" charset="0"/>
                <a:cs typeface="宋体" charset="0"/>
              </a:rPr>
              <a:t>朋</a:t>
            </a:r>
            <a:r>
              <a:rPr lang="zh-CN" altLang="en-US" sz="4000" dirty="0">
                <a:solidFill>
                  <a:schemeClr val="bg1"/>
                </a:solidFill>
                <a:ea typeface="新細明體" charset="0"/>
                <a:cs typeface="新細明體" charset="0"/>
              </a:rPr>
              <a:t>友</a:t>
            </a:r>
            <a:r>
              <a:rPr lang="en-US" altLang="zh-TW" sz="4000" dirty="0">
                <a:solidFill>
                  <a:schemeClr val="bg1"/>
                </a:solidFill>
                <a:ea typeface="新細明體" charset="0"/>
                <a:cs typeface="新細明體" charset="0"/>
              </a:rPr>
              <a:t>:</a:t>
            </a:r>
            <a:br>
              <a:rPr lang="en-US" altLang="zh-CN" sz="4000" dirty="0">
                <a:solidFill>
                  <a:schemeClr val="bg1"/>
                </a:solidFill>
                <a:ea typeface="新細明體" charset="0"/>
                <a:cs typeface="新細明體" charset="0"/>
              </a:rPr>
            </a:br>
            <a:r>
              <a:rPr lang="zh-CN" altLang="en-US" sz="2400" u="sng" dirty="0">
                <a:solidFill>
                  <a:schemeClr val="bg1"/>
                </a:solidFill>
                <a:ea typeface="宋体" charset="0"/>
                <a:cs typeface="宋体" charset="0"/>
              </a:rPr>
              <a:t>大卫</a:t>
            </a:r>
            <a:r>
              <a:rPr lang="zh-CN" altLang="en-US" sz="4000" dirty="0">
                <a:solidFill>
                  <a:schemeClr val="bg1"/>
                </a:solidFill>
                <a:ea typeface="新細明體" charset="0"/>
                <a:cs typeface="新細明體" charset="0"/>
              </a:rPr>
              <a:t>和</a:t>
            </a:r>
            <a:r>
              <a:rPr lang="zh-TW" altLang="en-US" sz="4000" dirty="0">
                <a:solidFill>
                  <a:schemeClr val="bg1"/>
                </a:solidFill>
                <a:ea typeface="新細明體" charset="0"/>
                <a:cs typeface="新細明體" charset="0"/>
              </a:rPr>
              <a:t> </a:t>
            </a:r>
            <a:r>
              <a:rPr lang="zh-CN" altLang="en-US" sz="4000" u="sng" dirty="0">
                <a:solidFill>
                  <a:schemeClr val="bg1"/>
                </a:solidFill>
                <a:ea typeface="新細明體" charset="0"/>
                <a:cs typeface="新細明體" charset="0"/>
              </a:rPr>
              <a:t>约拿单</a:t>
            </a:r>
            <a:endParaRPr lang="en-US" altLang="zh-TW" sz="4000" u="sng" dirty="0">
              <a:solidFill>
                <a:schemeClr val="bg1"/>
              </a:solidFill>
              <a:ea typeface="新細明體" charset="0"/>
              <a:cs typeface="新細明體" charset="0"/>
            </a:endParaRPr>
          </a:p>
        </p:txBody>
      </p:sp>
    </p:spTree>
    <p:extLst>
      <p:ext uri="{BB962C8B-B14F-4D97-AF65-F5344CB8AC3E}">
        <p14:creationId xmlns:p14="http://schemas.microsoft.com/office/powerpoint/2010/main" val="4087372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randombar(horizont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2362747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4797152"/>
            <a:ext cx="9129157" cy="2060848"/>
          </a:xfrm>
          <a:effectLst>
            <a:outerShdw blurRad="63500" dist="38099" dir="2700000" algn="ctr" rotWithShape="0">
              <a:schemeClr val="tx2">
                <a:alpha val="74998"/>
              </a:schemeClr>
            </a:outerShdw>
          </a:effectLst>
        </p:spPr>
        <p:txBody>
          <a:bodyPr/>
          <a:lstStyle/>
          <a:p>
            <a:pPr eaLnBrk="1" hangingPunct="1">
              <a:defRPr/>
            </a:pPr>
            <a:r>
              <a:rPr lang="zh-CN" altLang="en-US" sz="3600" dirty="0">
                <a:solidFill>
                  <a:schemeClr val="bg1"/>
                </a:solidFill>
                <a:effectLst>
                  <a:glow rad="228600">
                    <a:schemeClr val="tx1"/>
                  </a:glow>
                </a:effectLst>
                <a:ea typeface="ＭＳ Ｐゴシック" charset="0"/>
              </a:rPr>
              <a:t>祭司亚希米勒把歌利亚的刀和圣饼给了大卫和他的人。（撒母耳记上 </a:t>
            </a:r>
            <a:r>
              <a:rPr lang="en-US" altLang="zh-CN" sz="3600" dirty="0">
                <a:solidFill>
                  <a:schemeClr val="bg1"/>
                </a:solidFill>
                <a:effectLst>
                  <a:glow rad="228600">
                    <a:schemeClr val="tx1"/>
                  </a:glow>
                </a:effectLst>
                <a:ea typeface="ＭＳ Ｐゴシック" charset="0"/>
              </a:rPr>
              <a:t>21:6, 9</a:t>
            </a:r>
            <a:r>
              <a:rPr lang="zh-CN" altLang="en-US" sz="3600" dirty="0">
                <a:solidFill>
                  <a:schemeClr val="bg1"/>
                </a:solidFill>
                <a:effectLst>
                  <a:glow rad="228600">
                    <a:schemeClr val="tx1"/>
                  </a:glow>
                </a:effectLst>
                <a:ea typeface="ＭＳ Ｐゴシック" charset="0"/>
              </a:rPr>
              <a:t>）</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905" y="3665"/>
            <a:ext cx="9141095" cy="4779354"/>
          </a:xfrm>
          <a:prstGeom prst="rect">
            <a:avLst/>
          </a:prstGeom>
        </p:spPr>
      </p:pic>
    </p:spTree>
    <p:extLst>
      <p:ext uri="{BB962C8B-B14F-4D97-AF65-F5344CB8AC3E}">
        <p14:creationId xmlns:p14="http://schemas.microsoft.com/office/powerpoint/2010/main" val="1073632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3825"/>
            <a:ext cx="9153525" cy="698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zh-CN" altLang="en-US" sz="4000" dirty="0">
                <a:solidFill>
                  <a:schemeClr val="bg1"/>
                </a:solidFill>
                <a:effectLst>
                  <a:glow rad="228600">
                    <a:schemeClr val="tx1"/>
                  </a:glow>
                </a:effectLst>
                <a:ea typeface="ＭＳ Ｐゴシック" charset="0"/>
              </a:rPr>
              <a:t>扫罗与多益，以东人</a:t>
            </a:r>
            <a:r>
              <a:rPr lang="en-US" sz="4000" dirty="0">
                <a:solidFill>
                  <a:schemeClr val="bg1"/>
                </a:solidFill>
                <a:effectLst>
                  <a:glow rad="228600">
                    <a:schemeClr val="tx1"/>
                  </a:glow>
                </a:effectLst>
                <a:ea typeface="ＭＳ Ｐゴシック" charset="0"/>
              </a:rPr>
              <a:t>(21:7)</a:t>
            </a:r>
            <a:endParaRPr lang="en-US" sz="4000" dirty="0">
              <a:effectLst>
                <a:glow rad="228600">
                  <a:schemeClr val="tx1"/>
                </a:glow>
              </a:effectLst>
              <a:ea typeface="ＭＳ Ｐゴシック" charset="0"/>
            </a:endParaRPr>
          </a:p>
        </p:txBody>
      </p:sp>
    </p:spTree>
    <p:extLst>
      <p:ext uri="{BB962C8B-B14F-4D97-AF65-F5344CB8AC3E}">
        <p14:creationId xmlns:p14="http://schemas.microsoft.com/office/powerpoint/2010/main" val="18654473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2139740271"/>
      </p:ext>
    </p:extLst>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400"/>
            <a:ext cx="9144000" cy="6527869"/>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4644008" y="4005064"/>
            <a:ext cx="4499992" cy="2852936"/>
          </a:xfrm>
          <a:effectLst>
            <a:outerShdw blurRad="63500" dist="38099" dir="2700000" algn="ctr" rotWithShape="0">
              <a:schemeClr val="tx2">
                <a:alpha val="74998"/>
              </a:schemeClr>
            </a:outerShdw>
          </a:effectLst>
        </p:spPr>
        <p:txBody>
          <a:bodyPr/>
          <a:lstStyle/>
          <a:p>
            <a:pPr eaLnBrk="1" hangingPunct="1">
              <a:defRPr/>
            </a:pPr>
            <a:r>
              <a:rPr lang="zh-CN" altLang="en-US" sz="3600" dirty="0">
                <a:solidFill>
                  <a:schemeClr val="bg1"/>
                </a:solidFill>
                <a:effectLst>
                  <a:glow rad="228600">
                    <a:schemeClr val="tx1"/>
                  </a:glow>
                </a:effectLst>
                <a:ea typeface="ＭＳ Ｐゴシック" charset="0"/>
              </a:rPr>
              <a:t>扫罗在挪伯杀祭司（撒母耳记上 </a:t>
            </a:r>
            <a:r>
              <a:rPr lang="en-US" altLang="zh-CN" sz="3600" dirty="0">
                <a:solidFill>
                  <a:schemeClr val="bg1"/>
                </a:solidFill>
                <a:effectLst>
                  <a:glow rad="228600">
                    <a:schemeClr val="tx1"/>
                  </a:glow>
                </a:effectLst>
                <a:ea typeface="ＭＳ Ｐゴシック" charset="0"/>
              </a:rPr>
              <a:t>22 </a:t>
            </a:r>
            <a:r>
              <a:rPr lang="zh-CN" altLang="en-US" sz="3600" dirty="0">
                <a:solidFill>
                  <a:schemeClr val="bg1"/>
                </a:solidFill>
                <a:effectLst>
                  <a:glow rad="228600">
                    <a:schemeClr val="tx1"/>
                  </a:glow>
                </a:effectLst>
                <a:ea typeface="ＭＳ Ｐゴシック" charset="0"/>
              </a:rPr>
              <a:t>章）</a:t>
            </a:r>
            <a:endParaRPr lang="en-US" sz="3600" dirty="0">
              <a:effectLst>
                <a:glow rad="228600">
                  <a:schemeClr val="tx1"/>
                </a:glow>
              </a:effectLst>
              <a:ea typeface="ＭＳ Ｐゴシック" charset="0"/>
            </a:endParaRPr>
          </a:p>
        </p:txBody>
      </p:sp>
    </p:spTree>
    <p:extLst>
      <p:ext uri="{BB962C8B-B14F-4D97-AF65-F5344CB8AC3E}">
        <p14:creationId xmlns:p14="http://schemas.microsoft.com/office/powerpoint/2010/main" val="35798010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4271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solidFill>
                  <a:srgbClr val="FFFF00"/>
                </a:solidFill>
                <a:effectLst>
                  <a:glow rad="127000">
                    <a:schemeClr val="tx1"/>
                  </a:glow>
                </a:effectLst>
                <a:latin typeface="Arial" charset="0"/>
                <a:ea typeface="ＭＳ Ｐゴシック" charset="0"/>
                <a:cs typeface="ＭＳ Ｐゴシック" charset="0"/>
              </a:rPr>
              <a:t>神</a:t>
            </a:r>
            <a:r>
              <a:rPr lang="zh-CN" altLang="en-US" sz="4800" b="1" dirty="0">
                <a:effectLst>
                  <a:glow rad="127000">
                    <a:schemeClr val="tx1"/>
                  </a:glow>
                </a:effectLst>
                <a:latin typeface="Arial" charset="0"/>
                <a:ea typeface="ＭＳ Ｐゴシック" charset="0"/>
                <a:cs typeface="ＭＳ Ｐゴシック" charset="0"/>
              </a:rPr>
              <a:t>为什么使我们改变</a:t>
            </a:r>
            <a:r>
              <a:rPr lang="en-US" sz="48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275935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5181600"/>
            <a:ext cx="9067800" cy="244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zh-CN" altLang="en-US">
                <a:solidFill>
                  <a:schemeClr val="bg1"/>
                </a:solidFill>
                <a:ea typeface="新細明體" charset="0"/>
                <a:cs typeface="新細明體" charset="0"/>
              </a:rPr>
              <a:t>在</a:t>
            </a:r>
            <a:r>
              <a:rPr lang="zh-CN" altLang="en-US" u="sng">
                <a:solidFill>
                  <a:schemeClr val="bg1"/>
                </a:solidFill>
                <a:ea typeface="新細明體" charset="0"/>
                <a:cs typeface="新細明體" charset="0"/>
              </a:rPr>
              <a:t>隐</a:t>
            </a:r>
            <a:r>
              <a:rPr lang="zh-CN" altLang="en-US" u="sng">
                <a:solidFill>
                  <a:schemeClr val="bg1"/>
                </a:solidFill>
                <a:ea typeface="宋体" charset="0"/>
                <a:cs typeface="宋体" charset="0"/>
              </a:rPr>
              <a:t>基底</a:t>
            </a:r>
            <a:r>
              <a:rPr lang="zh-CN" altLang="en-US">
                <a:solidFill>
                  <a:schemeClr val="bg1"/>
                </a:solidFill>
                <a:ea typeface="宋体" charset="0"/>
                <a:cs typeface="宋体" charset="0"/>
              </a:rPr>
              <a:t>的</a:t>
            </a:r>
            <a:r>
              <a:rPr lang="zh-CN" altLang="en-US">
                <a:solidFill>
                  <a:schemeClr val="bg1"/>
                </a:solidFill>
                <a:ea typeface="新細明體" charset="0"/>
                <a:cs typeface="新細明體" charset="0"/>
              </a:rPr>
              <a:t>上方</a:t>
            </a:r>
            <a:r>
              <a:rPr lang="en-US" altLang="zh-TW">
                <a:solidFill>
                  <a:schemeClr val="bg1"/>
                </a:solidFill>
                <a:ea typeface="新細明體" charset="0"/>
                <a:cs typeface="新細明體" charset="0"/>
              </a:rPr>
              <a:t>, </a:t>
            </a:r>
            <a:r>
              <a:rPr lang="zh-CN" altLang="en-US">
                <a:solidFill>
                  <a:schemeClr val="bg1"/>
                </a:solidFill>
                <a:ea typeface="新細明體" charset="0"/>
                <a:cs typeface="新細明體" charset="0"/>
              </a:rPr>
              <a:t>往上看会见</a:t>
            </a:r>
            <a:r>
              <a:rPr lang="zh-CN" altLang="en-US">
                <a:solidFill>
                  <a:schemeClr val="bg1"/>
                </a:solidFill>
                <a:ea typeface="宋体" charset="0"/>
                <a:cs typeface="宋体" charset="0"/>
              </a:rPr>
              <a:t>到</a:t>
            </a:r>
            <a:r>
              <a:rPr lang="zh-CN" altLang="en-US">
                <a:solidFill>
                  <a:schemeClr val="bg1"/>
                </a:solidFill>
                <a:ea typeface="新細明體" charset="0"/>
                <a:cs typeface="新細明體" charset="0"/>
              </a:rPr>
              <a:t>峡谷，</a:t>
            </a:r>
          </a:p>
          <a:p>
            <a:pPr>
              <a:spcBef>
                <a:spcPct val="50000"/>
              </a:spcBef>
            </a:pPr>
            <a:r>
              <a:rPr lang="zh-CN" altLang="en-US">
                <a:solidFill>
                  <a:schemeClr val="bg1"/>
                </a:solidFill>
                <a:ea typeface="新細明體" charset="0"/>
                <a:cs typeface="新細明體" charset="0"/>
              </a:rPr>
              <a:t>从西至东，</a:t>
            </a:r>
            <a:r>
              <a:rPr lang="zh-CN" altLang="en-US">
                <a:solidFill>
                  <a:schemeClr val="bg1"/>
                </a:solidFill>
                <a:ea typeface="宋体" charset="0"/>
                <a:cs typeface="宋体" charset="0"/>
              </a:rPr>
              <a:t>背景是</a:t>
            </a:r>
            <a:r>
              <a:rPr lang="zh-CN" altLang="en-US" u="sng">
                <a:solidFill>
                  <a:schemeClr val="bg1"/>
                </a:solidFill>
                <a:ea typeface="宋体" charset="0"/>
                <a:cs typeface="宋体" charset="0"/>
              </a:rPr>
              <a:t>死海</a:t>
            </a:r>
            <a:endParaRPr lang="en-US" altLang="zh-TW">
              <a:solidFill>
                <a:schemeClr val="bg1"/>
              </a:solidFill>
              <a:ea typeface="新細明體" charset="0"/>
              <a:cs typeface="新細明體" charset="0"/>
            </a:endParaRPr>
          </a:p>
          <a:p>
            <a:pPr>
              <a:spcBef>
                <a:spcPct val="50000"/>
              </a:spcBef>
            </a:pPr>
            <a:r>
              <a:rPr lang="zh-CN" altLang="en-US">
                <a:solidFill>
                  <a:schemeClr val="bg1"/>
                </a:solidFill>
                <a:ea typeface="新細明體" charset="0"/>
                <a:cs typeface="新細明體" charset="0"/>
              </a:rPr>
              <a:t>在这里</a:t>
            </a:r>
            <a:r>
              <a:rPr lang="zh-CN" altLang="en-US" u="sng">
                <a:solidFill>
                  <a:schemeClr val="bg1"/>
                </a:solidFill>
                <a:ea typeface="宋体" charset="0"/>
                <a:cs typeface="宋体" charset="0"/>
              </a:rPr>
              <a:t>大卫</a:t>
            </a:r>
            <a:r>
              <a:rPr lang="zh-CN" altLang="en-US">
                <a:solidFill>
                  <a:schemeClr val="bg1"/>
                </a:solidFill>
                <a:ea typeface="宋体" charset="0"/>
                <a:cs typeface="宋体" charset="0"/>
              </a:rPr>
              <a:t>找到了躲避</a:t>
            </a:r>
            <a:r>
              <a:rPr lang="zh-CN" altLang="en-US" u="sng">
                <a:solidFill>
                  <a:schemeClr val="bg1"/>
                </a:solidFill>
                <a:ea typeface="宋体" charset="0"/>
                <a:cs typeface="宋体" charset="0"/>
              </a:rPr>
              <a:t>扫罗</a:t>
            </a:r>
            <a:r>
              <a:rPr lang="zh-CN" altLang="en-US">
                <a:solidFill>
                  <a:schemeClr val="bg1"/>
                </a:solidFill>
                <a:ea typeface="宋体" charset="0"/>
                <a:cs typeface="宋体" charset="0"/>
              </a:rPr>
              <a:t>的地方</a:t>
            </a:r>
            <a:endParaRPr lang="zh-CN" altLang="en-US" u="sng">
              <a:solidFill>
                <a:schemeClr val="bg1"/>
              </a:solidFill>
              <a:ea typeface="宋体" charset="0"/>
              <a:cs typeface="宋体" charset="0"/>
            </a:endParaRPr>
          </a:p>
          <a:p>
            <a:pPr>
              <a:spcBef>
                <a:spcPct val="50000"/>
              </a:spcBef>
            </a:pPr>
            <a:r>
              <a:rPr lang="en-US" altLang="zh-TW">
                <a:solidFill>
                  <a:schemeClr val="bg1"/>
                </a:solidFill>
                <a:ea typeface="新細明體" charset="0"/>
                <a:cs typeface="新細明體" charset="0"/>
              </a:rPr>
              <a:t>(</a:t>
            </a:r>
            <a:r>
              <a:rPr lang="zh-CN" altLang="en-US">
                <a:solidFill>
                  <a:schemeClr val="bg1"/>
                </a:solidFill>
                <a:ea typeface="新細明體" charset="0"/>
                <a:cs typeface="新細明體" charset="0"/>
              </a:rPr>
              <a:t>撒上</a:t>
            </a:r>
            <a:r>
              <a:rPr lang="zh-TW" altLang="en-US">
                <a:solidFill>
                  <a:schemeClr val="bg1"/>
                </a:solidFill>
                <a:ea typeface="新細明體" charset="0"/>
                <a:cs typeface="新細明體" charset="0"/>
              </a:rPr>
              <a:t> </a:t>
            </a:r>
            <a:r>
              <a:rPr lang="en-US" altLang="zh-TW">
                <a:solidFill>
                  <a:schemeClr val="bg1"/>
                </a:solidFill>
                <a:ea typeface="新細明體" charset="0"/>
                <a:cs typeface="新細明體" charset="0"/>
              </a:rPr>
              <a:t>23:29; 24:1)</a:t>
            </a:r>
          </a:p>
        </p:txBody>
      </p:sp>
      <p:pic>
        <p:nvPicPr>
          <p:cNvPr id="1136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8" name="Text Box 5"/>
          <p:cNvSpPr txBox="1">
            <a:spLocks noChangeArrowheads="1"/>
          </p:cNvSpPr>
          <p:nvPr/>
        </p:nvSpPr>
        <p:spPr bwMode="auto">
          <a:xfrm>
            <a:off x="8153400" y="6613525"/>
            <a:ext cx="10223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1000" b="0">
                <a:ea typeface="新細明體" charset="0"/>
                <a:cs typeface="新細明體" charset="0"/>
              </a:rPr>
              <a:t>Zondervan Atlas</a:t>
            </a:r>
          </a:p>
        </p:txBody>
      </p:sp>
      <p:sp>
        <p:nvSpPr>
          <p:cNvPr id="2663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199</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10095619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5181600" y="228600"/>
            <a:ext cx="34290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u="sng">
                <a:ea typeface="宋体" charset="0"/>
                <a:cs typeface="宋体" charset="0"/>
              </a:rPr>
              <a:t>大卫</a:t>
            </a:r>
            <a:r>
              <a:rPr lang="zh-CN" altLang="en-US">
                <a:ea typeface="新細明體" charset="0"/>
                <a:cs typeface="新細明體" charset="0"/>
              </a:rPr>
              <a:t>绕了</a:t>
            </a:r>
            <a:r>
              <a:rPr lang="zh-TW" altLang="en-US" sz="3600">
                <a:ea typeface="新細明體" charset="0"/>
                <a:cs typeface="新細明體" charset="0"/>
              </a:rPr>
              <a:t> </a:t>
            </a:r>
          </a:p>
          <a:p>
            <a:pPr eaLnBrk="1" hangingPunct="1"/>
            <a:r>
              <a:rPr lang="zh-CN" altLang="en-US" u="sng">
                <a:ea typeface="宋体" charset="0"/>
                <a:cs typeface="宋体" charset="0"/>
              </a:rPr>
              <a:t>扫罗</a:t>
            </a:r>
            <a:r>
              <a:rPr lang="zh-CN" altLang="en-US">
                <a:ea typeface="新細明體" charset="0"/>
                <a:cs typeface="新細明體" charset="0"/>
              </a:rPr>
              <a:t>一命</a:t>
            </a:r>
          </a:p>
        </p:txBody>
      </p:sp>
      <p:sp>
        <p:nvSpPr>
          <p:cNvPr id="115715" name="Rectangle 3"/>
          <p:cNvSpPr>
            <a:spLocks noChangeArrowheads="1"/>
          </p:cNvSpPr>
          <p:nvPr/>
        </p:nvSpPr>
        <p:spPr bwMode="auto">
          <a:xfrm>
            <a:off x="7315200" y="6248400"/>
            <a:ext cx="1447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24 &amp; 26</a:t>
            </a:r>
          </a:p>
        </p:txBody>
      </p:sp>
      <p:sp>
        <p:nvSpPr>
          <p:cNvPr id="114692" name="Text Box 4"/>
          <p:cNvSpPr txBox="1">
            <a:spLocks noChangeArrowheads="1"/>
          </p:cNvSpPr>
          <p:nvPr/>
        </p:nvSpPr>
        <p:spPr bwMode="auto">
          <a:xfrm>
            <a:off x="4876800" y="1676400"/>
            <a:ext cx="4114800"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u="sng">
                <a:ea typeface="宋体" charset="0"/>
                <a:cs typeface="宋体" charset="0"/>
              </a:rPr>
              <a:t>大卫</a:t>
            </a:r>
            <a:r>
              <a:rPr lang="zh-CN" altLang="en-US">
                <a:ea typeface="新細明體" charset="0"/>
                <a:cs typeface="新細明體" charset="0"/>
              </a:rPr>
              <a:t>称</a:t>
            </a:r>
            <a:r>
              <a:rPr lang="zh-CN" altLang="en-US" u="sng">
                <a:ea typeface="宋体" charset="0"/>
                <a:cs typeface="宋体" charset="0"/>
              </a:rPr>
              <a:t>扫罗</a:t>
            </a:r>
            <a:r>
              <a:rPr lang="zh-CN" altLang="en-US">
                <a:ea typeface="宋体" charset="0"/>
                <a:cs typeface="宋体" charset="0"/>
              </a:rPr>
              <a:t>为</a:t>
            </a:r>
            <a:endParaRPr lang="en-US" altLang="zh-TW">
              <a:ea typeface="新細明體" charset="0"/>
              <a:cs typeface="新細明體" charset="0"/>
            </a:endParaRPr>
          </a:p>
          <a:p>
            <a:pPr eaLnBrk="1" hangingPunct="1"/>
            <a:r>
              <a:rPr lang="en-US" altLang="zh-TW">
                <a:ea typeface="新細明體" charset="0"/>
                <a:cs typeface="新細明體" charset="0"/>
              </a:rPr>
              <a:t>“</a:t>
            </a:r>
            <a:r>
              <a:rPr lang="zh-CN" altLang="en-US">
                <a:ea typeface="新細明體" charset="0"/>
                <a:cs typeface="新細明體" charset="0"/>
              </a:rPr>
              <a:t>主的</a:t>
            </a:r>
            <a:r>
              <a:rPr lang="zh-CN" altLang="en-US">
                <a:ea typeface="宋体" charset="0"/>
                <a:cs typeface="宋体" charset="0"/>
              </a:rPr>
              <a:t>受膏者</a:t>
            </a:r>
            <a:r>
              <a:rPr lang="en-US" altLang="zh-TW">
                <a:ea typeface="新細明體" charset="0"/>
                <a:cs typeface="新細明體" charset="0"/>
              </a:rPr>
              <a:t>” </a:t>
            </a:r>
          </a:p>
          <a:p>
            <a:pPr eaLnBrk="1" hangingPunct="1"/>
            <a:r>
              <a:rPr lang="en-US" altLang="zh-TW">
                <a:ea typeface="新細明體" charset="0"/>
                <a:cs typeface="新細明體" charset="0"/>
              </a:rPr>
              <a:t>(</a:t>
            </a:r>
            <a:r>
              <a:rPr lang="en-US" altLang="zh-CN">
                <a:ea typeface="新細明體" charset="0"/>
                <a:cs typeface="新細明體" charset="0"/>
              </a:rPr>
              <a:t>7</a:t>
            </a:r>
            <a:r>
              <a:rPr lang="zh-CN" altLang="en-US">
                <a:ea typeface="新細明體" charset="0"/>
                <a:cs typeface="新細明體" charset="0"/>
              </a:rPr>
              <a:t>次出现在第</a:t>
            </a:r>
            <a:r>
              <a:rPr lang="en-US" altLang="zh-TW">
                <a:ea typeface="新細明體" charset="0"/>
                <a:cs typeface="新細明體" charset="0"/>
              </a:rPr>
              <a:t>24 </a:t>
            </a:r>
            <a:r>
              <a:rPr lang="zh-CN" altLang="en-US">
                <a:ea typeface="新細明體" charset="0"/>
                <a:cs typeface="新細明體" charset="0"/>
              </a:rPr>
              <a:t>与</a:t>
            </a:r>
            <a:r>
              <a:rPr lang="zh-TW" altLang="en-US">
                <a:ea typeface="新細明體" charset="0"/>
                <a:cs typeface="新細明體" charset="0"/>
              </a:rPr>
              <a:t> </a:t>
            </a:r>
            <a:r>
              <a:rPr lang="en-US" altLang="zh-TW">
                <a:ea typeface="新細明體" charset="0"/>
                <a:cs typeface="新細明體" charset="0"/>
              </a:rPr>
              <a:t>26</a:t>
            </a:r>
            <a:r>
              <a:rPr lang="zh-CN" altLang="en-US">
                <a:ea typeface="宋体" charset="0"/>
                <a:cs typeface="宋体" charset="0"/>
              </a:rPr>
              <a:t>章</a:t>
            </a:r>
            <a:r>
              <a:rPr lang="en-US" altLang="zh-TW">
                <a:ea typeface="新細明體" charset="0"/>
                <a:cs typeface="新細明體" charset="0"/>
              </a:rPr>
              <a:t>)</a:t>
            </a:r>
          </a:p>
          <a:p>
            <a:pPr eaLnBrk="1" hangingPunct="1"/>
            <a:endParaRPr lang="en-US" altLang="zh-TW">
              <a:ea typeface="新細明體" charset="0"/>
              <a:cs typeface="新細明體" charset="0"/>
            </a:endParaRPr>
          </a:p>
          <a:p>
            <a:pPr eaLnBrk="1" hangingPunct="1"/>
            <a:r>
              <a:rPr lang="zh-CN" altLang="en-US" u="sng">
                <a:ea typeface="宋体" charset="0"/>
                <a:cs typeface="宋体" charset="0"/>
              </a:rPr>
              <a:t>大卫</a:t>
            </a:r>
            <a:r>
              <a:rPr lang="zh-CN" altLang="en-US">
                <a:ea typeface="新細明體" charset="0"/>
                <a:cs typeface="新細明體" charset="0"/>
              </a:rPr>
              <a:t>尊重</a:t>
            </a:r>
            <a:r>
              <a:rPr lang="zh-TW" altLang="en-US">
                <a:ea typeface="新細明體" charset="0"/>
                <a:cs typeface="新細明體" charset="0"/>
              </a:rPr>
              <a:t> </a:t>
            </a:r>
            <a:r>
              <a:rPr lang="zh-CN" altLang="en-US">
                <a:ea typeface="新細明體" charset="0"/>
                <a:cs typeface="新細明體" charset="0"/>
              </a:rPr>
              <a:t>神的受</a:t>
            </a:r>
            <a:r>
              <a:rPr lang="zh-CN" altLang="en-US">
                <a:ea typeface="宋体" charset="0"/>
                <a:cs typeface="宋体" charset="0"/>
              </a:rPr>
              <a:t>膏者</a:t>
            </a:r>
            <a:endParaRPr lang="en-US" altLang="zh-TW">
              <a:ea typeface="新細明體" charset="0"/>
              <a:cs typeface="新細明體" charset="0"/>
            </a:endParaRPr>
          </a:p>
          <a:p>
            <a:pPr eaLnBrk="1" hangingPunct="1"/>
            <a:endParaRPr lang="en-US" altLang="zh-TW">
              <a:ea typeface="新細明體" charset="0"/>
              <a:cs typeface="新細明體" charset="0"/>
            </a:endParaRPr>
          </a:p>
          <a:p>
            <a:pPr eaLnBrk="1" hangingPunct="1"/>
            <a:r>
              <a:rPr lang="zh-CN" altLang="en-US" u="sng">
                <a:ea typeface="宋体" charset="0"/>
                <a:cs typeface="宋体" charset="0"/>
              </a:rPr>
              <a:t>大卫</a:t>
            </a:r>
            <a:r>
              <a:rPr lang="zh-CN" altLang="en-US">
                <a:ea typeface="宋体" charset="0"/>
                <a:cs typeface="宋体" charset="0"/>
              </a:rPr>
              <a:t>绕了</a:t>
            </a:r>
            <a:r>
              <a:rPr lang="zh-CN" altLang="en-US" u="sng">
                <a:ea typeface="宋体" charset="0"/>
                <a:cs typeface="宋体" charset="0"/>
              </a:rPr>
              <a:t>扫罗</a:t>
            </a:r>
            <a:r>
              <a:rPr lang="zh-CN" altLang="en-US">
                <a:ea typeface="宋体" charset="0"/>
                <a:cs typeface="宋体" charset="0"/>
              </a:rPr>
              <a:t>一命，</a:t>
            </a:r>
            <a:r>
              <a:rPr lang="en-US" altLang="zh-TW">
                <a:ea typeface="新細明體" charset="0"/>
                <a:cs typeface="新細明體" charset="0"/>
              </a:rPr>
              <a:t> </a:t>
            </a:r>
            <a:endParaRPr lang="en-US" altLang="zh-CN">
              <a:ea typeface="新細明體" charset="0"/>
              <a:cs typeface="新細明體" charset="0"/>
            </a:endParaRPr>
          </a:p>
          <a:p>
            <a:pPr eaLnBrk="1" hangingPunct="1"/>
            <a:r>
              <a:rPr lang="zh-CN" altLang="en-US">
                <a:ea typeface="新細明體" charset="0"/>
                <a:cs typeface="新細明體" charset="0"/>
              </a:rPr>
              <a:t>虽然他曾经想要他的</a:t>
            </a:r>
            <a:r>
              <a:rPr lang="zh-CN" altLang="en-US">
                <a:ea typeface="宋体" charset="0"/>
                <a:cs typeface="宋体" charset="0"/>
              </a:rPr>
              <a:t>命</a:t>
            </a:r>
            <a:endParaRPr lang="en-US" altLang="zh-TW">
              <a:ea typeface="宋体" charset="0"/>
              <a:cs typeface="宋体" charset="0"/>
            </a:endParaRPr>
          </a:p>
        </p:txBody>
      </p:sp>
      <p:pic>
        <p:nvPicPr>
          <p:cNvPr id="115717" name="Picture 6" descr="sayn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4876800" cy="417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5" name="Text Box 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Effect transition="in" filter="strips(downRight)">
                                      <p:cBhvr>
                                        <p:cTn id="7" dur="500"/>
                                        <p:tgtEl>
                                          <p:spTgt spid="1146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14692">
                                            <p:txEl>
                                              <p:pRg st="1" end="1"/>
                                            </p:txEl>
                                          </p:spTgt>
                                        </p:tgtEl>
                                        <p:attrNameLst>
                                          <p:attrName>style.visibility</p:attrName>
                                        </p:attrNameLst>
                                      </p:cBhvr>
                                      <p:to>
                                        <p:strVal val="visible"/>
                                      </p:to>
                                    </p:set>
                                    <p:animEffect transition="in" filter="strips(downRight)">
                                      <p:cBhvr>
                                        <p:cTn id="12" dur="500"/>
                                        <p:tgtEl>
                                          <p:spTgt spid="1146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14692">
                                            <p:txEl>
                                              <p:pRg st="2" end="2"/>
                                            </p:txEl>
                                          </p:spTgt>
                                        </p:tgtEl>
                                        <p:attrNameLst>
                                          <p:attrName>style.visibility</p:attrName>
                                        </p:attrNameLst>
                                      </p:cBhvr>
                                      <p:to>
                                        <p:strVal val="visible"/>
                                      </p:to>
                                    </p:set>
                                    <p:animEffect transition="in" filter="strips(downRight)">
                                      <p:cBhvr>
                                        <p:cTn id="17" dur="500"/>
                                        <p:tgtEl>
                                          <p:spTgt spid="1146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14692">
                                            <p:txEl>
                                              <p:pRg st="4" end="4"/>
                                            </p:txEl>
                                          </p:spTgt>
                                        </p:tgtEl>
                                        <p:attrNameLst>
                                          <p:attrName>style.visibility</p:attrName>
                                        </p:attrNameLst>
                                      </p:cBhvr>
                                      <p:to>
                                        <p:strVal val="visible"/>
                                      </p:to>
                                    </p:set>
                                    <p:animEffect transition="in" filter="strips(downRight)">
                                      <p:cBhvr>
                                        <p:cTn id="22" dur="500"/>
                                        <p:tgtEl>
                                          <p:spTgt spid="11469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14692">
                                            <p:txEl>
                                              <p:pRg st="6" end="6"/>
                                            </p:txEl>
                                          </p:spTgt>
                                        </p:tgtEl>
                                        <p:attrNameLst>
                                          <p:attrName>style.visibility</p:attrName>
                                        </p:attrNameLst>
                                      </p:cBhvr>
                                      <p:to>
                                        <p:strVal val="visible"/>
                                      </p:to>
                                    </p:set>
                                    <p:animEffect transition="in" filter="strips(downRight)">
                                      <p:cBhvr>
                                        <p:cTn id="27" dur="500"/>
                                        <p:tgtEl>
                                          <p:spTgt spid="114692">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14692">
                                            <p:txEl>
                                              <p:pRg st="7" end="7"/>
                                            </p:txEl>
                                          </p:spTgt>
                                        </p:tgtEl>
                                        <p:attrNameLst>
                                          <p:attrName>style.visibility</p:attrName>
                                        </p:attrNameLst>
                                      </p:cBhvr>
                                      <p:to>
                                        <p:strVal val="visible"/>
                                      </p:to>
                                    </p:set>
                                    <p:animEffect transition="in" filter="strips(downRight)">
                                      <p:cBhvr>
                                        <p:cTn id="32" dur="500"/>
                                        <p:tgtEl>
                                          <p:spTgt spid="11469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19446823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7924800" y="6248400"/>
            <a:ext cx="9302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zh-TW" altLang="en-US" sz="1800" b="0">
                <a:ea typeface="新細明體" charset="0"/>
                <a:cs typeface="新細明體" charset="0"/>
              </a:rPr>
              <a:t> </a:t>
            </a:r>
            <a:r>
              <a:rPr lang="en-US" altLang="zh-TW" sz="1800" b="0">
                <a:ea typeface="新細明體" charset="0"/>
                <a:cs typeface="新細明體" charset="0"/>
              </a:rPr>
              <a:t>25</a:t>
            </a:r>
          </a:p>
        </p:txBody>
      </p:sp>
      <p:sp>
        <p:nvSpPr>
          <p:cNvPr id="117763" name="Text Box 3"/>
          <p:cNvSpPr txBox="1">
            <a:spLocks noChangeArrowheads="1"/>
          </p:cNvSpPr>
          <p:nvPr/>
        </p:nvSpPr>
        <p:spPr bwMode="auto">
          <a:xfrm>
            <a:off x="2133600" y="381000"/>
            <a:ext cx="4648200"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6000" u="sng" dirty="0">
                <a:solidFill>
                  <a:schemeClr val="bg1"/>
                </a:solidFill>
                <a:ea typeface="宋体" charset="0"/>
                <a:cs typeface="新細明體" charset="0"/>
              </a:rPr>
              <a:t>撒母耳</a:t>
            </a:r>
            <a:endParaRPr lang="en-US" altLang="zh-TW" sz="6000" dirty="0">
              <a:solidFill>
                <a:schemeClr val="bg1"/>
              </a:solidFill>
              <a:ea typeface="新細明體" charset="0"/>
              <a:cs typeface="新細明體" charset="0"/>
            </a:endParaRPr>
          </a:p>
          <a:p>
            <a:pPr eaLnBrk="1" hangingPunct="1"/>
            <a:r>
              <a:rPr lang="zh-CN" altLang="en-US" sz="6600" dirty="0">
                <a:solidFill>
                  <a:schemeClr val="bg1"/>
                </a:solidFill>
                <a:ea typeface="宋体" charset="0"/>
                <a:cs typeface="宋体" charset="0"/>
              </a:rPr>
              <a:t>死了</a:t>
            </a:r>
          </a:p>
        </p:txBody>
      </p:sp>
      <p:pic>
        <p:nvPicPr>
          <p:cNvPr id="117764" name="Picture 11" descr="j023864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8800" y="3048000"/>
            <a:ext cx="49530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0" name="Text Box 12"/>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199</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期望奖赏（撒母耳记上 </a:t>
            </a:r>
            <a:r>
              <a:rPr lang="en-US" altLang="zh-CN" dirty="0">
                <a:solidFill>
                  <a:schemeClr val="bg1"/>
                </a:solidFill>
                <a:effectLst>
                  <a:glow rad="228600">
                    <a:schemeClr val="tx1"/>
                  </a:glow>
                </a:effectLst>
                <a:ea typeface="ＭＳ Ｐゴシック" charset="0"/>
              </a:rPr>
              <a:t>25</a:t>
            </a:r>
            <a:r>
              <a:rPr lang="zh-CN" altLang="en-US" dirty="0">
                <a:solidFill>
                  <a:schemeClr val="bg1"/>
                </a:solidFill>
                <a:effectLst>
                  <a:glow rad="228600">
                    <a:schemeClr val="tx1"/>
                  </a:glow>
                </a:effectLst>
                <a:ea typeface="ＭＳ Ｐゴシック" charset="0"/>
              </a:rPr>
              <a:t>）</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9141607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zh-CN" altLang="en-US" sz="3600" dirty="0">
                <a:solidFill>
                  <a:schemeClr val="bg1"/>
                </a:solidFill>
                <a:effectLst>
                  <a:glow rad="228600">
                    <a:schemeClr val="tx1"/>
                  </a:glow>
                </a:effectLst>
                <a:ea typeface="ＭＳ Ｐゴシック" charset="0"/>
              </a:rPr>
              <a:t>亚比该、拿八和大卫（撒母耳记上 </a:t>
            </a:r>
            <a:r>
              <a:rPr lang="en-US" altLang="zh-CN" sz="3600" dirty="0">
                <a:solidFill>
                  <a:schemeClr val="bg1"/>
                </a:solidFill>
                <a:effectLst>
                  <a:glow rad="228600">
                    <a:schemeClr val="tx1"/>
                  </a:glow>
                </a:effectLst>
                <a:ea typeface="ＭＳ Ｐゴシック" charset="0"/>
              </a:rPr>
              <a:t>25 </a:t>
            </a:r>
            <a:r>
              <a:rPr lang="zh-CN" altLang="en-US" sz="3600" dirty="0">
                <a:solidFill>
                  <a:schemeClr val="bg1"/>
                </a:solidFill>
                <a:effectLst>
                  <a:glow rad="228600">
                    <a:schemeClr val="tx1"/>
                  </a:glow>
                </a:effectLst>
                <a:ea typeface="ＭＳ Ｐゴシック" charset="0"/>
              </a:rPr>
              <a:t>章）</a:t>
            </a:r>
            <a:endParaRPr lang="en-US" sz="3600" dirty="0">
              <a:effectLst>
                <a:glow rad="228600">
                  <a:schemeClr val="tx1"/>
                </a:glow>
              </a:effectLst>
              <a:ea typeface="ＭＳ Ｐゴシック" charset="0"/>
            </a:endParaRPr>
          </a:p>
        </p:txBody>
      </p:sp>
      <p:pic>
        <p:nvPicPr>
          <p:cNvPr id="2" name="Picture 1"/>
          <p:cNvPicPr>
            <a:picLocks noChangeAspect="1"/>
          </p:cNvPicPr>
          <p:nvPr/>
        </p:nvPicPr>
        <p:blipFill rotWithShape="1">
          <a:blip r:embed="rId3"/>
          <a:srcRect l="48551" t="5643" r="14367" b="6230"/>
          <a:stretch/>
        </p:blipFill>
        <p:spPr>
          <a:xfrm>
            <a:off x="4439457" y="838863"/>
            <a:ext cx="3390768" cy="4532194"/>
          </a:xfrm>
          <a:prstGeom prst="rect">
            <a:avLst/>
          </a:prstGeom>
        </p:spPr>
      </p:pic>
    </p:spTree>
    <p:extLst>
      <p:ext uri="{BB962C8B-B14F-4D97-AF65-F5344CB8AC3E}">
        <p14:creationId xmlns:p14="http://schemas.microsoft.com/office/powerpoint/2010/main" val="13998630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38542212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1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大卫不杀扫罗</a:t>
            </a:r>
            <a:r>
              <a:rPr lang="en-US" dirty="0">
                <a:solidFill>
                  <a:schemeClr val="bg1"/>
                </a:solidFill>
                <a:effectLst>
                  <a:glow rad="228600">
                    <a:schemeClr val="tx1"/>
                  </a:glow>
                </a:effectLst>
                <a:ea typeface="ＭＳ Ｐゴシック" charset="0"/>
              </a:rPr>
              <a:t>(26:5)</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2825161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1479433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神一直以来计划通过</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大卫谱系</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的君王来统治。</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的释经主题</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21275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8320088" y="-459432"/>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0" y="6832470"/>
            <a:ext cx="9129157"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三个国王的故事</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0"/>
            <a:ext cx="4572000" cy="6858000"/>
          </a:xfrm>
          <a:prstGeom prst="rect">
            <a:avLst/>
          </a:prstGeom>
        </p:spPr>
      </p:pic>
      <p:pic>
        <p:nvPicPr>
          <p:cNvPr id="3" name="Picture 2"/>
          <p:cNvPicPr>
            <a:picLocks noChangeAspect="1"/>
          </p:cNvPicPr>
          <p:nvPr/>
        </p:nvPicPr>
        <p:blipFill>
          <a:blip r:embed="rId4"/>
          <a:stretch>
            <a:fillRect/>
          </a:stretch>
        </p:blipFill>
        <p:spPr>
          <a:xfrm>
            <a:off x="4644008" y="764704"/>
            <a:ext cx="1990292" cy="1990292"/>
          </a:xfrm>
          <a:prstGeom prst="rect">
            <a:avLst/>
          </a:prstGeom>
        </p:spPr>
      </p:pic>
      <p:pic>
        <p:nvPicPr>
          <p:cNvPr id="9" name="Picture 8"/>
          <p:cNvPicPr>
            <a:picLocks noChangeAspect="1"/>
          </p:cNvPicPr>
          <p:nvPr/>
        </p:nvPicPr>
        <p:blipFill>
          <a:blip r:embed="rId4"/>
          <a:stretch>
            <a:fillRect/>
          </a:stretch>
        </p:blipFill>
        <p:spPr>
          <a:xfrm>
            <a:off x="4644008" y="2528900"/>
            <a:ext cx="1990292" cy="1990292"/>
          </a:xfrm>
          <a:prstGeom prst="rect">
            <a:avLst/>
          </a:prstGeom>
        </p:spPr>
      </p:pic>
      <p:pic>
        <p:nvPicPr>
          <p:cNvPr id="10" name="Picture 9"/>
          <p:cNvPicPr>
            <a:picLocks noChangeAspect="1"/>
          </p:cNvPicPr>
          <p:nvPr/>
        </p:nvPicPr>
        <p:blipFill>
          <a:blip r:embed="rId4"/>
          <a:stretch>
            <a:fillRect/>
          </a:stretch>
        </p:blipFill>
        <p:spPr>
          <a:xfrm>
            <a:off x="4644008" y="4293096"/>
            <a:ext cx="1990292" cy="1990292"/>
          </a:xfrm>
          <a:prstGeom prst="rect">
            <a:avLst/>
          </a:prstGeom>
        </p:spPr>
      </p:pic>
      <p:sp>
        <p:nvSpPr>
          <p:cNvPr id="7" name="Rectangle 3"/>
          <p:cNvSpPr txBox="1">
            <a:spLocks noChangeArrowheads="1"/>
          </p:cNvSpPr>
          <p:nvPr/>
        </p:nvSpPr>
        <p:spPr bwMode="auto">
          <a:xfrm>
            <a:off x="4600541" y="188640"/>
            <a:ext cx="4363947" cy="6669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三个国王</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扫罗</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charset="0"/>
                <a:cs typeface="Arial"/>
              </a:rPr>
              <a:t>大卫</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押沙龙</a:t>
            </a:r>
            <a:endParaRPr kumimoji="0" lang="en-US" sz="4000" b="1" i="0" u="none" strike="noStrike" kern="1200" cap="none" spc="0" normalizeH="0" baseline="0" noProof="0" dirty="0">
              <a:ln>
                <a:noFill/>
              </a:ln>
              <a:solidFill>
                <a:srgbClr val="000000"/>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5348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7048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大卫唯独因神而欢欣</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22163649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8555009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pic>
        <p:nvPicPr>
          <p:cNvPr id="2" name="Picture 1"/>
          <p:cNvPicPr>
            <a:picLocks noChangeAspect="1"/>
          </p:cNvPicPr>
          <p:nvPr/>
        </p:nvPicPr>
        <p:blipFill>
          <a:blip r:embed="rId3"/>
          <a:stretch>
            <a:fillRect/>
          </a:stretch>
        </p:blipFill>
        <p:spPr>
          <a:xfrm>
            <a:off x="0" y="-724061"/>
            <a:ext cx="5796136" cy="7737841"/>
          </a:xfrm>
          <a:prstGeom prst="rect">
            <a:avLst/>
          </a:prstGeom>
        </p:spPr>
      </p:pic>
      <p:sp>
        <p:nvSpPr>
          <p:cNvPr id="44035" name="Rectangle 3"/>
          <p:cNvSpPr>
            <a:spLocks noGrp="1" noChangeArrowheads="1"/>
          </p:cNvSpPr>
          <p:nvPr>
            <p:ph type="title" idx="4294967295"/>
          </p:nvPr>
        </p:nvSpPr>
        <p:spPr>
          <a:xfrm>
            <a:off x="179512" y="0"/>
            <a:ext cx="3419871" cy="1800200"/>
          </a:xfrm>
          <a:solidFill>
            <a:srgbClr val="000000"/>
          </a:solidFill>
          <a:effectLst/>
        </p:spPr>
        <p:txBody>
          <a:bodyPr/>
          <a:lstStyle/>
          <a:p>
            <a:r>
              <a:rPr lang="zh-CN" altLang="en-US" sz="2800" dirty="0">
                <a:solidFill>
                  <a:schemeClr val="bg1"/>
                </a:solidFill>
                <a:effectLst>
                  <a:glow rad="228600">
                    <a:schemeClr val="tx1"/>
                  </a:glow>
                </a:effectLst>
                <a:ea typeface="ＭＳ Ｐゴシック" charset="0"/>
              </a:rPr>
              <a:t>非利士人与扫罗在基利波山集结备战 </a:t>
            </a:r>
            <a:r>
              <a:rPr lang="en-US" altLang="zh-CN" sz="2800" dirty="0">
                <a:solidFill>
                  <a:schemeClr val="bg1"/>
                </a:solidFill>
                <a:effectLst>
                  <a:glow rad="228600">
                    <a:schemeClr val="tx1"/>
                  </a:glow>
                </a:effectLst>
                <a:ea typeface="ＭＳ Ｐゴシック" charset="0"/>
              </a:rPr>
              <a:t>28-29</a:t>
            </a:r>
            <a:endParaRPr lang="en-US" sz="2800" dirty="0">
              <a:solidFill>
                <a:schemeClr val="bg1"/>
              </a:solidFill>
              <a:effectLst>
                <a:glow rad="228600">
                  <a:schemeClr val="tx1"/>
                </a:glow>
              </a:effectLst>
              <a:ea typeface="ＭＳ Ｐゴシック" charset="0"/>
            </a:endParaRPr>
          </a:p>
        </p:txBody>
      </p:sp>
      <p:sp>
        <p:nvSpPr>
          <p:cNvPr id="3" name="TextBox 2">
            <a:extLst>
              <a:ext uri="{FF2B5EF4-FFF2-40B4-BE49-F238E27FC236}">
                <a16:creationId xmlns:a16="http://schemas.microsoft.com/office/drawing/2014/main" id="{3D784D1F-CB7D-786A-1BA3-395120BE8D36}"/>
              </a:ext>
            </a:extLst>
          </p:cNvPr>
          <p:cNvSpPr txBox="1"/>
          <p:nvPr/>
        </p:nvSpPr>
        <p:spPr>
          <a:xfrm>
            <a:off x="3271408" y="4873135"/>
            <a:ext cx="655949" cy="369332"/>
          </a:xfrm>
          <a:prstGeom prst="rect">
            <a:avLst/>
          </a:prstGeom>
          <a:noFill/>
        </p:spPr>
        <p:txBody>
          <a:bodyPr wrap="none" rtlCol="0">
            <a:spAutoFit/>
          </a:bodyPr>
          <a:lstStyle/>
          <a:p>
            <a:r>
              <a:rPr lang="en-US" sz="1800" dirty="0" err="1"/>
              <a:t>犹大</a:t>
            </a:r>
            <a:endParaRPr lang="en-US" sz="1800" dirty="0"/>
          </a:p>
        </p:txBody>
      </p:sp>
      <p:sp>
        <p:nvSpPr>
          <p:cNvPr id="4" name="TextBox 3">
            <a:extLst>
              <a:ext uri="{FF2B5EF4-FFF2-40B4-BE49-F238E27FC236}">
                <a16:creationId xmlns:a16="http://schemas.microsoft.com/office/drawing/2014/main" id="{DAAF91DA-C320-A787-B385-31F00D54FEEC}"/>
              </a:ext>
            </a:extLst>
          </p:cNvPr>
          <p:cNvSpPr txBox="1"/>
          <p:nvPr/>
        </p:nvSpPr>
        <p:spPr>
          <a:xfrm>
            <a:off x="3194521" y="5906671"/>
            <a:ext cx="886781" cy="369332"/>
          </a:xfrm>
          <a:prstGeom prst="rect">
            <a:avLst/>
          </a:prstGeom>
          <a:noFill/>
        </p:spPr>
        <p:txBody>
          <a:bodyPr wrap="none" rtlCol="0">
            <a:spAutoFit/>
          </a:bodyPr>
          <a:lstStyle/>
          <a:p>
            <a:r>
              <a:rPr lang="zh-CN" altLang="en-US" sz="1800" dirty="0"/>
              <a:t>希伯伦</a:t>
            </a:r>
            <a:endParaRPr lang="en-US" sz="1800" dirty="0"/>
          </a:p>
        </p:txBody>
      </p:sp>
      <p:sp>
        <p:nvSpPr>
          <p:cNvPr id="7" name="TextBox 6">
            <a:extLst>
              <a:ext uri="{FF2B5EF4-FFF2-40B4-BE49-F238E27FC236}">
                <a16:creationId xmlns:a16="http://schemas.microsoft.com/office/drawing/2014/main" id="{BDD272FF-DC57-CA38-9550-0A15342028B5}"/>
              </a:ext>
            </a:extLst>
          </p:cNvPr>
          <p:cNvSpPr txBox="1"/>
          <p:nvPr/>
        </p:nvSpPr>
        <p:spPr>
          <a:xfrm>
            <a:off x="3057889" y="3741540"/>
            <a:ext cx="886781" cy="369332"/>
          </a:xfrm>
          <a:prstGeom prst="rect">
            <a:avLst/>
          </a:prstGeom>
          <a:noFill/>
        </p:spPr>
        <p:txBody>
          <a:bodyPr wrap="none" rtlCol="0">
            <a:spAutoFit/>
          </a:bodyPr>
          <a:lstStyle/>
          <a:p>
            <a:r>
              <a:rPr lang="zh-CN" altLang="en-US" sz="1800" dirty="0"/>
              <a:t>便雅悯</a:t>
            </a:r>
            <a:endParaRPr lang="en-US" sz="1800" dirty="0"/>
          </a:p>
        </p:txBody>
      </p:sp>
      <p:sp>
        <p:nvSpPr>
          <p:cNvPr id="8" name="TextBox 7">
            <a:extLst>
              <a:ext uri="{FF2B5EF4-FFF2-40B4-BE49-F238E27FC236}">
                <a16:creationId xmlns:a16="http://schemas.microsoft.com/office/drawing/2014/main" id="{DC094BE3-417F-FB2D-20C8-CDB62F730A53}"/>
              </a:ext>
            </a:extLst>
          </p:cNvPr>
          <p:cNvSpPr txBox="1"/>
          <p:nvPr/>
        </p:nvSpPr>
        <p:spPr>
          <a:xfrm>
            <a:off x="3810000" y="4701304"/>
            <a:ext cx="1127232" cy="369332"/>
          </a:xfrm>
          <a:prstGeom prst="rect">
            <a:avLst/>
          </a:prstGeom>
          <a:noFill/>
        </p:spPr>
        <p:txBody>
          <a:bodyPr wrap="none" rtlCol="0">
            <a:spAutoFit/>
          </a:bodyPr>
          <a:lstStyle/>
          <a:p>
            <a:r>
              <a:rPr lang="zh-CN" altLang="en-US" sz="1800" dirty="0"/>
              <a:t>耶路撒冷</a:t>
            </a:r>
            <a:endParaRPr lang="en-US" sz="1800" dirty="0"/>
          </a:p>
        </p:txBody>
      </p:sp>
      <p:sp>
        <p:nvSpPr>
          <p:cNvPr id="9" name="TextBox 8">
            <a:extLst>
              <a:ext uri="{FF2B5EF4-FFF2-40B4-BE49-F238E27FC236}">
                <a16:creationId xmlns:a16="http://schemas.microsoft.com/office/drawing/2014/main" id="{8E521EB1-2430-8273-1AAD-C8E6D49E07CC}"/>
              </a:ext>
            </a:extLst>
          </p:cNvPr>
          <p:cNvSpPr txBox="1"/>
          <p:nvPr/>
        </p:nvSpPr>
        <p:spPr>
          <a:xfrm>
            <a:off x="457200" y="6019800"/>
            <a:ext cx="655949" cy="369332"/>
          </a:xfrm>
          <a:prstGeom prst="rect">
            <a:avLst/>
          </a:prstGeom>
          <a:noFill/>
        </p:spPr>
        <p:txBody>
          <a:bodyPr wrap="none" rtlCol="0">
            <a:spAutoFit/>
          </a:bodyPr>
          <a:lstStyle/>
          <a:p>
            <a:r>
              <a:rPr lang="zh-CN" altLang="en-US" sz="1800" dirty="0"/>
              <a:t>加沙</a:t>
            </a:r>
            <a:endParaRPr lang="en-US" sz="1800" dirty="0"/>
          </a:p>
        </p:txBody>
      </p:sp>
      <p:sp>
        <p:nvSpPr>
          <p:cNvPr id="10" name="TextBox 9">
            <a:extLst>
              <a:ext uri="{FF2B5EF4-FFF2-40B4-BE49-F238E27FC236}">
                <a16:creationId xmlns:a16="http://schemas.microsoft.com/office/drawing/2014/main" id="{95CFEC7D-C282-9CD6-FD93-BE28886107C9}"/>
              </a:ext>
            </a:extLst>
          </p:cNvPr>
          <p:cNvSpPr txBox="1"/>
          <p:nvPr/>
        </p:nvSpPr>
        <p:spPr>
          <a:xfrm>
            <a:off x="877614" y="5305097"/>
            <a:ext cx="655949" cy="369332"/>
          </a:xfrm>
          <a:prstGeom prst="rect">
            <a:avLst/>
          </a:prstGeom>
          <a:noFill/>
        </p:spPr>
        <p:txBody>
          <a:bodyPr wrap="none" rtlCol="0">
            <a:spAutoFit/>
          </a:bodyPr>
          <a:lstStyle/>
          <a:p>
            <a:r>
              <a:rPr lang="zh-CN" altLang="en-US" sz="1800" dirty="0"/>
              <a:t>加沙</a:t>
            </a:r>
            <a:endParaRPr lang="en-US" sz="1800" dirty="0"/>
          </a:p>
        </p:txBody>
      </p:sp>
      <p:sp>
        <p:nvSpPr>
          <p:cNvPr id="11" name="TextBox 10">
            <a:extLst>
              <a:ext uri="{FF2B5EF4-FFF2-40B4-BE49-F238E27FC236}">
                <a16:creationId xmlns:a16="http://schemas.microsoft.com/office/drawing/2014/main" id="{25234A79-1D13-8952-75E9-CEE269E706E6}"/>
              </a:ext>
            </a:extLst>
          </p:cNvPr>
          <p:cNvSpPr txBox="1"/>
          <p:nvPr/>
        </p:nvSpPr>
        <p:spPr>
          <a:xfrm>
            <a:off x="3149331" y="2908420"/>
            <a:ext cx="886781" cy="369332"/>
          </a:xfrm>
          <a:prstGeom prst="rect">
            <a:avLst/>
          </a:prstGeom>
          <a:noFill/>
        </p:spPr>
        <p:txBody>
          <a:bodyPr wrap="none" rtlCol="0">
            <a:spAutoFit/>
          </a:bodyPr>
          <a:lstStyle/>
          <a:p>
            <a:r>
              <a:rPr lang="en-US" sz="1800" dirty="0" err="1"/>
              <a:t>以法莲</a:t>
            </a:r>
            <a:endParaRPr lang="en-US" sz="1800" dirty="0"/>
          </a:p>
        </p:txBody>
      </p:sp>
      <p:sp>
        <p:nvSpPr>
          <p:cNvPr id="12" name="TextBox 11">
            <a:extLst>
              <a:ext uri="{FF2B5EF4-FFF2-40B4-BE49-F238E27FC236}">
                <a16:creationId xmlns:a16="http://schemas.microsoft.com/office/drawing/2014/main" id="{B9424E9E-5E29-FFAE-0184-CF0C6DD30E11}"/>
              </a:ext>
            </a:extLst>
          </p:cNvPr>
          <p:cNvSpPr txBox="1"/>
          <p:nvPr/>
        </p:nvSpPr>
        <p:spPr>
          <a:xfrm>
            <a:off x="2484831" y="2695060"/>
            <a:ext cx="651140" cy="369332"/>
          </a:xfrm>
          <a:prstGeom prst="rect">
            <a:avLst/>
          </a:prstGeom>
          <a:noFill/>
        </p:spPr>
        <p:txBody>
          <a:bodyPr wrap="none" rtlCol="0">
            <a:spAutoFit/>
          </a:bodyPr>
          <a:lstStyle/>
          <a:p>
            <a:r>
              <a:rPr lang="zh-CN" altLang="en-US" sz="1800" dirty="0"/>
              <a:t>亚弗</a:t>
            </a:r>
            <a:endParaRPr lang="en-US" sz="1800" dirty="0"/>
          </a:p>
        </p:txBody>
      </p:sp>
      <p:sp>
        <p:nvSpPr>
          <p:cNvPr id="15" name="TextBox 14">
            <a:extLst>
              <a:ext uri="{FF2B5EF4-FFF2-40B4-BE49-F238E27FC236}">
                <a16:creationId xmlns:a16="http://schemas.microsoft.com/office/drawing/2014/main" id="{55D3B2C8-AB36-7E09-9FF1-8F82736ABC1E}"/>
              </a:ext>
            </a:extLst>
          </p:cNvPr>
          <p:cNvSpPr txBox="1"/>
          <p:nvPr/>
        </p:nvSpPr>
        <p:spPr>
          <a:xfrm>
            <a:off x="4348937" y="87868"/>
            <a:ext cx="655949" cy="369332"/>
          </a:xfrm>
          <a:prstGeom prst="rect">
            <a:avLst/>
          </a:prstGeom>
          <a:noFill/>
        </p:spPr>
        <p:txBody>
          <a:bodyPr wrap="none" rtlCol="0">
            <a:spAutoFit/>
          </a:bodyPr>
          <a:lstStyle/>
          <a:p>
            <a:r>
              <a:rPr lang="zh-CN" altLang="en-US" sz="1800" dirty="0"/>
              <a:t>恩多</a:t>
            </a:r>
            <a:endParaRPr lang="en-US" sz="1800" dirty="0"/>
          </a:p>
        </p:txBody>
      </p:sp>
      <p:sp>
        <p:nvSpPr>
          <p:cNvPr id="16" name="TextBox 15">
            <a:extLst>
              <a:ext uri="{FF2B5EF4-FFF2-40B4-BE49-F238E27FC236}">
                <a16:creationId xmlns:a16="http://schemas.microsoft.com/office/drawing/2014/main" id="{2432FB4F-7BB4-64B9-FAAE-4879D5057776}"/>
              </a:ext>
            </a:extLst>
          </p:cNvPr>
          <p:cNvSpPr txBox="1"/>
          <p:nvPr/>
        </p:nvSpPr>
        <p:spPr>
          <a:xfrm>
            <a:off x="3708137" y="358450"/>
            <a:ext cx="655949" cy="369332"/>
          </a:xfrm>
          <a:prstGeom prst="rect">
            <a:avLst/>
          </a:prstGeom>
          <a:noFill/>
        </p:spPr>
        <p:txBody>
          <a:bodyPr wrap="none" rtlCol="0">
            <a:spAutoFit/>
          </a:bodyPr>
          <a:lstStyle/>
          <a:p>
            <a:r>
              <a:rPr lang="zh-CN" altLang="en-US" sz="1800" dirty="0"/>
              <a:t>舒念</a:t>
            </a:r>
            <a:endParaRPr lang="en-US" sz="1800" dirty="0"/>
          </a:p>
        </p:txBody>
      </p:sp>
      <p:sp>
        <p:nvSpPr>
          <p:cNvPr id="17" name="TextBox 16">
            <a:extLst>
              <a:ext uri="{FF2B5EF4-FFF2-40B4-BE49-F238E27FC236}">
                <a16:creationId xmlns:a16="http://schemas.microsoft.com/office/drawing/2014/main" id="{DB4FD453-2E60-E341-8C3C-EA3509313288}"/>
              </a:ext>
            </a:extLst>
          </p:cNvPr>
          <p:cNvSpPr txBox="1"/>
          <p:nvPr/>
        </p:nvSpPr>
        <p:spPr>
          <a:xfrm>
            <a:off x="3541922" y="724210"/>
            <a:ext cx="886782" cy="369332"/>
          </a:xfrm>
          <a:prstGeom prst="rect">
            <a:avLst/>
          </a:prstGeom>
          <a:noFill/>
        </p:spPr>
        <p:txBody>
          <a:bodyPr wrap="none" rtlCol="0">
            <a:spAutoFit/>
          </a:bodyPr>
          <a:lstStyle/>
          <a:p>
            <a:r>
              <a:rPr lang="zh-CN" altLang="en-US" sz="1800" dirty="0"/>
              <a:t>耶斯列</a:t>
            </a:r>
            <a:endParaRPr lang="en-US" sz="1800" dirty="0"/>
          </a:p>
        </p:txBody>
      </p:sp>
      <p:sp>
        <p:nvSpPr>
          <p:cNvPr id="18" name="TextBox 17">
            <a:extLst>
              <a:ext uri="{FF2B5EF4-FFF2-40B4-BE49-F238E27FC236}">
                <a16:creationId xmlns:a16="http://schemas.microsoft.com/office/drawing/2014/main" id="{6AE691C8-E7C2-DAEE-0878-7E8A6F4F4F34}"/>
              </a:ext>
            </a:extLst>
          </p:cNvPr>
          <p:cNvSpPr txBox="1"/>
          <p:nvPr/>
        </p:nvSpPr>
        <p:spPr>
          <a:xfrm>
            <a:off x="4996039" y="1383268"/>
            <a:ext cx="655949" cy="369332"/>
          </a:xfrm>
          <a:prstGeom prst="rect">
            <a:avLst/>
          </a:prstGeom>
          <a:noFill/>
        </p:spPr>
        <p:txBody>
          <a:bodyPr wrap="none" rtlCol="0">
            <a:spAutoFit/>
          </a:bodyPr>
          <a:lstStyle/>
          <a:p>
            <a:r>
              <a:rPr lang="en-US" sz="1800" dirty="0" err="1"/>
              <a:t>伯珊</a:t>
            </a:r>
            <a:endParaRPr lang="en-US" sz="1800" dirty="0"/>
          </a:p>
        </p:txBody>
      </p:sp>
      <p:sp>
        <p:nvSpPr>
          <p:cNvPr id="19" name="TextBox 18">
            <a:extLst>
              <a:ext uri="{FF2B5EF4-FFF2-40B4-BE49-F238E27FC236}">
                <a16:creationId xmlns:a16="http://schemas.microsoft.com/office/drawing/2014/main" id="{1FE36F04-7CB1-17AB-B14A-3EED4C6969EB}"/>
              </a:ext>
            </a:extLst>
          </p:cNvPr>
          <p:cNvSpPr txBox="1"/>
          <p:nvPr/>
        </p:nvSpPr>
        <p:spPr>
          <a:xfrm>
            <a:off x="2234213" y="6158468"/>
            <a:ext cx="889987" cy="369332"/>
          </a:xfrm>
          <a:prstGeom prst="rect">
            <a:avLst/>
          </a:prstGeom>
          <a:noFill/>
        </p:spPr>
        <p:txBody>
          <a:bodyPr wrap="none" rtlCol="0">
            <a:spAutoFit/>
          </a:bodyPr>
          <a:lstStyle/>
          <a:p>
            <a:r>
              <a:rPr lang="en-US" sz="1800" dirty="0" err="1"/>
              <a:t>希革拉</a:t>
            </a:r>
            <a:endParaRPr lang="en-US" sz="1800" dirty="0"/>
          </a:p>
        </p:txBody>
      </p:sp>
      <p:sp>
        <p:nvSpPr>
          <p:cNvPr id="20" name="TextBox 19">
            <a:extLst>
              <a:ext uri="{FF2B5EF4-FFF2-40B4-BE49-F238E27FC236}">
                <a16:creationId xmlns:a16="http://schemas.microsoft.com/office/drawing/2014/main" id="{9273DB43-994A-CFD0-5F56-9BE9B67C11F6}"/>
              </a:ext>
            </a:extLst>
          </p:cNvPr>
          <p:cNvSpPr txBox="1"/>
          <p:nvPr/>
        </p:nvSpPr>
        <p:spPr>
          <a:xfrm rot="17530651">
            <a:off x="1185793" y="6038240"/>
            <a:ext cx="891590" cy="369332"/>
          </a:xfrm>
          <a:prstGeom prst="rect">
            <a:avLst/>
          </a:prstGeom>
          <a:noFill/>
        </p:spPr>
        <p:txBody>
          <a:bodyPr wrap="none" rtlCol="0">
            <a:spAutoFit/>
          </a:bodyPr>
          <a:lstStyle/>
          <a:p>
            <a:r>
              <a:rPr lang="en-US" sz="1800" dirty="0" err="1"/>
              <a:t>非利士</a:t>
            </a:r>
            <a:endParaRPr lang="en-US" sz="1800" dirty="0"/>
          </a:p>
        </p:txBody>
      </p:sp>
      <p:sp>
        <p:nvSpPr>
          <p:cNvPr id="21" name="TextBox 20">
            <a:extLst>
              <a:ext uri="{FF2B5EF4-FFF2-40B4-BE49-F238E27FC236}">
                <a16:creationId xmlns:a16="http://schemas.microsoft.com/office/drawing/2014/main" id="{D9E8A79B-0C62-CEC6-FD33-93A6F92A9800}"/>
              </a:ext>
            </a:extLst>
          </p:cNvPr>
          <p:cNvSpPr txBox="1"/>
          <p:nvPr/>
        </p:nvSpPr>
        <p:spPr>
          <a:xfrm>
            <a:off x="2167935" y="5117068"/>
            <a:ext cx="655949" cy="369332"/>
          </a:xfrm>
          <a:prstGeom prst="rect">
            <a:avLst/>
          </a:prstGeom>
          <a:noFill/>
        </p:spPr>
        <p:txBody>
          <a:bodyPr wrap="none" rtlCol="0">
            <a:spAutoFit/>
          </a:bodyPr>
          <a:lstStyle/>
          <a:p>
            <a:r>
              <a:rPr lang="zh-CN" altLang="en-US" sz="1800" dirty="0"/>
              <a:t>加特</a:t>
            </a:r>
            <a:endParaRPr lang="en-US" sz="1800" dirty="0"/>
          </a:p>
        </p:txBody>
      </p:sp>
      <p:sp>
        <p:nvSpPr>
          <p:cNvPr id="22" name="TextBox 21">
            <a:extLst>
              <a:ext uri="{FF2B5EF4-FFF2-40B4-BE49-F238E27FC236}">
                <a16:creationId xmlns:a16="http://schemas.microsoft.com/office/drawing/2014/main" id="{D0134559-86F5-6EF5-4499-C0B8ADF43972}"/>
              </a:ext>
            </a:extLst>
          </p:cNvPr>
          <p:cNvSpPr txBox="1"/>
          <p:nvPr/>
        </p:nvSpPr>
        <p:spPr>
          <a:xfrm>
            <a:off x="2052520" y="4283948"/>
            <a:ext cx="886781" cy="369332"/>
          </a:xfrm>
          <a:prstGeom prst="rect">
            <a:avLst/>
          </a:prstGeom>
          <a:noFill/>
        </p:spPr>
        <p:txBody>
          <a:bodyPr wrap="none" rtlCol="0">
            <a:spAutoFit/>
          </a:bodyPr>
          <a:lstStyle/>
          <a:p>
            <a:r>
              <a:rPr lang="zh-CN" altLang="en-US" sz="1800" dirty="0"/>
              <a:t>以革伦</a:t>
            </a:r>
            <a:endParaRPr lang="en-US" sz="1800" dirty="0"/>
          </a:p>
        </p:txBody>
      </p:sp>
      <p:sp>
        <p:nvSpPr>
          <p:cNvPr id="23" name="TextBox 22">
            <a:extLst>
              <a:ext uri="{FF2B5EF4-FFF2-40B4-BE49-F238E27FC236}">
                <a16:creationId xmlns:a16="http://schemas.microsoft.com/office/drawing/2014/main" id="{42151598-C5DE-792D-BCF4-64DEB9242C75}"/>
              </a:ext>
            </a:extLst>
          </p:cNvPr>
          <p:cNvSpPr txBox="1"/>
          <p:nvPr/>
        </p:nvSpPr>
        <p:spPr>
          <a:xfrm rot="16622832">
            <a:off x="4478811" y="5693385"/>
            <a:ext cx="655949" cy="369332"/>
          </a:xfrm>
          <a:prstGeom prst="rect">
            <a:avLst/>
          </a:prstGeom>
          <a:noFill/>
        </p:spPr>
        <p:txBody>
          <a:bodyPr wrap="none" rtlCol="0">
            <a:spAutoFit/>
          </a:bodyPr>
          <a:lstStyle/>
          <a:p>
            <a:r>
              <a:rPr lang="en-US" sz="1800" dirty="0" err="1"/>
              <a:t>死海</a:t>
            </a:r>
            <a:endParaRPr lang="en-US" sz="1800" dirty="0"/>
          </a:p>
        </p:txBody>
      </p:sp>
      <p:sp>
        <p:nvSpPr>
          <p:cNvPr id="24" name="TextBox 23">
            <a:extLst>
              <a:ext uri="{FF2B5EF4-FFF2-40B4-BE49-F238E27FC236}">
                <a16:creationId xmlns:a16="http://schemas.microsoft.com/office/drawing/2014/main" id="{76F2E1E0-FFA4-7F22-75B4-B903074B6901}"/>
              </a:ext>
            </a:extLst>
          </p:cNvPr>
          <p:cNvSpPr txBox="1"/>
          <p:nvPr/>
        </p:nvSpPr>
        <p:spPr>
          <a:xfrm rot="16622832">
            <a:off x="4932358" y="2767305"/>
            <a:ext cx="886781" cy="369332"/>
          </a:xfrm>
          <a:prstGeom prst="rect">
            <a:avLst/>
          </a:prstGeom>
          <a:noFill/>
        </p:spPr>
        <p:txBody>
          <a:bodyPr wrap="none" rtlCol="0">
            <a:spAutoFit/>
          </a:bodyPr>
          <a:lstStyle/>
          <a:p>
            <a:r>
              <a:rPr lang="en-US" sz="1800" dirty="0" err="1"/>
              <a:t>约旦河</a:t>
            </a:r>
            <a:endParaRPr lang="en-US" sz="1800" dirty="0"/>
          </a:p>
        </p:txBody>
      </p:sp>
    </p:spTree>
    <p:extLst>
      <p:ext uri="{BB962C8B-B14F-4D97-AF65-F5344CB8AC3E}">
        <p14:creationId xmlns:p14="http://schemas.microsoft.com/office/powerpoint/2010/main" val="9777239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7924800" y="6248400"/>
            <a:ext cx="9271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28</a:t>
            </a:r>
          </a:p>
        </p:txBody>
      </p:sp>
      <p:sp>
        <p:nvSpPr>
          <p:cNvPr id="10243" name="Text Box 3"/>
          <p:cNvSpPr txBox="1">
            <a:spLocks noChangeArrowheads="1"/>
          </p:cNvSpPr>
          <p:nvPr/>
        </p:nvSpPr>
        <p:spPr bwMode="auto">
          <a:xfrm>
            <a:off x="5486400" y="381000"/>
            <a:ext cx="3429000" cy="491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u="sng">
                <a:solidFill>
                  <a:schemeClr val="bg1"/>
                </a:solidFill>
                <a:ea typeface="宋体" charset="0"/>
                <a:cs typeface="宋体" charset="0"/>
              </a:rPr>
              <a:t>扫罗</a:t>
            </a:r>
            <a:r>
              <a:rPr lang="zh-CN" altLang="en-US">
                <a:solidFill>
                  <a:schemeClr val="bg1"/>
                </a:solidFill>
                <a:ea typeface="宋体" charset="0"/>
                <a:cs typeface="宋体" charset="0"/>
              </a:rPr>
              <a:t>的</a:t>
            </a:r>
            <a:r>
              <a:rPr lang="zh-CN" altLang="en-US" sz="3200">
                <a:solidFill>
                  <a:schemeClr val="bg1"/>
                </a:solidFill>
                <a:ea typeface="新細明體" charset="0"/>
                <a:cs typeface="新細明體" charset="0"/>
              </a:rPr>
              <a:t>最后失败</a:t>
            </a:r>
            <a:r>
              <a:rPr lang="en-US" altLang="zh-TW" sz="3200">
                <a:solidFill>
                  <a:schemeClr val="bg1"/>
                </a:solidFill>
                <a:ea typeface="新細明體" charset="0"/>
                <a:cs typeface="新細明體" charset="0"/>
              </a:rPr>
              <a:t>!</a:t>
            </a:r>
          </a:p>
          <a:p>
            <a:pPr eaLnBrk="1" hangingPunct="1"/>
            <a:endParaRPr lang="en-US" altLang="zh-TW" sz="3200">
              <a:solidFill>
                <a:schemeClr val="bg1"/>
              </a:solidFill>
              <a:ea typeface="新細明體" charset="0"/>
              <a:cs typeface="新細明體" charset="0"/>
            </a:endParaRPr>
          </a:p>
          <a:p>
            <a:pPr eaLnBrk="1" hangingPunct="1">
              <a:buFontTx/>
              <a:buChar char="-"/>
            </a:pPr>
            <a:r>
              <a:rPr lang="en-US" altLang="zh-TW">
                <a:solidFill>
                  <a:schemeClr val="bg1"/>
                </a:solidFill>
                <a:ea typeface="新細明體" charset="0"/>
                <a:cs typeface="新細明體" charset="0"/>
              </a:rPr>
              <a:t> </a:t>
            </a:r>
            <a:r>
              <a:rPr lang="zh-CN" altLang="en-US" u="sng">
                <a:solidFill>
                  <a:schemeClr val="bg1"/>
                </a:solidFill>
                <a:ea typeface="新細明體" charset="0"/>
                <a:cs typeface="新細明體" charset="0"/>
              </a:rPr>
              <a:t>非利</a:t>
            </a:r>
            <a:r>
              <a:rPr lang="zh-CN" altLang="en-US" u="sng">
                <a:solidFill>
                  <a:schemeClr val="bg1"/>
                </a:solidFill>
                <a:ea typeface="宋体" charset="0"/>
                <a:cs typeface="宋体" charset="0"/>
              </a:rPr>
              <a:t>士</a:t>
            </a:r>
            <a:r>
              <a:rPr lang="zh-CN" altLang="en-US">
                <a:solidFill>
                  <a:schemeClr val="bg1"/>
                </a:solidFill>
                <a:ea typeface="新細明體" charset="0"/>
                <a:cs typeface="新細明體" charset="0"/>
              </a:rPr>
              <a:t>人的</a:t>
            </a:r>
            <a:r>
              <a:rPr lang="zh-CN" altLang="en-US">
                <a:solidFill>
                  <a:schemeClr val="bg1"/>
                </a:solidFill>
                <a:ea typeface="宋体" charset="0"/>
                <a:cs typeface="宋体" charset="0"/>
              </a:rPr>
              <a:t>军队</a:t>
            </a:r>
            <a:endParaRPr lang="en-US" altLang="zh-TW">
              <a:solidFill>
                <a:schemeClr val="bg1"/>
              </a:solidFill>
              <a:ea typeface="宋体" charset="0"/>
              <a:cs typeface="宋体" charset="0"/>
            </a:endParaRPr>
          </a:p>
          <a:p>
            <a:pPr eaLnBrk="1" hangingPunct="1"/>
            <a:r>
              <a:rPr lang="zh-CN" altLang="en-US">
                <a:solidFill>
                  <a:schemeClr val="bg1"/>
                </a:solidFill>
                <a:ea typeface="新細明體" charset="0"/>
                <a:cs typeface="新細明體" charset="0"/>
              </a:rPr>
              <a:t>来扎</a:t>
            </a:r>
            <a:r>
              <a:rPr lang="en-US" altLang="zh-TW">
                <a:solidFill>
                  <a:schemeClr val="bg1"/>
                </a:solidFill>
                <a:ea typeface="新細明體" charset="0"/>
                <a:cs typeface="新細明體" charset="0"/>
              </a:rPr>
              <a:t> </a:t>
            </a:r>
            <a:r>
              <a:rPr lang="zh-CN" altLang="en-US">
                <a:solidFill>
                  <a:schemeClr val="bg1"/>
                </a:solidFill>
                <a:ea typeface="新細明體" charset="0"/>
                <a:cs typeface="新細明體" charset="0"/>
              </a:rPr>
              <a:t>营</a:t>
            </a:r>
            <a:r>
              <a:rPr lang="zh-TW" altLang="en-US">
                <a:solidFill>
                  <a:schemeClr val="bg1"/>
                </a:solidFill>
                <a:ea typeface="新細明體" charset="0"/>
                <a:cs typeface="新細明體" charset="0"/>
              </a:rPr>
              <a:t> </a:t>
            </a:r>
            <a:endParaRPr lang="zh-CN" altLang="en-US">
              <a:solidFill>
                <a:schemeClr val="bg1"/>
              </a:solidFill>
              <a:ea typeface="新細明體" charset="0"/>
              <a:cs typeface="新細明體" charset="0"/>
            </a:endParaRPr>
          </a:p>
          <a:p>
            <a:pPr eaLnBrk="1" hangingPunct="1"/>
            <a:r>
              <a:rPr lang="zh-CN" altLang="en-US" u="sng">
                <a:solidFill>
                  <a:schemeClr val="bg1"/>
                </a:solidFill>
                <a:ea typeface="宋体" charset="0"/>
                <a:cs typeface="宋体" charset="0"/>
              </a:rPr>
              <a:t>扫罗</a:t>
            </a:r>
            <a:r>
              <a:rPr lang="zh-CN" altLang="en-US">
                <a:solidFill>
                  <a:schemeClr val="bg1"/>
                </a:solidFill>
                <a:ea typeface="宋体" charset="0"/>
                <a:cs typeface="宋体" charset="0"/>
              </a:rPr>
              <a:t>就很害怕</a:t>
            </a:r>
          </a:p>
          <a:p>
            <a:pPr eaLnBrk="1" hangingPunct="1"/>
            <a:endParaRPr lang="en-US" altLang="zh-TW">
              <a:solidFill>
                <a:schemeClr val="bg1"/>
              </a:solidFill>
              <a:ea typeface="新細明體" charset="0"/>
              <a:cs typeface="新細明體" charset="0"/>
            </a:endParaRPr>
          </a:p>
          <a:p>
            <a:pPr eaLnBrk="1" hangingPunct="1">
              <a:buFontTx/>
              <a:buChar char="-"/>
            </a:pPr>
            <a:r>
              <a:rPr lang="en-US" altLang="zh-TW">
                <a:solidFill>
                  <a:schemeClr val="bg1"/>
                </a:solidFill>
                <a:ea typeface="新細明體" charset="0"/>
                <a:cs typeface="新細明體" charset="0"/>
              </a:rPr>
              <a:t> </a:t>
            </a:r>
            <a:r>
              <a:rPr lang="zh-CN" altLang="en-US">
                <a:solidFill>
                  <a:schemeClr val="bg1"/>
                </a:solidFill>
                <a:ea typeface="新細明體" charset="0"/>
                <a:cs typeface="新細明體" charset="0"/>
              </a:rPr>
              <a:t>他就向主询问</a:t>
            </a:r>
            <a:r>
              <a:rPr lang="zh-TW" altLang="en-US">
                <a:solidFill>
                  <a:schemeClr val="bg1"/>
                </a:solidFill>
                <a:ea typeface="新細明體" charset="0"/>
                <a:cs typeface="新細明體" charset="0"/>
              </a:rPr>
              <a:t> </a:t>
            </a:r>
            <a:endParaRPr lang="zh-TW">
              <a:solidFill>
                <a:schemeClr val="bg1"/>
              </a:solidFill>
              <a:ea typeface="新細明體" charset="0"/>
              <a:cs typeface="新細明體" charset="0"/>
            </a:endParaRPr>
          </a:p>
          <a:p>
            <a:pPr eaLnBrk="1" hangingPunct="1"/>
            <a:r>
              <a:rPr lang="zh-CN" altLang="en-US">
                <a:solidFill>
                  <a:schemeClr val="bg1"/>
                </a:solidFill>
                <a:ea typeface="新細明體" charset="0"/>
                <a:cs typeface="新細明體" charset="0"/>
              </a:rPr>
              <a:t>怎样来对付</a:t>
            </a:r>
            <a:r>
              <a:rPr lang="zh-TW" altLang="en-US">
                <a:solidFill>
                  <a:schemeClr val="bg1"/>
                </a:solidFill>
                <a:ea typeface="新細明體" charset="0"/>
                <a:cs typeface="新細明體" charset="0"/>
              </a:rPr>
              <a:t> </a:t>
            </a:r>
            <a:endParaRPr lang="zh-TW">
              <a:solidFill>
                <a:schemeClr val="bg1"/>
              </a:solidFill>
              <a:ea typeface="新細明體" charset="0"/>
              <a:cs typeface="新細明體" charset="0"/>
            </a:endParaRPr>
          </a:p>
          <a:p>
            <a:pPr eaLnBrk="1" hangingPunct="1"/>
            <a:r>
              <a:rPr lang="zh-CN" altLang="en-US" u="sng">
                <a:solidFill>
                  <a:schemeClr val="bg1"/>
                </a:solidFill>
                <a:ea typeface="宋体" charset="0"/>
                <a:cs typeface="宋体" charset="0"/>
              </a:rPr>
              <a:t>非利士</a:t>
            </a:r>
            <a:r>
              <a:rPr lang="zh-CN" altLang="en-US">
                <a:solidFill>
                  <a:schemeClr val="bg1"/>
                </a:solidFill>
                <a:ea typeface="宋体" charset="0"/>
                <a:cs typeface="宋体" charset="0"/>
              </a:rPr>
              <a:t>人的军队</a:t>
            </a:r>
            <a:endParaRPr lang="en-US" altLang="zh-TW">
              <a:solidFill>
                <a:schemeClr val="bg1"/>
              </a:solidFill>
              <a:ea typeface="新細明體" charset="0"/>
              <a:cs typeface="新細明體" charset="0"/>
            </a:endParaRPr>
          </a:p>
          <a:p>
            <a:pPr eaLnBrk="1" hangingPunct="1"/>
            <a:endParaRPr lang="en-US" altLang="zh-TW">
              <a:solidFill>
                <a:schemeClr val="bg1"/>
              </a:solidFill>
              <a:ea typeface="新細明體" charset="0"/>
              <a:cs typeface="新細明體" charset="0"/>
            </a:endParaRPr>
          </a:p>
          <a:p>
            <a:pPr eaLnBrk="1" hangingPunct="1"/>
            <a:r>
              <a:rPr lang="en-US" altLang="zh-TW">
                <a:solidFill>
                  <a:schemeClr val="bg1"/>
                </a:solidFill>
                <a:ea typeface="新細明體" charset="0"/>
                <a:cs typeface="新細明體" charset="0"/>
              </a:rPr>
              <a:t>- </a:t>
            </a:r>
            <a:r>
              <a:rPr lang="zh-CN" altLang="en-US">
                <a:solidFill>
                  <a:schemeClr val="bg1"/>
                </a:solidFill>
                <a:ea typeface="新細明體" charset="0"/>
                <a:cs typeface="新細明體" charset="0"/>
              </a:rPr>
              <a:t>主祂怎么说</a:t>
            </a:r>
            <a:r>
              <a:rPr lang="en-US" altLang="zh-TW">
                <a:solidFill>
                  <a:schemeClr val="bg1"/>
                </a:solidFill>
                <a:ea typeface="新細明體" charset="0"/>
                <a:cs typeface="新細明體" charset="0"/>
              </a:rPr>
              <a:t>?</a:t>
            </a:r>
          </a:p>
        </p:txBody>
      </p:sp>
      <p:grpSp>
        <p:nvGrpSpPr>
          <p:cNvPr id="2" name="Group 12"/>
          <p:cNvGrpSpPr>
            <a:grpSpLocks/>
          </p:cNvGrpSpPr>
          <p:nvPr/>
        </p:nvGrpSpPr>
        <p:grpSpPr bwMode="auto">
          <a:xfrm>
            <a:off x="152400" y="1371600"/>
            <a:ext cx="4876800" cy="4114800"/>
            <a:chOff x="3264" y="1152"/>
            <a:chExt cx="2051" cy="1961"/>
          </a:xfrm>
        </p:grpSpPr>
        <p:pic>
          <p:nvPicPr>
            <p:cNvPr id="119814" name="Picture 9" descr="no-sig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1152"/>
              <a:ext cx="2051" cy="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5" name="WordArt 11"/>
            <p:cNvSpPr>
              <a:spLocks noChangeArrowheads="1" noChangeShapeType="1" noTextEdit="1"/>
            </p:cNvSpPr>
            <p:nvPr/>
          </p:nvSpPr>
          <p:spPr bwMode="auto">
            <a:xfrm>
              <a:off x="3648" y="1434"/>
              <a:ext cx="1344" cy="1350"/>
            </a:xfrm>
            <a:prstGeom prst="rect">
              <a:avLst/>
            </a:prstGeom>
          </p:spPr>
          <p:txBody>
            <a:bodyPr wrap="none" fromWordArt="1">
              <a:prstTxWarp prst="textSlantUp">
                <a:avLst>
                  <a:gd name="adj" fmla="val 55556"/>
                </a:avLst>
              </a:prstTxWarp>
            </a:bodyPr>
            <a:lstStyle/>
            <a:p>
              <a:r>
                <a:rPr lang="ja-JP" altLang="en-US" sz="3600" kern="10">
                  <a:ln w="9525" cap="sq">
                    <a:solidFill>
                      <a:srgbClr val="000000"/>
                    </a:solidFill>
                    <a:round/>
                    <a:headEnd/>
                    <a:tailEnd/>
                  </a:ln>
                  <a:solidFill>
                    <a:srgbClr val="993366"/>
                  </a:solidFill>
                  <a:latin typeface="Arial Black"/>
                  <a:ea typeface="Arial Black"/>
                  <a:cs typeface="Arial Black"/>
                </a:rPr>
                <a:t>回答</a:t>
              </a:r>
              <a:endParaRPr lang="en-US" sz="3600" kern="10">
                <a:ln w="9525" cap="sq">
                  <a:solidFill>
                    <a:srgbClr val="000000"/>
                  </a:solidFill>
                  <a:round/>
                  <a:headEnd/>
                  <a:tailEnd/>
                </a:ln>
                <a:solidFill>
                  <a:srgbClr val="993366"/>
                </a:solidFill>
                <a:latin typeface="Arial Black"/>
                <a:ea typeface="Arial Black"/>
                <a:cs typeface="Arial Black"/>
              </a:endParaRPr>
            </a:p>
          </p:txBody>
        </p:sp>
      </p:grpSp>
      <p:sp>
        <p:nvSpPr>
          <p:cNvPr id="10253" name="Text Box 13"/>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anim calcmode="lin" valueType="num">
                                      <p:cBhvr>
                                        <p:cTn id="13" dur="500" fill="hold"/>
                                        <p:tgtEl>
                                          <p:spTgt spid="1024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02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anim calcmode="lin" valueType="num">
                                      <p:cBhvr>
                                        <p:cTn id="19" dur="500" fill="hold"/>
                                        <p:tgtEl>
                                          <p:spTgt spid="1024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024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243">
                                            <p:txEl>
                                              <p:pRg st="4" end="4"/>
                                            </p:txEl>
                                          </p:spTgt>
                                        </p:tgtEl>
                                        <p:attrNameLst>
                                          <p:attrName>style.visibility</p:attrName>
                                        </p:attrNameLst>
                                      </p:cBhvr>
                                      <p:to>
                                        <p:strVal val="visible"/>
                                      </p:to>
                                    </p:set>
                                    <p:anim calcmode="lin" valueType="num">
                                      <p:cBhvr>
                                        <p:cTn id="25" dur="500" fill="hold"/>
                                        <p:tgtEl>
                                          <p:spTgt spid="1024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024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0243">
                                            <p:txEl>
                                              <p:pRg st="6" end="6"/>
                                            </p:txEl>
                                          </p:spTgt>
                                        </p:tgtEl>
                                        <p:attrNameLst>
                                          <p:attrName>style.visibility</p:attrName>
                                        </p:attrNameLst>
                                      </p:cBhvr>
                                      <p:to>
                                        <p:strVal val="visible"/>
                                      </p:to>
                                    </p:set>
                                    <p:anim calcmode="lin" valueType="num">
                                      <p:cBhvr>
                                        <p:cTn id="31" dur="500" fill="hold"/>
                                        <p:tgtEl>
                                          <p:spTgt spid="10243">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1024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0243">
                                            <p:txEl>
                                              <p:pRg st="7" end="7"/>
                                            </p:txEl>
                                          </p:spTgt>
                                        </p:tgtEl>
                                        <p:attrNameLst>
                                          <p:attrName>style.visibility</p:attrName>
                                        </p:attrNameLst>
                                      </p:cBhvr>
                                      <p:to>
                                        <p:strVal val="visible"/>
                                      </p:to>
                                    </p:set>
                                    <p:anim calcmode="lin" valueType="num">
                                      <p:cBhvr>
                                        <p:cTn id="37" dur="500" fill="hold"/>
                                        <p:tgtEl>
                                          <p:spTgt spid="10243">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1024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0243">
                                            <p:txEl>
                                              <p:pRg st="8" end="8"/>
                                            </p:txEl>
                                          </p:spTgt>
                                        </p:tgtEl>
                                        <p:attrNameLst>
                                          <p:attrName>style.visibility</p:attrName>
                                        </p:attrNameLst>
                                      </p:cBhvr>
                                      <p:to>
                                        <p:strVal val="visible"/>
                                      </p:to>
                                    </p:set>
                                    <p:anim calcmode="lin" valueType="num">
                                      <p:cBhvr>
                                        <p:cTn id="43" dur="500" fill="hold"/>
                                        <p:tgtEl>
                                          <p:spTgt spid="10243">
                                            <p:txEl>
                                              <p:pRg st="8" end="8"/>
                                            </p:txEl>
                                          </p:spTgt>
                                        </p:tgtEl>
                                        <p:attrNameLst>
                                          <p:attrName>ppt_w</p:attrName>
                                        </p:attrNameLst>
                                      </p:cBhvr>
                                      <p:tavLst>
                                        <p:tav tm="0">
                                          <p:val>
                                            <p:fltVal val="0"/>
                                          </p:val>
                                        </p:tav>
                                        <p:tav tm="100000">
                                          <p:val>
                                            <p:strVal val="#ppt_w"/>
                                          </p:val>
                                        </p:tav>
                                      </p:tavLst>
                                    </p:anim>
                                    <p:anim calcmode="lin" valueType="num">
                                      <p:cBhvr>
                                        <p:cTn id="44" dur="500" fill="hold"/>
                                        <p:tgtEl>
                                          <p:spTgt spid="10243">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0243">
                                            <p:txEl>
                                              <p:pRg st="10" end="10"/>
                                            </p:txEl>
                                          </p:spTgt>
                                        </p:tgtEl>
                                        <p:attrNameLst>
                                          <p:attrName>style.visibility</p:attrName>
                                        </p:attrNameLst>
                                      </p:cBhvr>
                                      <p:to>
                                        <p:strVal val="visible"/>
                                      </p:to>
                                    </p:set>
                                    <p:anim calcmode="lin" valueType="num">
                                      <p:cBhvr>
                                        <p:cTn id="49" dur="500" fill="hold"/>
                                        <p:tgtEl>
                                          <p:spTgt spid="10243">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10243">
                                            <p:txEl>
                                              <p:pRg st="10" end="10"/>
                                            </p:txEl>
                                          </p:spTgt>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0-#ppt_w/2"/>
                                          </p:val>
                                        </p:tav>
                                        <p:tav tm="100000">
                                          <p:val>
                                            <p:strVal val="#ppt_x"/>
                                          </p:val>
                                        </p:tav>
                                      </p:tavLst>
                                    </p:anim>
                                    <p:anim calcmode="lin" valueType="num">
                                      <p:cBhvr additive="base">
                                        <p:cTn id="5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59EF09-C7F4-4918-A26B-4C4893E8E3F6}"/>
              </a:ext>
            </a:extLst>
          </p:cNvPr>
          <p:cNvPicPr>
            <a:picLocks noChangeAspect="1"/>
          </p:cNvPicPr>
          <p:nvPr/>
        </p:nvPicPr>
        <p:blipFill rotWithShape="1">
          <a:blip r:embed="rId3"/>
          <a:srcRect l="3570" t="2377" r="3305" b="2527"/>
          <a:stretch/>
        </p:blipFill>
        <p:spPr>
          <a:xfrm>
            <a:off x="0" y="27384"/>
            <a:ext cx="9144000" cy="6858000"/>
          </a:xfrm>
          <a:prstGeom prst="rect">
            <a:avLst/>
          </a:prstGeom>
        </p:spPr>
      </p:pic>
      <p:sp>
        <p:nvSpPr>
          <p:cNvPr id="141314" name="Rectangle 2"/>
          <p:cNvSpPr>
            <a:spLocks noChangeArrowheads="1"/>
          </p:cNvSpPr>
          <p:nvPr/>
        </p:nvSpPr>
        <p:spPr bwMode="auto">
          <a:xfrm>
            <a:off x="3429000" y="609600"/>
            <a:ext cx="5257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zh-CN" altLang="en-US" sz="3600">
                <a:solidFill>
                  <a:schemeClr val="bg1"/>
                </a:solidFill>
                <a:effectLst>
                  <a:glow rad="228600">
                    <a:schemeClr val="tx1"/>
                  </a:glow>
                </a:effectLst>
                <a:latin typeface="Arial" charset="0"/>
                <a:cs typeface="Arial" charset="0"/>
              </a:rPr>
              <a:t>扫罗请教一位巫师</a:t>
            </a:r>
            <a:endParaRPr lang="en-US" altLang="zh-TW" sz="3600">
              <a:solidFill>
                <a:schemeClr val="bg1"/>
              </a:solidFill>
              <a:effectLst>
                <a:glow rad="228600">
                  <a:schemeClr val="tx1"/>
                </a:glow>
              </a:effectLst>
              <a:latin typeface="Arial" charset="0"/>
              <a:cs typeface="Arial" charset="0"/>
            </a:endParaRPr>
          </a:p>
        </p:txBody>
      </p:sp>
      <p:sp>
        <p:nvSpPr>
          <p:cNvPr id="121860" name="Rectangle 4"/>
          <p:cNvSpPr>
            <a:spLocks noChangeArrowheads="1"/>
          </p:cNvSpPr>
          <p:nvPr/>
        </p:nvSpPr>
        <p:spPr bwMode="auto">
          <a:xfrm>
            <a:off x="7924800" y="6248400"/>
            <a:ext cx="9271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新細明體" charset="0"/>
                <a:cs typeface="新細明體" charset="0"/>
              </a:rPr>
              <a:t>撒上</a:t>
            </a:r>
            <a:r>
              <a:rPr lang="zh-TW" altLang="en-US" sz="1800" b="0">
                <a:ea typeface="新細明體" charset="0"/>
                <a:cs typeface="新細明體" charset="0"/>
              </a:rPr>
              <a:t> </a:t>
            </a:r>
            <a:r>
              <a:rPr lang="en-US" altLang="zh-TW" sz="1800" b="0">
                <a:ea typeface="新細明體" charset="0"/>
                <a:cs typeface="新細明體" charset="0"/>
              </a:rPr>
              <a:t>28</a:t>
            </a:r>
          </a:p>
        </p:txBody>
      </p:sp>
      <p:sp>
        <p:nvSpPr>
          <p:cNvPr id="141317" name="Text Box 5"/>
          <p:cNvSpPr txBox="1">
            <a:spLocks noChangeArrowheads="1"/>
          </p:cNvSpPr>
          <p:nvPr/>
        </p:nvSpPr>
        <p:spPr bwMode="auto">
          <a:xfrm>
            <a:off x="5029200" y="1828800"/>
            <a:ext cx="3429000" cy="216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sz="3600">
                <a:solidFill>
                  <a:schemeClr val="bg1"/>
                </a:solidFill>
                <a:effectLst>
                  <a:glow rad="228600">
                    <a:schemeClr val="tx1"/>
                  </a:glow>
                </a:effectLst>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endParaRPr lang="en-US" altLang="zh-TW"/>
          </a:p>
          <a:p>
            <a:r>
              <a:rPr lang="zh-CN" altLang="en-US"/>
              <a:t>论落拜偶像</a:t>
            </a:r>
            <a:endParaRPr lang="en-US" altLang="zh-TW"/>
          </a:p>
          <a:p>
            <a:endParaRPr lang="en-US" altLang="zh-TW"/>
          </a:p>
          <a:p>
            <a:r>
              <a:rPr lang="zh-CN" altLang="en-US"/>
              <a:t>没有尊重主</a:t>
            </a:r>
            <a:r>
              <a:rPr lang="en-US" altLang="zh-TW"/>
              <a:t>!</a:t>
            </a:r>
          </a:p>
        </p:txBody>
      </p:sp>
      <p:sp>
        <p:nvSpPr>
          <p:cNvPr id="141318"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additive="base">
                                        <p:cTn id="7" dur="500" fill="hold"/>
                                        <p:tgtEl>
                                          <p:spTgt spid="141314"/>
                                        </p:tgtEl>
                                        <p:attrNameLst>
                                          <p:attrName>ppt_x</p:attrName>
                                        </p:attrNameLst>
                                      </p:cBhvr>
                                      <p:tavLst>
                                        <p:tav tm="0">
                                          <p:val>
                                            <p:strVal val="0-#ppt_w/2"/>
                                          </p:val>
                                        </p:tav>
                                        <p:tav tm="100000">
                                          <p:val>
                                            <p:strVal val="#ppt_x"/>
                                          </p:val>
                                        </p:tav>
                                      </p:tavLst>
                                    </p:anim>
                                    <p:anim calcmode="lin" valueType="num">
                                      <p:cBhvr additive="base">
                                        <p:cTn id="8" dur="500" fill="hold"/>
                                        <p:tgtEl>
                                          <p:spTgt spid="1413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1317"/>
                                        </p:tgtEl>
                                        <p:attrNameLst>
                                          <p:attrName>style.visibility</p:attrName>
                                        </p:attrNameLst>
                                      </p:cBhvr>
                                      <p:to>
                                        <p:strVal val="visible"/>
                                      </p:to>
                                    </p:set>
                                    <p:anim calcmode="lin" valueType="num">
                                      <p:cBhvr additive="base">
                                        <p:cTn id="13" dur="500" fill="hold"/>
                                        <p:tgtEl>
                                          <p:spTgt spid="141317"/>
                                        </p:tgtEl>
                                        <p:attrNameLst>
                                          <p:attrName>ppt_x</p:attrName>
                                        </p:attrNameLst>
                                      </p:cBhvr>
                                      <p:tavLst>
                                        <p:tav tm="0">
                                          <p:val>
                                            <p:strVal val="0-#ppt_w/2"/>
                                          </p:val>
                                        </p:tav>
                                        <p:tav tm="100000">
                                          <p:val>
                                            <p:strVal val="#ppt_x"/>
                                          </p:val>
                                        </p:tav>
                                      </p:tavLst>
                                    </p:anim>
                                    <p:anim calcmode="lin" valueType="num">
                                      <p:cBhvr additive="base">
                                        <p:cTn id="14" dur="500" fill="hold"/>
                                        <p:tgtEl>
                                          <p:spTgt spid="141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autoUpdateAnimBg="0"/>
      <p:bldP spid="141317"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pic>
        <p:nvPicPr>
          <p:cNvPr id="26726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隐多珥的女巫是个骗子</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9920949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111557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592" y="217549"/>
            <a:ext cx="4618820"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大卫被亚吉征召，但遭到拒绝</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29</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亚们</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6"/>
          <p:cNvSpPr txBox="1">
            <a:spLocks noChangeArrowheads="1"/>
          </p:cNvSpPr>
          <p:nvPr/>
        </p:nvSpPr>
        <p:spPr bwMode="auto">
          <a:xfrm rot="17809876">
            <a:off x="3026150" y="3881253"/>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450959" y="71436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highlight>
                  <a:srgbClr val="FFFFFF"/>
                </a:highlight>
                <a:uLnTx/>
                <a:uFillTx/>
                <a:latin typeface="Arial" panose="020B0604020202020204" pitchFamily="34" charset="0"/>
                <a:ea typeface="ＭＳ Ｐゴシック" charset="0"/>
                <a:cs typeface="Arial"/>
              </a:rPr>
              <a:t>腓尼基</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吉尔博亚</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8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8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extLst>
      <p:ext uri="{BB962C8B-B14F-4D97-AF65-F5344CB8AC3E}">
        <p14:creationId xmlns:p14="http://schemas.microsoft.com/office/powerpoint/2010/main" val="3726141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89" name="Rectangle 3"/>
          <p:cNvSpPr>
            <a:spLocks noChangeArrowheads="1"/>
          </p:cNvSpPr>
          <p:nvPr/>
        </p:nvSpPr>
        <p:spPr bwMode="auto">
          <a:xfrm>
            <a:off x="6156325" y="6248400"/>
            <a:ext cx="2657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cs typeface="Arial" charset="0"/>
              </a:rPr>
              <a:t>1 Sam. 29</a:t>
            </a:r>
          </a:p>
        </p:txBody>
      </p:sp>
      <p:sp>
        <p:nvSpPr>
          <p:cNvPr id="143364" name="Text Box 4"/>
          <p:cNvSpPr txBox="1">
            <a:spLocks noChangeArrowheads="1"/>
          </p:cNvSpPr>
          <p:nvPr/>
        </p:nvSpPr>
        <p:spPr bwMode="auto">
          <a:xfrm>
            <a:off x="5489575" y="2541588"/>
            <a:ext cx="36195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主 里得力</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和 继续追求及遵从主的旨意</a:t>
            </a:r>
          </a:p>
        </p:txBody>
      </p:sp>
      <p:sp>
        <p:nvSpPr>
          <p:cNvPr id="268291" name="WordArt 10"/>
          <p:cNvSpPr>
            <a:spLocks noChangeArrowheads="1" noChangeShapeType="1" noTextEdit="1"/>
          </p:cNvSpPr>
          <p:nvPr/>
        </p:nvSpPr>
        <p:spPr bwMode="auto">
          <a:xfrm>
            <a:off x="685800" y="500063"/>
            <a:ext cx="6553200" cy="1176337"/>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300" normalizeH="0" baseline="0" noProof="0">
                <a:ln w="12700" cap="sq">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大卫又怎么样</a:t>
            </a:r>
            <a:r>
              <a:rPr kumimoji="0" lang="en-US" altLang="zh-CN" sz="3600" b="1" i="0" u="none" strike="noStrike" kern="10" cap="none" spc="300" normalizeH="0" baseline="0" noProof="0">
                <a:ln w="12700" cap="sq">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200</a:t>
            </a:r>
          </a:p>
        </p:txBody>
      </p:sp>
      <p:pic>
        <p:nvPicPr>
          <p:cNvPr id="2682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3600"/>
            <a:ext cx="543083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4" name="Title 2"/>
          <p:cNvSpPr>
            <a:spLocks noGrp="1"/>
          </p:cNvSpPr>
          <p:nvPr>
            <p:ph type="title" idx="4294967295"/>
          </p:nvPr>
        </p:nvSpPr>
        <p:spPr>
          <a:xfrm>
            <a:off x="0" y="4941888"/>
            <a:ext cx="5653088" cy="1593850"/>
          </a:xfrm>
        </p:spPr>
        <p:txBody>
          <a:bodyPr/>
          <a:lstStyle/>
          <a:p>
            <a:r>
              <a:rPr lang="zh-CN" altLang="en-US" sz="3600" dirty="0">
                <a:solidFill>
                  <a:srgbClr val="FFFFFF"/>
                </a:solidFill>
                <a:latin typeface="Arial" charset="0"/>
                <a:ea typeface="ＭＳ Ｐゴシック" charset="0"/>
              </a:rPr>
              <a:t>大卫假装与非利士人为友</a:t>
            </a:r>
            <a:endParaRPr lang="en-US" sz="36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8716382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1+#ppt_w/2"/>
                                          </p:val>
                                        </p:tav>
                                        <p:tav tm="100000">
                                          <p:val>
                                            <p:strVal val="#ppt_x"/>
                                          </p:val>
                                        </p:tav>
                                      </p:tavLst>
                                    </p:anim>
                                    <p:anim calcmode="lin" valueType="num">
                                      <p:cBhvr additive="base">
                                        <p:cTn id="8" dur="500" fill="hold"/>
                                        <p:tgtEl>
                                          <p:spTgt spid="1433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193</a:t>
            </a:r>
          </a:p>
        </p:txBody>
      </p:sp>
      <p:sp>
        <p:nvSpPr>
          <p:cNvPr id="150531"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zh-CN" altLang="en-US" b="1">
                <a:solidFill>
                  <a:schemeClr val="bg1"/>
                </a:solidFill>
                <a:latin typeface="Times" charset="0"/>
                <a:ea typeface="宋体" charset="0"/>
                <a:cs typeface="宋体" charset="0"/>
              </a:rPr>
              <a:t>路得记的神学</a:t>
            </a:r>
            <a:endParaRPr lang="en-US" b="1">
              <a:solidFill>
                <a:schemeClr val="bg1"/>
              </a:solidFill>
              <a:latin typeface="Times" charset="0"/>
              <a:ea typeface="宋体" charset="0"/>
              <a:cs typeface="宋体" charset="0"/>
            </a:endParaRPr>
          </a:p>
        </p:txBody>
      </p:sp>
      <p:sp>
        <p:nvSpPr>
          <p:cNvPr id="15053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urlz MT" charset="0"/>
                <a:ea typeface="MS PGothic" charset="0"/>
                <a:cs typeface="MS PGothic" charset="0"/>
              </a:rPr>
              <a:t>士师</a:t>
            </a:r>
            <a:endParaRPr kumimoji="0" lang="en-US" sz="1800" b="1" i="0" u="none" strike="noStrike" kern="1200" cap="none" spc="0" normalizeH="0" baseline="0" noProof="0">
              <a:ln>
                <a:noFill/>
              </a:ln>
              <a:solidFill>
                <a:srgbClr val="000000"/>
              </a:solidFill>
              <a:effectLst/>
              <a:uLnTx/>
              <a:uFillTx/>
              <a:latin typeface="Curlz MT" charset="0"/>
              <a:ea typeface="MS PGothic" charset="0"/>
              <a:cs typeface="MS PGothic" charset="0"/>
            </a:endParaRPr>
          </a:p>
        </p:txBody>
      </p:sp>
      <p:sp>
        <p:nvSpPr>
          <p:cNvPr id="15053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rPr>
              <a:t>路得</a:t>
            </a:r>
            <a:endParaRPr kumimoji="0" 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endParaRPr>
          </a:p>
        </p:txBody>
      </p:sp>
      <p:sp>
        <p:nvSpPr>
          <p:cNvPr id="15053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rPr>
              <a:t>撒母耳</a:t>
            </a:r>
            <a:endParaRPr kumimoji="0" 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nvGrpSpPr>
          <p:cNvPr id="2" name="Group 11"/>
          <p:cNvGrpSpPr>
            <a:grpSpLocks/>
          </p:cNvGrpSpPr>
          <p:nvPr/>
        </p:nvGrpSpPr>
        <p:grpSpPr bwMode="auto">
          <a:xfrm>
            <a:off x="1674813" y="5145088"/>
            <a:ext cx="1373187" cy="1096962"/>
            <a:chOff x="0" y="0"/>
            <a:chExt cx="20000" cy="20000"/>
          </a:xfrm>
        </p:grpSpPr>
        <p:sp>
          <p:nvSpPr>
            <p:cNvPr id="15055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的需要</a:t>
              </a: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5055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的筹备</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5" name="Text Box 29"/>
          <p:cNvSpPr txBox="1">
            <a:spLocks noChangeArrowheads="1"/>
          </p:cNvSpPr>
          <p:nvPr/>
        </p:nvSpPr>
        <p:spPr bwMode="auto">
          <a:xfrm>
            <a:off x="1196975" y="2609850"/>
            <a:ext cx="958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6" name="Text Box 30"/>
          <p:cNvSpPr txBox="1">
            <a:spLocks noChangeArrowheads="1"/>
          </p:cNvSpPr>
          <p:nvPr/>
        </p:nvSpPr>
        <p:spPr bwMode="auto">
          <a:xfrm>
            <a:off x="1674813" y="3105150"/>
            <a:ext cx="2049462"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敬拜偶像</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妾</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7" name="Text Box 31"/>
          <p:cNvSpPr txBox="1">
            <a:spLocks noChangeArrowheads="1"/>
          </p:cNvSpPr>
          <p:nvPr/>
        </p:nvSpPr>
        <p:spPr bwMode="auto">
          <a:xfrm>
            <a:off x="1196975" y="4019550"/>
            <a:ext cx="954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基比亚</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8" name="Text Box 32"/>
          <p:cNvSpPr txBox="1">
            <a:spLocks noChangeArrowheads="1"/>
          </p:cNvSpPr>
          <p:nvPr/>
        </p:nvSpPr>
        <p:spPr bwMode="auto">
          <a:xfrm>
            <a:off x="1647825" y="4400550"/>
            <a:ext cx="1533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谋杀</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(19-20)</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9" name="Text Box 33"/>
          <p:cNvSpPr txBox="1">
            <a:spLocks noChangeArrowheads="1"/>
          </p:cNvSpPr>
          <p:nvPr/>
        </p:nvSpPr>
        <p:spPr bwMode="auto">
          <a:xfrm>
            <a:off x="3978275" y="2724150"/>
            <a:ext cx="12890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波阿斯</a:t>
            </a:r>
            <a:endPar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伯利恒人</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0" name="Text Box 34"/>
          <p:cNvSpPr txBox="1">
            <a:spLocks noChangeArrowheads="1"/>
          </p:cNvSpPr>
          <p:nvPr/>
        </p:nvSpPr>
        <p:spPr bwMode="auto">
          <a:xfrm>
            <a:off x="5937250" y="47053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扫罗</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1" name="Text Box 35"/>
          <p:cNvSpPr txBox="1">
            <a:spLocks noChangeArrowheads="1"/>
          </p:cNvSpPr>
          <p:nvPr/>
        </p:nvSpPr>
        <p:spPr bwMode="auto">
          <a:xfrm>
            <a:off x="5915025" y="25717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大卫</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nvGrpSpPr>
          <p:cNvPr id="4" name="Group 36"/>
          <p:cNvGrpSpPr>
            <a:grpSpLocks/>
          </p:cNvGrpSpPr>
          <p:nvPr/>
        </p:nvGrpSpPr>
        <p:grpSpPr bwMode="auto">
          <a:xfrm>
            <a:off x="5610225" y="5105400"/>
            <a:ext cx="1295400" cy="823913"/>
            <a:chOff x="3456" y="3456"/>
            <a:chExt cx="816" cy="519"/>
          </a:xfrm>
        </p:grpSpPr>
        <p:sp>
          <p:nvSpPr>
            <p:cNvPr id="15054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3"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a:t>
              </a:r>
              <a:endParaRPr kumimoji="0" lang="en-US" altLang="zh-CN" sz="14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设立</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15055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sp>
        <p:nvSpPr>
          <p:cNvPr id="150548" name="Text Box 37"/>
          <p:cNvSpPr txBox="1">
            <a:spLocks noChangeArrowheads="1"/>
          </p:cNvSpPr>
          <p:nvPr/>
        </p:nvSpPr>
        <p:spPr bwMode="auto">
          <a:xfrm>
            <a:off x="-23304" y="6583363"/>
            <a:ext cx="91080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Adapted from Thomas L. Constable, “A Theology of Joshua, </a:t>
            </a:r>
            <a:r>
              <a:rPr kumimoji="0" lang="zh-TW" altLang="en-US" sz="1200" b="0" i="0" u="none" strike="noStrike" kern="1200" cap="none" spc="0" normalizeH="0" baseline="0" noProof="0">
                <a:ln>
                  <a:noFill/>
                </a:ln>
                <a:solidFill>
                  <a:srgbClr val="000000"/>
                </a:solidFill>
                <a:effectLst/>
                <a:uLnTx/>
                <a:uFillTx/>
                <a:latin typeface="Times" charset="0"/>
                <a:ea typeface="宋体" charset="0"/>
                <a:cs typeface="宋体" charset="0"/>
              </a:rPr>
              <a:t>路得 </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and Judges,” in </a:t>
            </a:r>
            <a:r>
              <a:rPr kumimoji="0" lang="en-US" altLang="zh-CN" sz="1200" b="0" i="1" u="none" strike="noStrike" kern="1200" cap="none" spc="0" normalizeH="0" baseline="0" noProof="0">
                <a:ln>
                  <a:noFill/>
                </a:ln>
                <a:solidFill>
                  <a:srgbClr val="000000"/>
                </a:solidFill>
                <a:effectLst/>
                <a:uLnTx/>
                <a:uFillTx/>
                <a:latin typeface="Times" charset="0"/>
                <a:ea typeface="宋体" charset="0"/>
                <a:cs typeface="宋体" charset="0"/>
              </a:rPr>
              <a:t>A Biblical Theology of the OT</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ed. Roy B. Zuck, 95-96, 117</a:t>
            </a:r>
            <a:endParaRPr kumimoji="0" lang="en-US" sz="1200" b="0" i="0" u="none" strike="noStrike" kern="1200" cap="none" spc="0" normalizeH="0" baseline="0" noProof="0">
              <a:ln>
                <a:noFill/>
              </a:ln>
              <a:solidFill>
                <a:srgbClr val="000000"/>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1402673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a:t>
            </a:r>
            <a:r>
              <a:rPr lang="en-US" sz="8800" dirty="0">
                <a:latin typeface="Arial" charset="0"/>
                <a:ea typeface="Osaka" charset="0"/>
                <a:cs typeface="Arial" charset="0"/>
              </a:rPr>
              <a:t>30</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07520937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249995" y="363112"/>
            <a:ext cx="2636760"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大卫追击亚玛力人</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30</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腓尼基</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吉尔博亚</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8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8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27" name="Line 40"/>
          <p:cNvSpPr>
            <a:spLocks noChangeShapeType="1"/>
          </p:cNvSpPr>
          <p:nvPr/>
        </p:nvSpPr>
        <p:spPr bwMode="auto">
          <a:xfrm rot="20390226" flipV="1">
            <a:off x="4382509" y="4568415"/>
            <a:ext cx="450990" cy="601490"/>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8" name="Line 40"/>
          <p:cNvSpPr>
            <a:spLocks noChangeShapeType="1"/>
          </p:cNvSpPr>
          <p:nvPr/>
        </p:nvSpPr>
        <p:spPr bwMode="auto">
          <a:xfrm rot="20390226" flipH="1">
            <a:off x="4127673" y="5662149"/>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9" name="Text Box 6"/>
          <p:cNvSpPr txBox="1">
            <a:spLocks noChangeArrowheads="1"/>
          </p:cNvSpPr>
          <p:nvPr/>
        </p:nvSpPr>
        <p:spPr bwMode="auto">
          <a:xfrm>
            <a:off x="2729603" y="5229200"/>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希革拉</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grpSp>
        <p:nvGrpSpPr>
          <p:cNvPr id="30" name="Group 64"/>
          <p:cNvGrpSpPr>
            <a:grpSpLocks/>
          </p:cNvGrpSpPr>
          <p:nvPr/>
        </p:nvGrpSpPr>
        <p:grpSpPr bwMode="auto">
          <a:xfrm>
            <a:off x="4139952" y="5301208"/>
            <a:ext cx="369887" cy="381000"/>
            <a:chOff x="1293990" y="4843883"/>
            <a:chExt cx="369930" cy="380904"/>
          </a:xfrm>
        </p:grpSpPr>
        <p:sp>
          <p:nvSpPr>
            <p:cNvPr id="3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8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8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4" name="Text Box 6"/>
          <p:cNvSpPr txBox="1">
            <a:spLocks noChangeArrowheads="1"/>
          </p:cNvSpPr>
          <p:nvPr/>
        </p:nvSpPr>
        <p:spPr bwMode="auto">
          <a:xfrm>
            <a:off x="3995936" y="6396335"/>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亚玛力人</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35" name="Line 40"/>
          <p:cNvSpPr>
            <a:spLocks noChangeShapeType="1"/>
          </p:cNvSpPr>
          <p:nvPr/>
        </p:nvSpPr>
        <p:spPr bwMode="auto">
          <a:xfrm rot="9590226" flipH="1">
            <a:off x="4400077" y="5734157"/>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36" name="Line 40"/>
          <p:cNvSpPr>
            <a:spLocks noChangeShapeType="1"/>
          </p:cNvSpPr>
          <p:nvPr/>
        </p:nvSpPr>
        <p:spPr bwMode="auto">
          <a:xfrm rot="20390226" flipV="1">
            <a:off x="4638669" y="5662197"/>
            <a:ext cx="145998" cy="790189"/>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Tree>
    <p:extLst>
      <p:ext uri="{BB962C8B-B14F-4D97-AF65-F5344CB8AC3E}">
        <p14:creationId xmlns:p14="http://schemas.microsoft.com/office/powerpoint/2010/main" val="2272377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0.70"/>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par>
                          <p:cTn id="21" fill="hold">
                            <p:stCondLst>
                              <p:cond delay="0"/>
                            </p:stCondLst>
                            <p:childTnLst>
                              <p:par>
                                <p:cTn id="22" presetID="22" presetClass="entr" presetSubtype="4"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up)">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4" grpId="0"/>
      <p:bldP spid="35" grpId="0" animBg="1"/>
      <p:bldP spid="3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31</a:t>
            </a:r>
          </a:p>
        </p:txBody>
      </p:sp>
    </p:spTree>
    <p:extLst>
      <p:ext uri="{BB962C8B-B14F-4D97-AF65-F5344CB8AC3E}">
        <p14:creationId xmlns:p14="http://schemas.microsoft.com/office/powerpoint/2010/main" val="9420980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2987675" y="1196975"/>
            <a:ext cx="411321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r>
              <a:rPr lang="zh-CN" altLang="en-US" u="sng">
                <a:solidFill>
                  <a:schemeClr val="bg1"/>
                </a:solidFill>
                <a:ea typeface="宋体" charset="0"/>
                <a:cs typeface="宋体" charset="0"/>
              </a:rPr>
              <a:t>非利士</a:t>
            </a:r>
            <a:r>
              <a:rPr lang="zh-CN" altLang="en-US">
                <a:solidFill>
                  <a:schemeClr val="bg1"/>
                </a:solidFill>
                <a:ea typeface="宋体" charset="0"/>
                <a:cs typeface="宋体" charset="0"/>
              </a:rPr>
              <a:t>人殺死</a:t>
            </a:r>
            <a:r>
              <a:rPr lang="zh-CN" altLang="en-US" u="sng">
                <a:solidFill>
                  <a:schemeClr val="bg1"/>
                </a:solidFill>
                <a:ea typeface="宋体" charset="0"/>
                <a:cs typeface="宋体" charset="0"/>
              </a:rPr>
              <a:t>扫罗</a:t>
            </a:r>
            <a:r>
              <a:rPr lang="zh-CN" altLang="en-US">
                <a:solidFill>
                  <a:schemeClr val="bg1"/>
                </a:solidFill>
                <a:ea typeface="宋体" charset="0"/>
                <a:cs typeface="宋体" charset="0"/>
              </a:rPr>
              <a:t>的兒子</a:t>
            </a:r>
            <a:endParaRPr lang="en-US" altLang="zh-CN">
              <a:solidFill>
                <a:schemeClr val="bg1"/>
              </a:solidFill>
              <a:ea typeface="宋体" charset="0"/>
              <a:cs typeface="宋体" charset="0"/>
            </a:endParaRPr>
          </a:p>
        </p:txBody>
      </p:sp>
      <p:pic>
        <p:nvPicPr>
          <p:cNvPr id="142339" name="Picture 3" descr="j02016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667000"/>
            <a:ext cx="3810000"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6" name="Rectangle 4"/>
          <p:cNvSpPr>
            <a:spLocks noChangeArrowheads="1"/>
          </p:cNvSpPr>
          <p:nvPr/>
        </p:nvSpPr>
        <p:spPr bwMode="auto">
          <a:xfrm>
            <a:off x="7924800" y="6248400"/>
            <a:ext cx="9302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zh-TW" altLang="en-US" sz="1800" b="0">
                <a:ea typeface="新細明體" charset="0"/>
                <a:cs typeface="新細明體" charset="0"/>
              </a:rPr>
              <a:t> </a:t>
            </a:r>
            <a:r>
              <a:rPr lang="en-US" altLang="zh-TW" sz="1800" b="0">
                <a:ea typeface="新細明體" charset="0"/>
                <a:cs typeface="新細明體" charset="0"/>
              </a:rPr>
              <a:t>31</a:t>
            </a:r>
          </a:p>
        </p:txBody>
      </p:sp>
      <p:sp>
        <p:nvSpPr>
          <p:cNvPr id="142342" name="Text Box 6"/>
          <p:cNvSpPr txBox="1">
            <a:spLocks noChangeArrowheads="1"/>
          </p:cNvSpPr>
          <p:nvPr/>
        </p:nvSpPr>
        <p:spPr bwMode="auto">
          <a:xfrm>
            <a:off x="2671763" y="82550"/>
            <a:ext cx="43878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4000" u="sng">
                <a:solidFill>
                  <a:schemeClr val="bg1"/>
                </a:solidFill>
                <a:ea typeface="宋体" charset="0"/>
                <a:cs typeface="宋体" charset="0"/>
              </a:rPr>
              <a:t>扫罗</a:t>
            </a:r>
            <a:r>
              <a:rPr lang="zh-CN" altLang="en-US" sz="4000">
                <a:solidFill>
                  <a:schemeClr val="bg1"/>
                </a:solidFill>
                <a:ea typeface="宋体" charset="0"/>
                <a:cs typeface="宋体" charset="0"/>
              </a:rPr>
              <a:t>的悲慘的下場</a:t>
            </a:r>
            <a:r>
              <a:rPr lang="zh-TW" altLang="en-US" sz="4000">
                <a:solidFill>
                  <a:schemeClr val="bg1"/>
                </a:solidFill>
                <a:ea typeface="新細明體" charset="0"/>
                <a:cs typeface="新細明體" charset="0"/>
              </a:rPr>
              <a:t> </a:t>
            </a:r>
          </a:p>
        </p:txBody>
      </p:sp>
      <p:pic>
        <p:nvPicPr>
          <p:cNvPr id="142344" name="Picture 8" descr="spear">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5825" y="1524000"/>
            <a:ext cx="1908175"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6" name="Picture 10" descr="spea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590800" cy="217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7" name="Rectangle 11"/>
          <p:cNvSpPr>
            <a:spLocks noChangeArrowheads="1"/>
          </p:cNvSpPr>
          <p:nvPr/>
        </p:nvSpPr>
        <p:spPr bwMode="auto">
          <a:xfrm>
            <a:off x="1055688" y="3406775"/>
            <a:ext cx="23272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r>
              <a:rPr lang="zh-CN" altLang="en-US" u="sng">
                <a:solidFill>
                  <a:schemeClr val="bg1"/>
                </a:solidFill>
                <a:ea typeface="宋体" charset="0"/>
                <a:cs typeface="宋体" charset="0"/>
              </a:rPr>
              <a:t>扫罗</a:t>
            </a:r>
            <a:r>
              <a:rPr lang="zh-CN" altLang="en-US">
                <a:solidFill>
                  <a:schemeClr val="bg1"/>
                </a:solidFill>
                <a:ea typeface="宋体" charset="0"/>
                <a:cs typeface="宋体" charset="0"/>
              </a:rPr>
              <a:t>自取其命</a:t>
            </a:r>
          </a:p>
        </p:txBody>
      </p:sp>
      <p:sp>
        <p:nvSpPr>
          <p:cNvPr id="142348" name="Text Box 12"/>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2342"/>
                                        </p:tgtEl>
                                        <p:attrNameLst>
                                          <p:attrName>style.visibility</p:attrName>
                                        </p:attrNameLst>
                                      </p:cBhvr>
                                      <p:to>
                                        <p:strVal val="visible"/>
                                      </p:to>
                                    </p:set>
                                    <p:anim calcmode="lin" valueType="num">
                                      <p:cBhvr additive="base">
                                        <p:cTn id="7" dur="500" fill="hold"/>
                                        <p:tgtEl>
                                          <p:spTgt spid="142342"/>
                                        </p:tgtEl>
                                        <p:attrNameLst>
                                          <p:attrName>ppt_x</p:attrName>
                                        </p:attrNameLst>
                                      </p:cBhvr>
                                      <p:tavLst>
                                        <p:tav tm="0">
                                          <p:val>
                                            <p:strVal val="0-#ppt_w/2"/>
                                          </p:val>
                                        </p:tav>
                                        <p:tav tm="100000">
                                          <p:val>
                                            <p:strVal val="#ppt_x"/>
                                          </p:val>
                                        </p:tav>
                                      </p:tavLst>
                                    </p:anim>
                                    <p:anim calcmode="lin" valueType="num">
                                      <p:cBhvr additive="base">
                                        <p:cTn id="8" dur="500" fill="hold"/>
                                        <p:tgtEl>
                                          <p:spTgt spid="14234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nodeType="afterEffect">
                                  <p:stCondLst>
                                    <p:cond delay="0"/>
                                  </p:stCondLst>
                                  <p:childTnLst>
                                    <p:set>
                                      <p:cBhvr>
                                        <p:cTn id="11" dur="1" fill="hold">
                                          <p:stCondLst>
                                            <p:cond delay="0"/>
                                          </p:stCondLst>
                                        </p:cTn>
                                        <p:tgtEl>
                                          <p:spTgt spid="142346"/>
                                        </p:tgtEl>
                                        <p:attrNameLst>
                                          <p:attrName>style.visibility</p:attrName>
                                        </p:attrNameLst>
                                      </p:cBhvr>
                                      <p:to>
                                        <p:strVal val="visible"/>
                                      </p:to>
                                    </p:set>
                                    <p:anim calcmode="lin" valueType="num">
                                      <p:cBhvr additive="base">
                                        <p:cTn id="12" dur="500" fill="hold"/>
                                        <p:tgtEl>
                                          <p:spTgt spid="142346"/>
                                        </p:tgtEl>
                                        <p:attrNameLst>
                                          <p:attrName>ppt_x</p:attrName>
                                        </p:attrNameLst>
                                      </p:cBhvr>
                                      <p:tavLst>
                                        <p:tav tm="0">
                                          <p:val>
                                            <p:strVal val="#ppt_x"/>
                                          </p:val>
                                        </p:tav>
                                        <p:tav tm="100000">
                                          <p:val>
                                            <p:strVal val="#ppt_x"/>
                                          </p:val>
                                        </p:tav>
                                      </p:tavLst>
                                    </p:anim>
                                    <p:anim calcmode="lin" valueType="num">
                                      <p:cBhvr additive="base">
                                        <p:cTn id="13" dur="500" fill="hold"/>
                                        <p:tgtEl>
                                          <p:spTgt spid="142346"/>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2338"/>
                                        </p:tgtEl>
                                        <p:attrNameLst>
                                          <p:attrName>style.visibility</p:attrName>
                                        </p:attrNameLst>
                                      </p:cBhvr>
                                      <p:to>
                                        <p:strVal val="visible"/>
                                      </p:to>
                                    </p:set>
                                    <p:anim calcmode="lin" valueType="num">
                                      <p:cBhvr additive="base">
                                        <p:cTn id="18" dur="500" fill="hold"/>
                                        <p:tgtEl>
                                          <p:spTgt spid="142338"/>
                                        </p:tgtEl>
                                        <p:attrNameLst>
                                          <p:attrName>ppt_x</p:attrName>
                                        </p:attrNameLst>
                                      </p:cBhvr>
                                      <p:tavLst>
                                        <p:tav tm="0">
                                          <p:val>
                                            <p:strVal val="0-#ppt_w/2"/>
                                          </p:val>
                                        </p:tav>
                                        <p:tav tm="100000">
                                          <p:val>
                                            <p:strVal val="#ppt_x"/>
                                          </p:val>
                                        </p:tav>
                                      </p:tavLst>
                                    </p:anim>
                                    <p:anim calcmode="lin" valueType="num">
                                      <p:cBhvr additive="base">
                                        <p:cTn id="19" dur="500" fill="hold"/>
                                        <p:tgtEl>
                                          <p:spTgt spid="142338"/>
                                        </p:tgtEl>
                                        <p:attrNameLst>
                                          <p:attrName>ppt_y</p:attrName>
                                        </p:attrNameLst>
                                      </p:cBhvr>
                                      <p:tavLst>
                                        <p:tav tm="0">
                                          <p:val>
                                            <p:strVal val="#ppt_y"/>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142344"/>
                                        </p:tgtEl>
                                        <p:attrNameLst>
                                          <p:attrName>style.visibility</p:attrName>
                                        </p:attrNameLst>
                                      </p:cBhvr>
                                      <p:to>
                                        <p:strVal val="visible"/>
                                      </p:to>
                                    </p:set>
                                    <p:anim calcmode="lin" valueType="num">
                                      <p:cBhvr additive="base">
                                        <p:cTn id="22" dur="500" fill="hold"/>
                                        <p:tgtEl>
                                          <p:spTgt spid="142344"/>
                                        </p:tgtEl>
                                        <p:attrNameLst>
                                          <p:attrName>ppt_x</p:attrName>
                                        </p:attrNameLst>
                                      </p:cBhvr>
                                      <p:tavLst>
                                        <p:tav tm="0">
                                          <p:val>
                                            <p:strVal val="0-#ppt_w/2"/>
                                          </p:val>
                                        </p:tav>
                                        <p:tav tm="100000">
                                          <p:val>
                                            <p:strVal val="#ppt_x"/>
                                          </p:val>
                                        </p:tav>
                                      </p:tavLst>
                                    </p:anim>
                                    <p:anim calcmode="lin" valueType="num">
                                      <p:cBhvr additive="base">
                                        <p:cTn id="23" dur="500" fill="hold"/>
                                        <p:tgtEl>
                                          <p:spTgt spid="142344"/>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142347"/>
                                        </p:tgtEl>
                                        <p:attrNameLst>
                                          <p:attrName>style.visibility</p:attrName>
                                        </p:attrNameLst>
                                      </p:cBhvr>
                                      <p:to>
                                        <p:strVal val="visible"/>
                                      </p:to>
                                    </p:set>
                                    <p:anim calcmode="lin" valueType="num">
                                      <p:cBhvr additive="base">
                                        <p:cTn id="28" dur="500" fill="hold"/>
                                        <p:tgtEl>
                                          <p:spTgt spid="142347"/>
                                        </p:tgtEl>
                                        <p:attrNameLst>
                                          <p:attrName>ppt_x</p:attrName>
                                        </p:attrNameLst>
                                      </p:cBhvr>
                                      <p:tavLst>
                                        <p:tav tm="0">
                                          <p:val>
                                            <p:strVal val="0-#ppt_w/2"/>
                                          </p:val>
                                        </p:tav>
                                        <p:tav tm="100000">
                                          <p:val>
                                            <p:strVal val="#ppt_x"/>
                                          </p:val>
                                        </p:tav>
                                      </p:tavLst>
                                    </p:anim>
                                    <p:anim calcmode="lin" valueType="num">
                                      <p:cBhvr additive="base">
                                        <p:cTn id="29" dur="500" fill="hold"/>
                                        <p:tgtEl>
                                          <p:spTgt spid="142347"/>
                                        </p:tgtEl>
                                        <p:attrNameLst>
                                          <p:attrName>ppt_y</p:attrName>
                                        </p:attrNameLst>
                                      </p:cBhvr>
                                      <p:tavLst>
                                        <p:tav tm="0">
                                          <p:val>
                                            <p:strVal val="1+#ppt_h/2"/>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42339"/>
                                        </p:tgtEl>
                                        <p:attrNameLst>
                                          <p:attrName>style.visibility</p:attrName>
                                        </p:attrNameLst>
                                      </p:cBhvr>
                                      <p:to>
                                        <p:strVal val="visible"/>
                                      </p:to>
                                    </p:set>
                                    <p:anim calcmode="lin" valueType="num">
                                      <p:cBhvr additive="base">
                                        <p:cTn id="32" dur="500" fill="hold"/>
                                        <p:tgtEl>
                                          <p:spTgt spid="142339"/>
                                        </p:tgtEl>
                                        <p:attrNameLst>
                                          <p:attrName>ppt_x</p:attrName>
                                        </p:attrNameLst>
                                      </p:cBhvr>
                                      <p:tavLst>
                                        <p:tav tm="0">
                                          <p:val>
                                            <p:strVal val="0-#ppt_w/2"/>
                                          </p:val>
                                        </p:tav>
                                        <p:tav tm="100000">
                                          <p:val>
                                            <p:strVal val="#ppt_x"/>
                                          </p:val>
                                        </p:tav>
                                      </p:tavLst>
                                    </p:anim>
                                    <p:anim calcmode="lin" valueType="num">
                                      <p:cBhvr additive="base">
                                        <p:cTn id="33" dur="500" fill="hold"/>
                                        <p:tgtEl>
                                          <p:spTgt spid="142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autoUpdateAnimBg="0"/>
      <p:bldP spid="142342" grpId="0" autoUpdateAnimBg="0"/>
      <p:bldP spid="142347"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zh-CN" altLang="en-US" sz="3600" dirty="0">
                <a:solidFill>
                  <a:schemeClr val="bg1"/>
                </a:solidFill>
                <a:effectLst>
                  <a:glow rad="228600">
                    <a:schemeClr val="tx1"/>
                  </a:glow>
                </a:effectLst>
                <a:ea typeface="ＭＳ Ｐゴシック" charset="0"/>
              </a:rPr>
              <a:t>扫罗跟他的儿子约拿单，亚比拿达与麦基舒亚一起死了</a:t>
            </a:r>
            <a:r>
              <a:rPr lang="en-US" sz="3600" dirty="0">
                <a:solidFill>
                  <a:schemeClr val="bg1"/>
                </a:solidFill>
                <a:effectLst>
                  <a:glow rad="228600">
                    <a:schemeClr val="tx1"/>
                  </a:glow>
                </a:effectLst>
                <a:ea typeface="ＭＳ Ｐゴシック" charset="0"/>
              </a:rPr>
              <a:t> (</a:t>
            </a:r>
            <a:r>
              <a:rPr lang="zh-CN" altLang="en-US" sz="3600" dirty="0">
                <a:solidFill>
                  <a:schemeClr val="bg1"/>
                </a:solidFill>
                <a:effectLst>
                  <a:glow rad="228600">
                    <a:schemeClr val="tx1"/>
                  </a:glow>
                </a:effectLst>
                <a:ea typeface="ＭＳ Ｐゴシック" charset="0"/>
              </a:rPr>
              <a:t>撒上</a:t>
            </a:r>
            <a:r>
              <a:rPr lang="en-US" sz="3600" dirty="0">
                <a:solidFill>
                  <a:schemeClr val="bg1"/>
                </a:solidFill>
                <a:effectLst>
                  <a:glow rad="228600">
                    <a:schemeClr val="tx1"/>
                  </a:glow>
                </a:effectLst>
                <a:ea typeface="ＭＳ Ｐゴシック" charset="0"/>
              </a:rPr>
              <a:t>31:2)</a:t>
            </a:r>
          </a:p>
        </p:txBody>
      </p:sp>
      <p:pic>
        <p:nvPicPr>
          <p:cNvPr id="2" name="Picture 1"/>
          <p:cNvPicPr>
            <a:picLocks noChangeAspect="1"/>
          </p:cNvPicPr>
          <p:nvPr/>
        </p:nvPicPr>
        <p:blipFill>
          <a:blip r:embed="rId2"/>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5974273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200</a:t>
            </a:r>
          </a:p>
        </p:txBody>
      </p:sp>
      <p:sp>
        <p:nvSpPr>
          <p:cNvPr id="44035" name="Rectangle 3"/>
          <p:cNvSpPr>
            <a:spLocks noGrp="1" noChangeArrowheads="1"/>
          </p:cNvSpPr>
          <p:nvPr>
            <p:ph type="title" idx="4294967295"/>
          </p:nvPr>
        </p:nvSpPr>
        <p:spPr>
          <a:xfrm>
            <a:off x="5562601" y="620688"/>
            <a:ext cx="3581400" cy="4941168"/>
          </a:xfrm>
          <a:effectLst>
            <a:outerShdw blurRad="63500" dist="38099" dir="2700000" algn="ctr" rotWithShape="0">
              <a:schemeClr val="tx2">
                <a:alpha val="74998"/>
              </a:schemeClr>
            </a:outerShdw>
          </a:effectLst>
        </p:spPr>
        <p:txBody>
          <a:bodyPr/>
          <a:lstStyle/>
          <a:p>
            <a:r>
              <a:rPr lang="zh-CN" altLang="en-US" sz="2400" dirty="0">
                <a:solidFill>
                  <a:schemeClr val="bg1"/>
                </a:solidFill>
                <a:effectLst>
                  <a:glow rad="228600">
                    <a:schemeClr val="tx1"/>
                  </a:glow>
                </a:effectLst>
                <a:ea typeface="ＭＳ Ｐゴシック" charset="0"/>
              </a:rPr>
              <a:t>扫罗自杀身亡</a:t>
            </a:r>
            <a:br>
              <a:rPr lang="en-US" altLang="zh-CN" sz="2400" dirty="0">
                <a:solidFill>
                  <a:schemeClr val="bg1"/>
                </a:solidFill>
                <a:effectLst>
                  <a:glow rad="228600">
                    <a:schemeClr val="tx1"/>
                  </a:glow>
                </a:effectLst>
                <a:ea typeface="ＭＳ Ｐゴシック" charset="0"/>
              </a:rPr>
            </a:br>
            <a:r>
              <a:rPr lang="zh-CN" altLang="en-US" sz="2400" dirty="0">
                <a:solidFill>
                  <a:schemeClr val="bg1"/>
                </a:solidFill>
                <a:effectLst>
                  <a:glow rad="228600">
                    <a:schemeClr val="tx1"/>
                  </a:glow>
                </a:effectLst>
                <a:ea typeface="ＭＳ Ｐゴシック" charset="0"/>
              </a:rPr>
              <a:t>（撒母耳记上</a:t>
            </a:r>
            <a:r>
              <a:rPr lang="en-US" altLang="zh-CN" sz="2400" dirty="0">
                <a:solidFill>
                  <a:schemeClr val="bg1"/>
                </a:solidFill>
                <a:effectLst>
                  <a:glow rad="228600">
                    <a:schemeClr val="tx1"/>
                  </a:glow>
                </a:effectLst>
                <a:ea typeface="ＭＳ Ｐゴシック" charset="0"/>
              </a:rPr>
              <a:t>31</a:t>
            </a:r>
            <a:r>
              <a:rPr lang="zh-CN" altLang="en-US" sz="2400" dirty="0">
                <a:solidFill>
                  <a:schemeClr val="bg1"/>
                </a:solidFill>
                <a:effectLst>
                  <a:glow rad="228600">
                    <a:schemeClr val="tx1"/>
                  </a:glow>
                </a:effectLst>
                <a:ea typeface="ＭＳ Ｐゴシック" charset="0"/>
              </a:rPr>
              <a:t>章</a:t>
            </a:r>
            <a:r>
              <a:rPr lang="en-US" altLang="zh-CN" sz="2400" dirty="0">
                <a:solidFill>
                  <a:schemeClr val="bg1"/>
                </a:solidFill>
                <a:effectLst>
                  <a:glow rad="228600">
                    <a:schemeClr val="tx1"/>
                  </a:glow>
                </a:effectLst>
                <a:ea typeface="ＭＳ Ｐゴシック" charset="0"/>
              </a:rPr>
              <a:t>4</a:t>
            </a:r>
            <a:r>
              <a:rPr lang="zh-CN" altLang="en-US" sz="2400" dirty="0">
                <a:solidFill>
                  <a:schemeClr val="bg1"/>
                </a:solidFill>
                <a:effectLst>
                  <a:glow rad="228600">
                    <a:schemeClr val="tx1"/>
                  </a:glow>
                </a:effectLst>
                <a:ea typeface="ＭＳ Ｐゴシック" charset="0"/>
              </a:rPr>
              <a:t>节）</a:t>
            </a:r>
            <a:br>
              <a:rPr lang="en-US" altLang="zh-CN" sz="2400" dirty="0">
                <a:solidFill>
                  <a:schemeClr val="bg1"/>
                </a:solidFill>
                <a:effectLst>
                  <a:glow rad="228600">
                    <a:schemeClr val="tx1"/>
                  </a:glow>
                </a:effectLst>
                <a:ea typeface="ＭＳ Ｐゴシック" charset="0"/>
              </a:rPr>
            </a:br>
            <a:r>
              <a:rPr lang="zh-CN" altLang="en-US" sz="2400" dirty="0">
                <a:solidFill>
                  <a:schemeClr val="bg1"/>
                </a:solidFill>
                <a:effectLst>
                  <a:glow rad="228600">
                    <a:schemeClr val="tx1"/>
                  </a:glow>
                </a:effectLst>
                <a:ea typeface="ＭＳ Ｐゴシック" charset="0"/>
              </a:rPr>
              <a:t>亚玛力人谎称杀死了扫罗</a:t>
            </a:r>
            <a:br>
              <a:rPr lang="en-US" altLang="zh-CN" sz="2400" dirty="0">
                <a:solidFill>
                  <a:schemeClr val="bg1"/>
                </a:solidFill>
                <a:effectLst>
                  <a:glow rad="228600">
                    <a:schemeClr val="tx1"/>
                  </a:glow>
                </a:effectLst>
                <a:ea typeface="ＭＳ Ｐゴシック" charset="0"/>
              </a:rPr>
            </a:br>
            <a:r>
              <a:rPr lang="zh-CN" altLang="en-US" sz="2400" dirty="0">
                <a:solidFill>
                  <a:schemeClr val="bg1"/>
                </a:solidFill>
                <a:effectLst>
                  <a:glow rad="228600">
                    <a:schemeClr val="tx1"/>
                  </a:glow>
                </a:effectLst>
                <a:ea typeface="ＭＳ Ｐゴシック" charset="0"/>
              </a:rPr>
              <a:t>（撒母耳记下</a:t>
            </a:r>
            <a:r>
              <a:rPr lang="en-US" altLang="zh-CN" sz="2400" dirty="0">
                <a:solidFill>
                  <a:schemeClr val="bg1"/>
                </a:solidFill>
                <a:effectLst>
                  <a:glow rad="228600">
                    <a:schemeClr val="tx1"/>
                  </a:glow>
                </a:effectLst>
                <a:ea typeface="ＭＳ Ｐゴシック" charset="0"/>
              </a:rPr>
              <a:t>1</a:t>
            </a:r>
            <a:r>
              <a:rPr lang="zh-CN" altLang="en-US" sz="2400" dirty="0">
                <a:solidFill>
                  <a:schemeClr val="bg1"/>
                </a:solidFill>
                <a:effectLst>
                  <a:glow rad="228600">
                    <a:schemeClr val="tx1"/>
                  </a:glow>
                </a:effectLst>
                <a:ea typeface="ＭＳ Ｐゴシック" charset="0"/>
              </a:rPr>
              <a:t>章</a:t>
            </a:r>
            <a:r>
              <a:rPr lang="en-US" altLang="zh-CN" sz="2400" dirty="0">
                <a:solidFill>
                  <a:schemeClr val="bg1"/>
                </a:solidFill>
                <a:effectLst>
                  <a:glow rad="228600">
                    <a:schemeClr val="tx1"/>
                  </a:glow>
                </a:effectLst>
                <a:ea typeface="ＭＳ Ｐゴシック" charset="0"/>
              </a:rPr>
              <a:t>10</a:t>
            </a:r>
            <a:r>
              <a:rPr lang="zh-CN" altLang="en-US" sz="2400" dirty="0">
                <a:solidFill>
                  <a:schemeClr val="bg1"/>
                </a:solidFill>
                <a:effectLst>
                  <a:glow rad="228600">
                    <a:schemeClr val="tx1"/>
                  </a:glow>
                </a:effectLst>
                <a:ea typeface="ＭＳ Ｐゴシック" charset="0"/>
              </a:rPr>
              <a:t>节）</a:t>
            </a:r>
            <a:endParaRPr lang="en-US" sz="24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2"/>
          <a:stretch>
            <a:fillRect/>
          </a:stretch>
        </p:blipFill>
        <p:spPr>
          <a:xfrm>
            <a:off x="-17167" y="0"/>
            <a:ext cx="5715000" cy="6858000"/>
          </a:xfrm>
          <a:prstGeom prst="rect">
            <a:avLst/>
          </a:prstGeom>
        </p:spPr>
      </p:pic>
    </p:spTree>
    <p:extLst>
      <p:ext uri="{BB962C8B-B14F-4D97-AF65-F5344CB8AC3E}">
        <p14:creationId xmlns:p14="http://schemas.microsoft.com/office/powerpoint/2010/main" val="107741400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3" name="Rectangle 3"/>
          <p:cNvSpPr>
            <a:spLocks noGrp="1" noChangeArrowheads="1"/>
          </p:cNvSpPr>
          <p:nvPr>
            <p:ph type="title" idx="4294967295"/>
          </p:nvPr>
        </p:nvSpPr>
        <p:spPr>
          <a:xfrm>
            <a:off x="0" y="228600"/>
            <a:ext cx="8458200" cy="1143000"/>
          </a:xfrm>
        </p:spPr>
        <p:txBody>
          <a:bodyPr/>
          <a:lstStyle/>
          <a:p>
            <a:pPr eaLnBrk="1" hangingPunct="1"/>
            <a:r>
              <a:rPr lang="zh-CN" altLang="en-US" sz="4000" b="1" u="sng">
                <a:solidFill>
                  <a:schemeClr val="tx1"/>
                </a:solidFill>
                <a:latin typeface="Times New Roman" charset="0"/>
                <a:ea typeface="宋体" charset="0"/>
                <a:cs typeface="宋体" charset="0"/>
              </a:rPr>
              <a:t>扫罗</a:t>
            </a:r>
            <a:r>
              <a:rPr lang="zh-CN" altLang="en-US" sz="3600" b="1">
                <a:latin typeface="Times New Roman" charset="0"/>
                <a:ea typeface="新細明體" charset="0"/>
                <a:cs typeface="新細明體" charset="0"/>
              </a:rPr>
              <a:t>死后，一些从基烈亚巴的人勇敢地将他的尸首从伯珊的墙上取走</a:t>
            </a:r>
            <a:endParaRPr lang="en-US" altLang="zh-TW" sz="3600" b="1">
              <a:latin typeface="Times New Roman" charset="0"/>
              <a:ea typeface="新細明體" charset="0"/>
              <a:cs typeface="新細明體" charset="0"/>
            </a:endParaRPr>
          </a:p>
        </p:txBody>
      </p:sp>
      <p:sp>
        <p:nvSpPr>
          <p:cNvPr id="156676" name="Rectangle 4"/>
          <p:cNvSpPr>
            <a:spLocks noChangeArrowheads="1"/>
          </p:cNvSpPr>
          <p:nvPr/>
        </p:nvSpPr>
        <p:spPr bwMode="auto">
          <a:xfrm>
            <a:off x="4343400" y="4419600"/>
            <a:ext cx="4495800" cy="533400"/>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r>
              <a:rPr lang="zh-CN" altLang="en-US" sz="4000">
                <a:solidFill>
                  <a:schemeClr val="bg1"/>
                </a:solidFill>
                <a:ea typeface="新細明體" charset="0"/>
                <a:cs typeface="新細明體" charset="0"/>
              </a:rPr>
              <a:t>基烈亚巴的废墟</a:t>
            </a:r>
            <a:r>
              <a:rPr lang="en-US" altLang="zh-TW" sz="3200">
                <a:solidFill>
                  <a:schemeClr val="bg1"/>
                </a:solidFill>
                <a:ea typeface="新細明體" charset="0"/>
                <a:cs typeface="新細明體" charset="0"/>
              </a:rPr>
              <a:t> </a:t>
            </a:r>
            <a:br>
              <a:rPr lang="en-US" altLang="zh-CN" sz="3200">
                <a:solidFill>
                  <a:schemeClr val="bg1"/>
                </a:solidFill>
                <a:ea typeface="新細明體" charset="0"/>
                <a:cs typeface="新細明體" charset="0"/>
              </a:rPr>
            </a:br>
            <a:r>
              <a:rPr lang="en-US" altLang="zh-TW" sz="3200">
                <a:solidFill>
                  <a:schemeClr val="bg1"/>
                </a:solidFill>
                <a:ea typeface="新細明體" charset="0"/>
                <a:cs typeface="新細明體" charset="0"/>
              </a:rPr>
              <a:t>(</a:t>
            </a:r>
            <a:r>
              <a:rPr lang="zh-CN" altLang="en-US" sz="3200">
                <a:solidFill>
                  <a:schemeClr val="bg1"/>
                </a:solidFill>
                <a:ea typeface="新細明體" charset="0"/>
                <a:cs typeface="新細明體" charset="0"/>
              </a:rPr>
              <a:t>现在是橄榄园，</a:t>
            </a:r>
            <a:br>
              <a:rPr lang="zh-CN" altLang="en-US" sz="3200">
                <a:solidFill>
                  <a:schemeClr val="bg1"/>
                </a:solidFill>
                <a:ea typeface="新細明體" charset="0"/>
                <a:cs typeface="新細明體" charset="0"/>
              </a:rPr>
            </a:br>
            <a:r>
              <a:rPr lang="zh-CN" altLang="en-US" sz="3200">
                <a:solidFill>
                  <a:schemeClr val="bg1"/>
                </a:solidFill>
                <a:ea typeface="新細明體" charset="0"/>
                <a:cs typeface="新細明體" charset="0"/>
              </a:rPr>
              <a:t>从未被挖掘。</a:t>
            </a:r>
            <a:r>
              <a:rPr lang="en-US" altLang="zh-TW" sz="3200">
                <a:solidFill>
                  <a:schemeClr val="bg1"/>
                </a:solidFill>
                <a:ea typeface="新細明體" charset="0"/>
                <a:cs typeface="新細明體" charset="0"/>
              </a:rPr>
              <a:t>)</a:t>
            </a:r>
          </a:p>
        </p:txBody>
      </p:sp>
      <p:sp>
        <p:nvSpPr>
          <p:cNvPr id="156677" name="Text Box 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200</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143000"/>
          </a:xfrm>
          <a:effectLst>
            <a:outerShdw blurRad="63500" dist="38099" dir="2700000" algn="ctr" rotWithShape="0">
              <a:schemeClr val="tx2">
                <a:alpha val="74998"/>
              </a:schemeClr>
            </a:outerShdw>
          </a:effectLst>
        </p:spPr>
        <p:txBody>
          <a:bodyPr/>
          <a:lstStyle/>
          <a:p>
            <a:pPr eaLnBrk="1" hangingPunct="1">
              <a:defRPr/>
            </a:pPr>
            <a:r>
              <a:rPr lang="en-US" dirty="0" err="1">
                <a:solidFill>
                  <a:schemeClr val="bg1"/>
                </a:solidFill>
                <a:effectLst>
                  <a:glow rad="228600">
                    <a:schemeClr val="tx1"/>
                  </a:glow>
                </a:effectLst>
                <a:ea typeface="ＭＳ Ｐゴシック" charset="0"/>
              </a:rPr>
              <a:t>耐心的功课</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p>
        </p:txBody>
      </p:sp>
      <p:pic>
        <p:nvPicPr>
          <p:cNvPr id="2" name="Picture 1"/>
          <p:cNvPicPr>
            <a:picLocks noChangeAspect="1"/>
          </p:cNvPicPr>
          <p:nvPr/>
        </p:nvPicPr>
        <p:blipFill>
          <a:blip r:embed="rId2"/>
          <a:stretch>
            <a:fillRect/>
          </a:stretch>
        </p:blipFill>
        <p:spPr>
          <a:xfrm>
            <a:off x="0" y="1412776"/>
            <a:ext cx="9144000" cy="5143500"/>
          </a:xfrm>
          <a:prstGeom prst="rect">
            <a:avLst/>
          </a:prstGeom>
        </p:spPr>
      </p:pic>
      <p:pic>
        <p:nvPicPr>
          <p:cNvPr id="4" name="Picture 3">
            <a:extLst>
              <a:ext uri="{FF2B5EF4-FFF2-40B4-BE49-F238E27FC236}">
                <a16:creationId xmlns:a16="http://schemas.microsoft.com/office/drawing/2014/main" id="{88934EE7-8322-3284-6087-396EACB77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2776"/>
            <a:ext cx="9144000" cy="5143500"/>
          </a:xfrm>
          <a:prstGeom prst="rect">
            <a:avLst/>
          </a:prstGeom>
        </p:spPr>
      </p:pic>
    </p:spTree>
    <p:extLst>
      <p:ext uri="{BB962C8B-B14F-4D97-AF65-F5344CB8AC3E}">
        <p14:creationId xmlns:p14="http://schemas.microsoft.com/office/powerpoint/2010/main" val="29675370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促使</a:t>
            </a:r>
            <a:r>
              <a:rPr lang="zh-CN" altLang="en-US" sz="4800" b="1" dirty="0">
                <a:effectLst>
                  <a:glow rad="127000">
                    <a:schemeClr val="tx1"/>
                  </a:glow>
                </a:effectLst>
                <a:latin typeface="Arial" charset="0"/>
                <a:ea typeface="ＭＳ Ｐゴシック" charset="0"/>
                <a:cs typeface="ＭＳ Ｐゴシック" charset="0"/>
              </a:rPr>
              <a:t>改变发生来成就祂对我们的旨意。</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的中心思想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93426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1265" cy="6858000"/>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pPr algn="l"/>
            <a:r>
              <a:rPr lang="zh-CN" altLang="en-US" sz="5400" b="1" dirty="0">
                <a:solidFill>
                  <a:srgbClr val="FFFFFF"/>
                </a:solidFill>
                <a:effectLst>
                  <a:glow rad="228600">
                    <a:schemeClr val="tx1"/>
                  </a:glow>
                </a:effectLst>
                <a:latin typeface="Arial" charset="0"/>
                <a:ea typeface="ＭＳ Ｐゴシック" charset="0"/>
              </a:rPr>
              <a:t>有时，改变来自于我们想要变得像世界一样</a:t>
            </a:r>
            <a:endParaRPr lang="en-US" sz="5400" b="1" dirty="0">
              <a:solidFill>
                <a:srgbClr val="FFFFFF"/>
              </a:solidFill>
              <a:effectLst>
                <a:glow rad="228600">
                  <a:schemeClr val="tx1"/>
                </a:glow>
              </a:effectLst>
              <a:latin typeface="Arial" charset="0"/>
              <a:ea typeface="ＭＳ Ｐゴシック" charset="0"/>
            </a:endParaRPr>
          </a:p>
        </p:txBody>
      </p:sp>
    </p:spTree>
    <p:extLst>
      <p:ext uri="{BB962C8B-B14F-4D97-AF65-F5344CB8AC3E}">
        <p14:creationId xmlns:p14="http://schemas.microsoft.com/office/powerpoint/2010/main" val="138876848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促使</a:t>
            </a:r>
            <a:r>
              <a:rPr lang="zh-CN" altLang="en-US" sz="4800" b="1" dirty="0">
                <a:effectLst>
                  <a:glow rad="127000">
                    <a:schemeClr val="tx1"/>
                  </a:glow>
                </a:effectLst>
                <a:latin typeface="Arial" charset="0"/>
                <a:ea typeface="ＭＳ Ｐゴシック" charset="0"/>
                <a:cs typeface="ＭＳ Ｐゴシック" charset="0"/>
              </a:rPr>
              <a:t>改变发生来成就祂对我们的旨意。</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的中心思想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85942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187624" y="1916832"/>
            <a:ext cx="6768752" cy="4536504"/>
          </a:xfrm>
          <a:prstGeom prst="roundRect">
            <a:avLst/>
          </a:prstGeom>
          <a:solidFill>
            <a:srgbClr val="CCAC2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1259632" y="3645024"/>
            <a:ext cx="6624736" cy="27363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上帝在做工</a:t>
            </a:r>
            <a:endParaRPr kumimoji="0" lang="en-US" sz="9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2008"/>
            <a:ext cx="9144000" cy="146880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更好的改变方式是</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让上帝引导我们</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47664" y="2348880"/>
            <a:ext cx="5976664" cy="1152128"/>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err="1">
                <a:ln>
                  <a:noFill/>
                </a:ln>
                <a:solidFill>
                  <a:srgbClr val="CCAC2F"/>
                </a:solidFill>
                <a:effectLst/>
                <a:uLnTx/>
                <a:uFillTx/>
                <a:latin typeface="Arial" charset="0"/>
                <a:ea typeface="ＭＳ Ｐゴシック" charset="0"/>
                <a:cs typeface="ＭＳ Ｐゴシック" charset="0"/>
              </a:rPr>
              <a:t>注意</a:t>
            </a:r>
            <a:endParaRPr kumimoji="0" lang="en-US" sz="9600" b="1" i="0" u="none" strike="noStrike" kern="1200" cap="none" spc="0" normalizeH="0" baseline="0" noProof="0" dirty="0">
              <a:ln>
                <a:noFill/>
              </a:ln>
              <a:solidFill>
                <a:srgbClr val="CCAC2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9205198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268760"/>
            <a:ext cx="9144000" cy="4033837"/>
          </a:xfrm>
          <a:effectLst>
            <a:outerShdw blurRad="63500" dist="38099" dir="2700000" algn="ctr" rotWithShape="0">
              <a:schemeClr val="tx2">
                <a:alpha val="74998"/>
              </a:schemeClr>
            </a:outerShdw>
          </a:effectLst>
        </p:spPr>
        <p:txBody>
          <a:bodyPr/>
          <a:lstStyle/>
          <a:p>
            <a:pPr eaLnBrk="1" hangingPunct="1">
              <a:defRPr/>
            </a:pPr>
            <a:r>
              <a:rPr lang="en-US" b="1" dirty="0">
                <a:effectLst>
                  <a:glow rad="228600">
                    <a:schemeClr val="tx1"/>
                  </a:glow>
                </a:effectLst>
                <a:ea typeface="ＭＳ Ｐゴシック" charset="0"/>
              </a:rPr>
              <a:t>"</a:t>
            </a:r>
            <a:r>
              <a:rPr lang="zh-CN" altLang="en-US" b="1" dirty="0">
                <a:effectLst>
                  <a:glow rad="228600">
                    <a:schemeClr val="tx1"/>
                  </a:glow>
                </a:effectLst>
                <a:ea typeface="ＭＳ Ｐゴシック" charset="0"/>
              </a:rPr>
              <a:t>这个世界还未见识过上帝能通过一个完全顺服他的人成就什么</a:t>
            </a:r>
            <a:r>
              <a:rPr lang="en-US" b="1" dirty="0">
                <a:solidFill>
                  <a:schemeClr val="bg1"/>
                </a:solidFill>
                <a:effectLst>
                  <a:glow rad="228600">
                    <a:schemeClr val="tx1"/>
                  </a:glow>
                </a:effectLst>
                <a:ea typeface="ＭＳ Ｐゴシック" charset="0"/>
              </a:rPr>
              <a:t>"</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 </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a:t>
            </a:r>
            <a:r>
              <a:rPr lang="zh-CN" altLang="en-US" b="1" dirty="0">
                <a:solidFill>
                  <a:schemeClr val="bg1"/>
                </a:solidFill>
                <a:effectLst>
                  <a:glow rad="228600">
                    <a:schemeClr val="tx1"/>
                  </a:glow>
                </a:effectLst>
                <a:ea typeface="ＭＳ Ｐゴシック" charset="0"/>
              </a:rPr>
              <a:t>德怀特</a:t>
            </a:r>
            <a:r>
              <a:rPr lang="en-US" altLang="zh-CN" b="1" dirty="0">
                <a:solidFill>
                  <a:schemeClr val="bg1"/>
                </a:solidFill>
                <a:effectLst>
                  <a:glow rad="228600">
                    <a:schemeClr val="tx1"/>
                  </a:glow>
                </a:effectLst>
                <a:ea typeface="ＭＳ Ｐゴシック" charset="0"/>
              </a:rPr>
              <a:t>·</a:t>
            </a:r>
            <a:r>
              <a:rPr lang="en-US" b="1" dirty="0">
                <a:solidFill>
                  <a:schemeClr val="bg1"/>
                </a:solidFill>
                <a:effectLst>
                  <a:glow rad="228600">
                    <a:schemeClr val="tx1"/>
                  </a:glow>
                </a:effectLst>
                <a:ea typeface="ＭＳ Ｐゴシック" charset="0"/>
              </a:rPr>
              <a:t>L·</a:t>
            </a:r>
            <a:r>
              <a:rPr lang="zh-CN" altLang="en-US" b="1" dirty="0">
                <a:solidFill>
                  <a:schemeClr val="bg1"/>
                </a:solidFill>
                <a:effectLst>
                  <a:glow rad="228600">
                    <a:schemeClr val="tx1"/>
                  </a:glow>
                </a:effectLst>
                <a:ea typeface="ＭＳ Ｐゴシック" charset="0"/>
              </a:rPr>
              <a:t>穆迪</a:t>
            </a:r>
            <a:r>
              <a:rPr lang="en-US" b="1" dirty="0">
                <a:solidFill>
                  <a:schemeClr val="bg1"/>
                </a:solidFill>
                <a:effectLst>
                  <a:glow rad="228600">
                    <a:schemeClr val="tx1"/>
                  </a:glow>
                </a:effectLst>
                <a:ea typeface="ＭＳ Ｐゴシック" charset="0"/>
              </a:rPr>
              <a:t>— </a:t>
            </a:r>
            <a:endParaRPr lang="en-US" b="1" dirty="0">
              <a:effectLst>
                <a:glow rad="228600">
                  <a:schemeClr val="tx1"/>
                </a:glow>
              </a:effectLst>
              <a:ea typeface="ＭＳ Ｐゴシック" charset="0"/>
            </a:endParaRPr>
          </a:p>
        </p:txBody>
      </p:sp>
    </p:spTree>
    <p:extLst>
      <p:ext uri="{BB962C8B-B14F-4D97-AF65-F5344CB8AC3E}">
        <p14:creationId xmlns:p14="http://schemas.microsoft.com/office/powerpoint/2010/main" val="655080212"/>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solidFill>
                  <a:srgbClr val="FFFF00"/>
                </a:solidFill>
                <a:effectLst>
                  <a:glow rad="127000">
                    <a:schemeClr val="tx1"/>
                  </a:glow>
                </a:effectLst>
                <a:latin typeface="Arial" charset="0"/>
                <a:ea typeface="ＭＳ Ｐゴシック" charset="0"/>
                <a:cs typeface="ＭＳ Ｐゴシック" charset="0"/>
              </a:rPr>
              <a:t>神</a:t>
            </a:r>
            <a:r>
              <a:rPr lang="zh-CN" altLang="en-US" sz="4800" b="1" dirty="0">
                <a:effectLst>
                  <a:glow rad="127000">
                    <a:schemeClr val="tx1"/>
                  </a:glow>
                </a:effectLst>
                <a:latin typeface="Arial" charset="0"/>
                <a:ea typeface="ＭＳ Ｐゴシック" charset="0"/>
                <a:cs typeface="ＭＳ Ｐゴシック" charset="0"/>
              </a:rPr>
              <a:t>为什么使我们改变</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0655824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神一直以来计划通过</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大卫谱系</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的君王来统治。</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的释经主题</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67358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神</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促使</a:t>
            </a:r>
            <a:r>
              <a:rPr lang="zh-CN" altLang="en-US" sz="4800" b="1" dirty="0">
                <a:effectLst>
                  <a:glow rad="127000">
                    <a:schemeClr val="tx1"/>
                  </a:glow>
                </a:effectLst>
                <a:latin typeface="Arial" charset="0"/>
                <a:ea typeface="ＭＳ Ｐゴシック" charset="0"/>
                <a:cs typeface="ＭＳ Ｐゴシック" charset="0"/>
              </a:rPr>
              <a:t>改变发生来成就祂对我们的旨意。</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的中心思想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04572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作个被上帝更新的人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795922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14400"/>
            <a:ext cx="9144000" cy="769349"/>
          </a:xfrm>
          <a:effectLst>
            <a:outerShdw blurRad="63500" dist="35921" dir="2700000" algn="ctr" rotWithShape="0">
              <a:schemeClr val="tx2">
                <a:alpha val="74998"/>
              </a:schemeClr>
            </a:outerShdw>
          </a:effectLst>
        </p:spPr>
        <p:txBody>
          <a:bodyPr/>
          <a:lstStyle/>
          <a:p>
            <a:pPr>
              <a:defRPr/>
            </a:pPr>
            <a:r>
              <a:rPr lang="zh-CN" altLang="en-US" sz="2400" dirty="0"/>
              <a:t>我们请求上帝改变的环境，往往正是上帝用来改变我们的环境</a:t>
            </a:r>
            <a:endParaRPr lang="en-US" sz="5400" b="1" dirty="0">
              <a:effectLst>
                <a:glow rad="127000">
                  <a:schemeClr val="tx1"/>
                </a:glow>
              </a:effectLst>
              <a:latin typeface="Arial" charset="0"/>
              <a:ea typeface="ＭＳ Ｐゴシック" charset="0"/>
              <a:cs typeface="ＭＳ Ｐゴシック" charset="0"/>
            </a:endParaRPr>
          </a:p>
        </p:txBody>
      </p:sp>
      <p:sp>
        <p:nvSpPr>
          <p:cNvPr id="3" name="TextBox 2"/>
          <p:cNvSpPr txBox="1"/>
          <p:nvPr/>
        </p:nvSpPr>
        <p:spPr>
          <a:xfrm>
            <a:off x="914400" y="457200"/>
            <a:ext cx="6858001" cy="544764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zh-CN" altLang="en-US" sz="6600" b="1" i="0" u="none" strike="noStrike" kern="1200" cap="none" spc="0" normalizeH="0" baseline="0" noProof="0" dirty="0">
                <a:ln>
                  <a:noFill/>
                </a:ln>
                <a:solidFill>
                  <a:srgbClr val="FFFFFF"/>
                </a:solidFill>
                <a:effectLst/>
                <a:uLnTx/>
                <a:uFillTx/>
                <a:latin typeface="Arial"/>
                <a:ea typeface="ＭＳ Ｐゴシック" charset="0"/>
                <a:cs typeface="Arial"/>
              </a:rPr>
              <a:t>我们请求上帝改变的环境，往往正是上帝用来改变我们的环境 </a:t>
            </a:r>
            <a:r>
              <a:rPr kumimoji="0" lang="en-US" sz="54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马克斯</a:t>
            </a: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卢卡多</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ＭＳ Ｐゴシック" charset="0"/>
                <a:cs typeface="Arial"/>
              </a:rPr>
              <a:t>我受造奇妙而可畏</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10567987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a:srcRect l="6965" b="5850"/>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p:spPr>
        <p:txBody>
          <a:bodyPr/>
          <a:lstStyle/>
          <a:p>
            <a:pPr algn="r">
              <a:defRPr/>
            </a:pPr>
            <a:r>
              <a:rPr lang="zh-CN" altLang="en-US" sz="4800" b="1" dirty="0">
                <a:effectLst>
                  <a:glow rad="127000">
                    <a:schemeClr val="tx1"/>
                  </a:glow>
                </a:effectLst>
                <a:latin typeface="Times New Roman"/>
                <a:ea typeface="ＭＳ Ｐゴシック" charset="0"/>
                <a:cs typeface="Times New Roman"/>
              </a:rPr>
              <a:t>如果没有改变</a:t>
            </a:r>
            <a:r>
              <a:rPr lang="en-US" sz="4800" b="1" dirty="0">
                <a:effectLst>
                  <a:glow rad="127000">
                    <a:schemeClr val="tx1"/>
                  </a:glow>
                </a:effectLst>
                <a:latin typeface="Times New Roman"/>
                <a:ea typeface="ＭＳ Ｐゴシック" charset="0"/>
                <a:cs typeface="Times New Roman"/>
              </a:rPr>
              <a:t>,</a:t>
            </a:r>
            <a:br>
              <a:rPr lang="en-US" sz="4800" b="1" dirty="0">
                <a:effectLst>
                  <a:glow rad="127000">
                    <a:schemeClr val="tx1"/>
                  </a:glow>
                </a:effectLst>
                <a:latin typeface="Times New Roman"/>
                <a:ea typeface="ＭＳ Ｐゴシック" charset="0"/>
                <a:cs typeface="Times New Roman"/>
              </a:rPr>
            </a:br>
            <a:r>
              <a:rPr lang="zh-CN" altLang="en-US" sz="4800" b="1" dirty="0">
                <a:effectLst>
                  <a:glow rad="127000">
                    <a:schemeClr val="tx1"/>
                  </a:glow>
                </a:effectLst>
                <a:latin typeface="Times New Roman"/>
                <a:ea typeface="ＭＳ Ｐゴシック" charset="0"/>
                <a:cs typeface="Times New Roman"/>
              </a:rPr>
              <a:t>也就不会有蝴蝶。</a:t>
            </a:r>
            <a:br>
              <a:rPr lang="en-US" sz="4800" b="1" dirty="0">
                <a:effectLst>
                  <a:glow rad="127000">
                    <a:schemeClr val="tx1"/>
                  </a:glow>
                </a:effectLst>
                <a:latin typeface="Times New Roman"/>
                <a:ea typeface="ＭＳ Ｐゴシック" charset="0"/>
                <a:cs typeface="Times New Roman"/>
              </a:rPr>
            </a:br>
            <a:r>
              <a:rPr lang="en-US" sz="3600" b="1" i="1" dirty="0">
                <a:effectLst>
                  <a:glow rad="127000">
                    <a:schemeClr val="tx1"/>
                  </a:glow>
                </a:effectLst>
                <a:latin typeface="Times New Roman"/>
                <a:ea typeface="ＭＳ Ｐゴシック" charset="0"/>
                <a:cs typeface="Times New Roman"/>
              </a:rPr>
              <a:t>—</a:t>
            </a:r>
            <a:r>
              <a:rPr lang="zh-CN" altLang="en-US" sz="3600" b="1" i="1" dirty="0">
                <a:effectLst>
                  <a:glow rad="127000">
                    <a:schemeClr val="tx1"/>
                  </a:glow>
                </a:effectLst>
                <a:latin typeface="Times New Roman"/>
                <a:ea typeface="ＭＳ Ｐゴシック" charset="0"/>
                <a:cs typeface="Times New Roman"/>
              </a:rPr>
              <a:t>不知名者</a:t>
            </a:r>
            <a:endParaRPr lang="en-US" sz="3600" b="1" i="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5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Change</a:t>
            </a:r>
          </a:p>
        </p:txBody>
      </p:sp>
      <p:pic>
        <p:nvPicPr>
          <p:cNvPr id="2" name="Picture 1"/>
          <p:cNvPicPr>
            <a:picLocks noChangeAspect="1"/>
          </p:cNvPicPr>
          <p:nvPr/>
        </p:nvPicPr>
        <p:blipFill>
          <a:blip r:embed="rId3"/>
          <a:stretch>
            <a:fillRect/>
          </a:stretch>
        </p:blipFill>
        <p:spPr>
          <a:xfrm>
            <a:off x="2146300" y="0"/>
            <a:ext cx="4843220" cy="6858000"/>
          </a:xfrm>
          <a:prstGeom prst="rect">
            <a:avLst/>
          </a:prstGeom>
        </p:spPr>
      </p:pic>
      <p:sp>
        <p:nvSpPr>
          <p:cNvPr id="3" name="TextBox 2">
            <a:extLst>
              <a:ext uri="{FF2B5EF4-FFF2-40B4-BE49-F238E27FC236}">
                <a16:creationId xmlns:a16="http://schemas.microsoft.com/office/drawing/2014/main" id="{987ABF0F-A27D-D0B2-E256-CCE850203C29}"/>
              </a:ext>
            </a:extLst>
          </p:cNvPr>
          <p:cNvSpPr txBox="1"/>
          <p:nvPr/>
        </p:nvSpPr>
        <p:spPr>
          <a:xfrm>
            <a:off x="2929610" y="838200"/>
            <a:ext cx="3276600" cy="5520742"/>
          </a:xfrm>
          <a:prstGeom prst="rect">
            <a:avLst/>
          </a:prstGeom>
          <a:solidFill>
            <a:srgbClr val="332D29"/>
          </a:solidFill>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EAB044"/>
                </a:solidFill>
                <a:effectLst/>
                <a:uLnTx/>
                <a:uFillTx/>
                <a:latin typeface="Times New Roman" charset="0"/>
                <a:ea typeface="ＭＳ Ｐゴシック" charset="0"/>
              </a:rPr>
              <a:t>主啊</a:t>
            </a:r>
            <a:endParaRPr kumimoji="0" lang="en-US" altLang="zh-CN" sz="5400" b="1" i="0" u="none" strike="noStrike" kern="1200" cap="none" spc="0" normalizeH="0" baseline="0" noProof="0" dirty="0">
              <a:ln>
                <a:noFill/>
              </a:ln>
              <a:solidFill>
                <a:srgbClr val="EAB044"/>
              </a:solidFill>
              <a:effectLst/>
              <a:uLnTx/>
              <a:uFillTx/>
              <a:latin typeface="Times New Roman" charset="0"/>
              <a:ea typeface="ＭＳ Ｐゴシック" charset="0"/>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Times New Roman" charset="0"/>
                <a:ea typeface="ＭＳ Ｐゴシック" charset="0"/>
              </a:rPr>
              <a:t>我来到你面前</a:t>
            </a:r>
            <a:endParaRPr kumimoji="0" lang="en-US" altLang="zh-CN" sz="3600" b="1"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EAB044"/>
                </a:solidFill>
                <a:effectLst/>
                <a:uLnTx/>
                <a:uFillTx/>
                <a:latin typeface="Times New Roman" charset="0"/>
                <a:ea typeface="ＭＳ Ｐゴシック" charset="0"/>
              </a:rPr>
              <a:t>让我</a:t>
            </a:r>
            <a:endParaRPr kumimoji="0" lang="en-US" altLang="zh-CN" sz="5400" b="1" i="0" u="none" strike="noStrike" kern="1200" cap="none" spc="0" normalizeH="0" baseline="0" noProof="0" dirty="0">
              <a:ln>
                <a:noFill/>
              </a:ln>
              <a:solidFill>
                <a:srgbClr val="EAB044"/>
              </a:solidFill>
              <a:effectLst/>
              <a:uLnTx/>
              <a:uFillTx/>
              <a:latin typeface="Times New Roman" charset="0"/>
              <a:ea typeface="ＭＳ Ｐゴシック" charset="0"/>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Times New Roman" charset="0"/>
                <a:ea typeface="ＭＳ Ｐゴシック" charset="0"/>
              </a:rPr>
              <a:t>的心被改变</a:t>
            </a:r>
            <a:r>
              <a:rPr kumimoji="0" lang="zh-CN" altLang="en-US" sz="5400" b="1" i="0" u="none" strike="noStrike" kern="1200" cap="none" spc="0" normalizeH="0" baseline="0" noProof="0" dirty="0">
                <a:ln>
                  <a:noFill/>
                </a:ln>
                <a:solidFill>
                  <a:srgbClr val="EAB044"/>
                </a:solidFill>
                <a:effectLst/>
                <a:uLnTx/>
                <a:uFillTx/>
                <a:latin typeface="Times New Roman" charset="0"/>
                <a:ea typeface="ＭＳ Ｐゴシック" charset="0"/>
              </a:rPr>
              <a:t>更新</a:t>
            </a:r>
            <a:endParaRPr kumimoji="0" lang="en-US" sz="5400" b="1" i="0" u="none" strike="noStrike" kern="1200" cap="none" spc="0" normalizeH="0" baseline="0" noProof="0" dirty="0">
              <a:ln>
                <a:noFill/>
              </a:ln>
              <a:solidFill>
                <a:srgbClr val="EAB044"/>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70358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96409131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a:srcRect l="6965" b="5850"/>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p:spPr>
        <p:txBody>
          <a:bodyPr/>
          <a:lstStyle/>
          <a:p>
            <a:pPr algn="r">
              <a:defRPr/>
            </a:pPr>
            <a:r>
              <a:rPr lang="zh-CN" altLang="en-US" sz="4800" b="1" dirty="0">
                <a:effectLst>
                  <a:glow rad="127000">
                    <a:schemeClr val="tx1"/>
                  </a:glow>
                </a:effectLst>
                <a:latin typeface="Times New Roman"/>
                <a:ea typeface="ＭＳ Ｐゴシック" charset="0"/>
                <a:cs typeface="Times New Roman"/>
              </a:rPr>
              <a:t>如果没有改变</a:t>
            </a:r>
            <a:r>
              <a:rPr lang="en-US" sz="4800" b="1" dirty="0">
                <a:effectLst>
                  <a:glow rad="127000">
                    <a:schemeClr val="tx1"/>
                  </a:glow>
                </a:effectLst>
                <a:latin typeface="Times New Roman"/>
                <a:ea typeface="ＭＳ Ｐゴシック" charset="0"/>
                <a:cs typeface="Times New Roman"/>
              </a:rPr>
              <a:t>,</a:t>
            </a:r>
            <a:br>
              <a:rPr lang="en-US" sz="4800" b="1" dirty="0">
                <a:effectLst>
                  <a:glow rad="127000">
                    <a:schemeClr val="tx1"/>
                  </a:glow>
                </a:effectLst>
                <a:latin typeface="Times New Roman"/>
                <a:ea typeface="ＭＳ Ｐゴシック" charset="0"/>
                <a:cs typeface="Times New Roman"/>
              </a:rPr>
            </a:br>
            <a:r>
              <a:rPr lang="zh-CN" altLang="en-US" sz="4800" b="1" dirty="0">
                <a:effectLst>
                  <a:glow rad="127000">
                    <a:schemeClr val="tx1"/>
                  </a:glow>
                </a:effectLst>
                <a:latin typeface="Times New Roman"/>
                <a:ea typeface="ＭＳ Ｐゴシック" charset="0"/>
                <a:cs typeface="Times New Roman"/>
              </a:rPr>
              <a:t>也就不会有蝴蝶。</a:t>
            </a:r>
            <a:br>
              <a:rPr lang="en-US" sz="4800" b="1" dirty="0">
                <a:effectLst>
                  <a:glow rad="127000">
                    <a:schemeClr val="tx1"/>
                  </a:glow>
                </a:effectLst>
                <a:latin typeface="Times New Roman"/>
                <a:ea typeface="ＭＳ Ｐゴシック" charset="0"/>
                <a:cs typeface="Times New Roman"/>
              </a:rPr>
            </a:br>
            <a:r>
              <a:rPr lang="en-US" sz="3600" b="1" i="1" dirty="0">
                <a:effectLst>
                  <a:glow rad="127000">
                    <a:schemeClr val="tx1"/>
                  </a:glow>
                </a:effectLst>
                <a:latin typeface="Times New Roman"/>
                <a:ea typeface="ＭＳ Ｐゴシック" charset="0"/>
                <a:cs typeface="Times New Roman"/>
              </a:rPr>
              <a:t>—</a:t>
            </a:r>
            <a:r>
              <a:rPr lang="zh-CN" altLang="en-US" sz="3600" b="1" i="1" dirty="0">
                <a:effectLst>
                  <a:glow rad="127000">
                    <a:schemeClr val="tx1"/>
                  </a:glow>
                </a:effectLst>
                <a:latin typeface="Times New Roman"/>
                <a:ea typeface="ＭＳ Ｐゴシック" charset="0"/>
                <a:cs typeface="Times New Roman"/>
              </a:rPr>
              <a:t>不知名者</a:t>
            </a:r>
            <a:endParaRPr lang="en-US" sz="3600" b="1" i="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754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856487475"/>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扫罗</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7050587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3581400" y="152400"/>
            <a:ext cx="3200400" cy="1143000"/>
          </a:xfrm>
        </p:spPr>
        <p:txBody>
          <a:bodyPr/>
          <a:lstStyle/>
          <a:p>
            <a:pPr eaLnBrk="1" hangingPunct="1"/>
            <a:r>
              <a:rPr lang="zh-TW" altLang="en-US" b="1">
                <a:latin typeface="Times New Roman" charset="0"/>
                <a:ea typeface="新細明體" charset="0"/>
                <a:cs typeface="新細明體" charset="0"/>
              </a:rPr>
              <a:t> </a:t>
            </a:r>
            <a:r>
              <a:rPr lang="zh-CN" altLang="en-US" b="1">
                <a:solidFill>
                  <a:srgbClr val="003399"/>
                </a:solidFill>
                <a:latin typeface="Times New Roman" charset="0"/>
                <a:ea typeface="新細明體" charset="0"/>
                <a:cs typeface="新細明體" charset="0"/>
              </a:rPr>
              <a:t>应用</a:t>
            </a:r>
            <a:r>
              <a:rPr lang="zh-TW" altLang="en-US">
                <a:latin typeface="Times New Roman" charset="0"/>
                <a:ea typeface="新細明體" charset="0"/>
                <a:cs typeface="新細明體" charset="0"/>
              </a:rPr>
              <a:t> </a:t>
            </a:r>
          </a:p>
        </p:txBody>
      </p:sp>
      <p:sp>
        <p:nvSpPr>
          <p:cNvPr id="116740" name="WordArt 4"/>
          <p:cNvSpPr>
            <a:spLocks noChangeArrowheads="1" noChangeShapeType="1" noTextEdit="1"/>
          </p:cNvSpPr>
          <p:nvPr/>
        </p:nvSpPr>
        <p:spPr bwMode="auto">
          <a:xfrm>
            <a:off x="-381000" y="1981200"/>
            <a:ext cx="6477000" cy="2417763"/>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3600" kern="10">
                <a:ln w="9525">
                  <a:round/>
                  <a:headEnd/>
                  <a:tailEnd/>
                </a:ln>
                <a:gradFill rotWithShape="1">
                  <a:gsLst>
                    <a:gs pos="0">
                      <a:srgbClr val="FF0000"/>
                    </a:gs>
                    <a:gs pos="100000">
                      <a:srgbClr val="DEDA22"/>
                    </a:gs>
                  </a:gsLst>
                  <a:lin ang="5400000" scaled="1"/>
                </a:gradFill>
                <a:latin typeface="Impact"/>
                <a:ea typeface="Impact"/>
                <a:cs typeface="Impact"/>
              </a:rPr>
              <a:t>对的</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6741" name="WordArt 5"/>
          <p:cNvSpPr>
            <a:spLocks noChangeArrowheads="1" noChangeShapeType="1" noTextEdit="1"/>
          </p:cNvSpPr>
          <p:nvPr/>
        </p:nvSpPr>
        <p:spPr bwMode="auto">
          <a:xfrm>
            <a:off x="1524000" y="3514725"/>
            <a:ext cx="4343400" cy="19050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CHT" altLang="en-US" sz="3600" kern="10">
                <a:ln w="9525">
                  <a:round/>
                  <a:headEnd/>
                  <a:tailEnd/>
                </a:ln>
                <a:gradFill rotWithShape="1">
                  <a:gsLst>
                    <a:gs pos="0">
                      <a:srgbClr val="FF0000"/>
                    </a:gs>
                    <a:gs pos="100000">
                      <a:srgbClr val="DEDA22"/>
                    </a:gs>
                  </a:gsLst>
                  <a:lin ang="5400000" scaled="1"/>
                </a:gradFill>
                <a:latin typeface="Impact"/>
                <a:ea typeface="Impact"/>
                <a:cs typeface="Impact"/>
              </a:rPr>
              <a:t>好的</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pic>
        <p:nvPicPr>
          <p:cNvPr id="116743" name="Picture 7"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7366000" y="3962400"/>
            <a:ext cx="1397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2" name="Picture 8" descr="j023817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49400" y="152400"/>
            <a:ext cx="21082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5" name="WordArt 9"/>
          <p:cNvSpPr>
            <a:spLocks noChangeArrowheads="1" noChangeShapeType="1" noTextEdit="1"/>
          </p:cNvSpPr>
          <p:nvPr/>
        </p:nvSpPr>
        <p:spPr bwMode="auto">
          <a:xfrm>
            <a:off x="6400800" y="1524000"/>
            <a:ext cx="2438400" cy="1179513"/>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3600" kern="10">
                <a:ln w="9525">
                  <a:round/>
                  <a:headEnd/>
                  <a:tailEnd/>
                </a:ln>
                <a:gradFill rotWithShape="1">
                  <a:gsLst>
                    <a:gs pos="0">
                      <a:srgbClr val="FF0000"/>
                    </a:gs>
                    <a:gs pos="100000">
                      <a:srgbClr val="DEDA22"/>
                    </a:gs>
                  </a:gsLst>
                  <a:lin ang="5400000" scaled="1"/>
                </a:gradFill>
                <a:latin typeface="Impact"/>
                <a:ea typeface="Impact"/>
                <a:cs typeface="Impact"/>
              </a:rPr>
              <a:t>开始</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6746" name="WordArt 10"/>
          <p:cNvSpPr>
            <a:spLocks noChangeArrowheads="1" noChangeShapeType="1" noTextEdit="1"/>
          </p:cNvSpPr>
          <p:nvPr/>
        </p:nvSpPr>
        <p:spPr bwMode="auto">
          <a:xfrm>
            <a:off x="6096000" y="2971800"/>
            <a:ext cx="2362200" cy="9906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3600" kern="10">
                <a:ln w="9525">
                  <a:round/>
                  <a:headEnd/>
                  <a:tailEnd/>
                </a:ln>
                <a:gradFill rotWithShape="1">
                  <a:gsLst>
                    <a:gs pos="0">
                      <a:srgbClr val="FF0000"/>
                    </a:gs>
                    <a:gs pos="100000">
                      <a:srgbClr val="DEDA22"/>
                    </a:gs>
                  </a:gsLst>
                  <a:lin ang="5400000" scaled="1"/>
                </a:gradFill>
                <a:latin typeface="Impact"/>
                <a:ea typeface="Impact"/>
                <a:cs typeface="Impact"/>
              </a:rPr>
              <a:t>结束</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6747" name="Text Box 11"/>
          <p:cNvSpPr txBox="1">
            <a:spLocks noChangeArrowheads="1"/>
          </p:cNvSpPr>
          <p:nvPr/>
        </p:nvSpPr>
        <p:spPr bwMode="auto">
          <a:xfrm>
            <a:off x="0" y="6019800"/>
            <a:ext cx="9144000" cy="641350"/>
          </a:xfrm>
          <a:prstGeom prst="rect">
            <a:avLst/>
          </a:prstGeom>
          <a:solidFill>
            <a:schemeClr val="tx1"/>
          </a:solidFill>
          <a:ln>
            <a:noFill/>
          </a:ln>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3600">
                <a:solidFill>
                  <a:schemeClr val="bg1"/>
                </a:solidFill>
                <a:latin typeface="Britannic Bold" charset="0"/>
                <a:ea typeface="新細明體" charset="0"/>
                <a:cs typeface="新細明體" charset="0"/>
              </a:rPr>
              <a:t>借着</a:t>
            </a:r>
            <a:r>
              <a:rPr lang="zh-CN" altLang="en-US" sz="3600">
                <a:solidFill>
                  <a:srgbClr val="FFFF00"/>
                </a:solidFill>
                <a:latin typeface="Britannic Bold" charset="0"/>
                <a:ea typeface="新細明體" charset="0"/>
                <a:cs typeface="新細明體" charset="0"/>
              </a:rPr>
              <a:t>顺服</a:t>
            </a:r>
            <a:r>
              <a:rPr lang="zh-CN" altLang="en-US" sz="3600">
                <a:solidFill>
                  <a:schemeClr val="bg1"/>
                </a:solidFill>
                <a:latin typeface="Britannic Bold" charset="0"/>
                <a:ea typeface="新細明體" charset="0"/>
                <a:cs typeface="新細明體" charset="0"/>
              </a:rPr>
              <a:t>，作一个合乎</a:t>
            </a:r>
            <a:r>
              <a:rPr lang="zh-CN" altLang="en-US" sz="3600">
                <a:solidFill>
                  <a:srgbClr val="FFFF00"/>
                </a:solidFill>
                <a:latin typeface="Britannic Bold" charset="0"/>
                <a:ea typeface="新細明體" charset="0"/>
                <a:cs typeface="新細明體" charset="0"/>
              </a:rPr>
              <a:t>神</a:t>
            </a:r>
            <a:r>
              <a:rPr lang="zh-CN" altLang="en-US" sz="3600">
                <a:solidFill>
                  <a:schemeClr val="bg1"/>
                </a:solidFill>
                <a:latin typeface="Britannic Bold" charset="0"/>
                <a:ea typeface="新細明體" charset="0"/>
                <a:cs typeface="新細明體" charset="0"/>
              </a:rPr>
              <a:t>心意的人</a:t>
            </a:r>
            <a:r>
              <a:rPr lang="en-US" altLang="zh-TW" sz="3600">
                <a:solidFill>
                  <a:srgbClr val="0000FF"/>
                </a:solidFill>
                <a:latin typeface="Britannic Bold" charset="0"/>
                <a:ea typeface="新細明體" charset="0"/>
                <a:cs typeface="新細明體" charset="0"/>
              </a:rPr>
              <a:t> </a:t>
            </a:r>
          </a:p>
        </p:txBody>
      </p:sp>
      <p:pic>
        <p:nvPicPr>
          <p:cNvPr id="116748" name="Picture 12"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6705600" y="0"/>
            <a:ext cx="1397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40"/>
                                        </p:tgtEl>
                                        <p:attrNameLst>
                                          <p:attrName>style.visibility</p:attrName>
                                        </p:attrNameLst>
                                      </p:cBhvr>
                                      <p:to>
                                        <p:strVal val="visible"/>
                                      </p:to>
                                    </p:set>
                                    <p:anim calcmode="lin" valueType="num">
                                      <p:cBhvr additive="base">
                                        <p:cTn id="7" dur="500" fill="hold"/>
                                        <p:tgtEl>
                                          <p:spTgt spid="116740"/>
                                        </p:tgtEl>
                                        <p:attrNameLst>
                                          <p:attrName>ppt_x</p:attrName>
                                        </p:attrNameLst>
                                      </p:cBhvr>
                                      <p:tavLst>
                                        <p:tav tm="0">
                                          <p:val>
                                            <p:strVal val="0-#ppt_w/2"/>
                                          </p:val>
                                        </p:tav>
                                        <p:tav tm="100000">
                                          <p:val>
                                            <p:strVal val="#ppt_x"/>
                                          </p:val>
                                        </p:tav>
                                      </p:tavLst>
                                    </p:anim>
                                    <p:anim calcmode="lin" valueType="num">
                                      <p:cBhvr additive="base">
                                        <p:cTn id="8" dur="500" fill="hold"/>
                                        <p:tgtEl>
                                          <p:spTgt spid="11674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116745"/>
                                        </p:tgtEl>
                                        <p:attrNameLst>
                                          <p:attrName>style.visibility</p:attrName>
                                        </p:attrNameLst>
                                      </p:cBhvr>
                                      <p:to>
                                        <p:strVal val="visible"/>
                                      </p:to>
                                    </p:set>
                                    <p:anim calcmode="lin" valueType="num">
                                      <p:cBhvr>
                                        <p:cTn id="12" dur="500" fill="hold"/>
                                        <p:tgtEl>
                                          <p:spTgt spid="116745"/>
                                        </p:tgtEl>
                                        <p:attrNameLst>
                                          <p:attrName>ppt_w</p:attrName>
                                        </p:attrNameLst>
                                      </p:cBhvr>
                                      <p:tavLst>
                                        <p:tav tm="0">
                                          <p:val>
                                            <p:strVal val="(6*min(max(#ppt_w*#ppt_h,.3),1)-7.4)/-.7*#ppt_w"/>
                                          </p:val>
                                        </p:tav>
                                        <p:tav tm="100000">
                                          <p:val>
                                            <p:strVal val="#ppt_w"/>
                                          </p:val>
                                        </p:tav>
                                      </p:tavLst>
                                    </p:anim>
                                    <p:anim calcmode="lin" valueType="num">
                                      <p:cBhvr>
                                        <p:cTn id="13" dur="500" fill="hold"/>
                                        <p:tgtEl>
                                          <p:spTgt spid="116745"/>
                                        </p:tgtEl>
                                        <p:attrNameLst>
                                          <p:attrName>ppt_h</p:attrName>
                                        </p:attrNameLst>
                                      </p:cBhvr>
                                      <p:tavLst>
                                        <p:tav tm="0">
                                          <p:val>
                                            <p:strVal val="(6*min(max(#ppt_w*#ppt_h,.3),1)-7.4)/-.7*#ppt_h"/>
                                          </p:val>
                                        </p:tav>
                                        <p:tav tm="100000">
                                          <p:val>
                                            <p:strVal val="#ppt_h"/>
                                          </p:val>
                                        </p:tav>
                                      </p:tavLst>
                                    </p:anim>
                                    <p:anim calcmode="lin" valueType="num">
                                      <p:cBhvr>
                                        <p:cTn id="14" dur="500" fill="hold"/>
                                        <p:tgtEl>
                                          <p:spTgt spid="116745"/>
                                        </p:tgtEl>
                                        <p:attrNameLst>
                                          <p:attrName>ppt_x</p:attrName>
                                        </p:attrNameLst>
                                      </p:cBhvr>
                                      <p:tavLst>
                                        <p:tav tm="0">
                                          <p:val>
                                            <p:fltVal val="0.5"/>
                                          </p:val>
                                        </p:tav>
                                        <p:tav tm="100000">
                                          <p:val>
                                            <p:strVal val="#ppt_x"/>
                                          </p:val>
                                        </p:tav>
                                      </p:tavLst>
                                    </p:anim>
                                    <p:anim calcmode="lin" valueType="num">
                                      <p:cBhvr>
                                        <p:cTn id="15" dur="500" fill="hold"/>
                                        <p:tgtEl>
                                          <p:spTgt spid="116745"/>
                                        </p:tgtEl>
                                        <p:attrNameLst>
                                          <p:attrName>ppt_y</p:attrName>
                                        </p:attrNameLst>
                                      </p:cBhvr>
                                      <p:tavLst>
                                        <p:tav tm="0">
                                          <p:val>
                                            <p:strVal val="1+(6*min(max(#ppt_w*#ppt_h,.3),1)-7.4)/-.7*#ppt_h/2"/>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16748"/>
                                        </p:tgtEl>
                                        <p:attrNameLst>
                                          <p:attrName>style.visibility</p:attrName>
                                        </p:attrNameLst>
                                      </p:cBhvr>
                                      <p:to>
                                        <p:strVal val="visible"/>
                                      </p:to>
                                    </p:set>
                                    <p:anim calcmode="lin" valueType="num">
                                      <p:cBhvr additive="base">
                                        <p:cTn id="18" dur="500" fill="hold"/>
                                        <p:tgtEl>
                                          <p:spTgt spid="116748"/>
                                        </p:tgtEl>
                                        <p:attrNameLst>
                                          <p:attrName>ppt_x</p:attrName>
                                        </p:attrNameLst>
                                      </p:cBhvr>
                                      <p:tavLst>
                                        <p:tav tm="0">
                                          <p:val>
                                            <p:strVal val="0-#ppt_w/2"/>
                                          </p:val>
                                        </p:tav>
                                        <p:tav tm="100000">
                                          <p:val>
                                            <p:strVal val="#ppt_x"/>
                                          </p:val>
                                        </p:tav>
                                      </p:tavLst>
                                    </p:anim>
                                    <p:anim calcmode="lin" valueType="num">
                                      <p:cBhvr additive="base">
                                        <p:cTn id="19" dur="500" fill="hold"/>
                                        <p:tgtEl>
                                          <p:spTgt spid="11674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6741"/>
                                        </p:tgtEl>
                                        <p:attrNameLst>
                                          <p:attrName>style.visibility</p:attrName>
                                        </p:attrNameLst>
                                      </p:cBhvr>
                                      <p:to>
                                        <p:strVal val="visible"/>
                                      </p:to>
                                    </p:set>
                                    <p:anim calcmode="lin" valueType="num">
                                      <p:cBhvr additive="base">
                                        <p:cTn id="24" dur="500" fill="hold"/>
                                        <p:tgtEl>
                                          <p:spTgt spid="116741"/>
                                        </p:tgtEl>
                                        <p:attrNameLst>
                                          <p:attrName>ppt_x</p:attrName>
                                        </p:attrNameLst>
                                      </p:cBhvr>
                                      <p:tavLst>
                                        <p:tav tm="0">
                                          <p:val>
                                            <p:strVal val="0-#ppt_w/2"/>
                                          </p:val>
                                        </p:tav>
                                        <p:tav tm="100000">
                                          <p:val>
                                            <p:strVal val="#ppt_x"/>
                                          </p:val>
                                        </p:tav>
                                      </p:tavLst>
                                    </p:anim>
                                    <p:anim calcmode="lin" valueType="num">
                                      <p:cBhvr additive="base">
                                        <p:cTn id="25" dur="500" fill="hold"/>
                                        <p:tgtEl>
                                          <p:spTgt spid="116741"/>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3" presetClass="entr" presetSubtype="36" fill="hold" grpId="0" nodeType="afterEffect">
                                  <p:stCondLst>
                                    <p:cond delay="0"/>
                                  </p:stCondLst>
                                  <p:childTnLst>
                                    <p:set>
                                      <p:cBhvr>
                                        <p:cTn id="28" dur="1" fill="hold">
                                          <p:stCondLst>
                                            <p:cond delay="0"/>
                                          </p:stCondLst>
                                        </p:cTn>
                                        <p:tgtEl>
                                          <p:spTgt spid="116746"/>
                                        </p:tgtEl>
                                        <p:attrNameLst>
                                          <p:attrName>style.visibility</p:attrName>
                                        </p:attrNameLst>
                                      </p:cBhvr>
                                      <p:to>
                                        <p:strVal val="visible"/>
                                      </p:to>
                                    </p:set>
                                    <p:anim calcmode="lin" valueType="num">
                                      <p:cBhvr>
                                        <p:cTn id="29" dur="500" fill="hold"/>
                                        <p:tgtEl>
                                          <p:spTgt spid="116746"/>
                                        </p:tgtEl>
                                        <p:attrNameLst>
                                          <p:attrName>ppt_w</p:attrName>
                                        </p:attrNameLst>
                                      </p:cBhvr>
                                      <p:tavLst>
                                        <p:tav tm="0">
                                          <p:val>
                                            <p:strVal val="(6*min(max(#ppt_w*#ppt_h,.3),1)-7.4)/-.7*#ppt_w"/>
                                          </p:val>
                                        </p:tav>
                                        <p:tav tm="100000">
                                          <p:val>
                                            <p:strVal val="#ppt_w"/>
                                          </p:val>
                                        </p:tav>
                                      </p:tavLst>
                                    </p:anim>
                                    <p:anim calcmode="lin" valueType="num">
                                      <p:cBhvr>
                                        <p:cTn id="30" dur="500" fill="hold"/>
                                        <p:tgtEl>
                                          <p:spTgt spid="116746"/>
                                        </p:tgtEl>
                                        <p:attrNameLst>
                                          <p:attrName>ppt_h</p:attrName>
                                        </p:attrNameLst>
                                      </p:cBhvr>
                                      <p:tavLst>
                                        <p:tav tm="0">
                                          <p:val>
                                            <p:strVal val="(6*min(max(#ppt_w*#ppt_h,.3),1)-7.4)/-.7*#ppt_h"/>
                                          </p:val>
                                        </p:tav>
                                        <p:tav tm="100000">
                                          <p:val>
                                            <p:strVal val="#ppt_h"/>
                                          </p:val>
                                        </p:tav>
                                      </p:tavLst>
                                    </p:anim>
                                    <p:anim calcmode="lin" valueType="num">
                                      <p:cBhvr>
                                        <p:cTn id="31" dur="500" fill="hold"/>
                                        <p:tgtEl>
                                          <p:spTgt spid="116746"/>
                                        </p:tgtEl>
                                        <p:attrNameLst>
                                          <p:attrName>ppt_x</p:attrName>
                                        </p:attrNameLst>
                                      </p:cBhvr>
                                      <p:tavLst>
                                        <p:tav tm="0">
                                          <p:val>
                                            <p:fltVal val="0.5"/>
                                          </p:val>
                                        </p:tav>
                                        <p:tav tm="100000">
                                          <p:val>
                                            <p:strVal val="#ppt_x"/>
                                          </p:val>
                                        </p:tav>
                                      </p:tavLst>
                                    </p:anim>
                                    <p:anim calcmode="lin" valueType="num">
                                      <p:cBhvr>
                                        <p:cTn id="32" dur="500" fill="hold"/>
                                        <p:tgtEl>
                                          <p:spTgt spid="116746"/>
                                        </p:tgtEl>
                                        <p:attrNameLst>
                                          <p:attrName>ppt_y</p:attrName>
                                        </p:attrNameLst>
                                      </p:cBhvr>
                                      <p:tavLst>
                                        <p:tav tm="0">
                                          <p:val>
                                            <p:strVal val="1+(6*min(max(#ppt_w*#ppt_h,.3),1)-7.4)/-.7*#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16743"/>
                                        </p:tgtEl>
                                        <p:attrNameLst>
                                          <p:attrName>style.visibility</p:attrName>
                                        </p:attrNameLst>
                                      </p:cBhvr>
                                      <p:to>
                                        <p:strVal val="visible"/>
                                      </p:to>
                                    </p:set>
                                    <p:anim calcmode="lin" valueType="num">
                                      <p:cBhvr additive="base">
                                        <p:cTn id="35" dur="500" fill="hold"/>
                                        <p:tgtEl>
                                          <p:spTgt spid="116743"/>
                                        </p:tgtEl>
                                        <p:attrNameLst>
                                          <p:attrName>ppt_x</p:attrName>
                                        </p:attrNameLst>
                                      </p:cBhvr>
                                      <p:tavLst>
                                        <p:tav tm="0">
                                          <p:val>
                                            <p:strVal val="0-#ppt_w/2"/>
                                          </p:val>
                                        </p:tav>
                                        <p:tav tm="100000">
                                          <p:val>
                                            <p:strVal val="#ppt_x"/>
                                          </p:val>
                                        </p:tav>
                                      </p:tavLst>
                                    </p:anim>
                                    <p:anim calcmode="lin" valueType="num">
                                      <p:cBhvr additive="base">
                                        <p:cTn id="3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116747"/>
                                        </p:tgtEl>
                                        <p:attrNameLst>
                                          <p:attrName>style.visibility</p:attrName>
                                        </p:attrNameLst>
                                      </p:cBhvr>
                                      <p:to>
                                        <p:strVal val="visible"/>
                                      </p:to>
                                    </p:set>
                                    <p:anim calcmode="lin" valueType="num">
                                      <p:cBhvr additive="base">
                                        <p:cTn id="41" dur="500" fill="hold"/>
                                        <p:tgtEl>
                                          <p:spTgt spid="116747"/>
                                        </p:tgtEl>
                                        <p:attrNameLst>
                                          <p:attrName>ppt_x</p:attrName>
                                        </p:attrNameLst>
                                      </p:cBhvr>
                                      <p:tavLst>
                                        <p:tav tm="0">
                                          <p:val>
                                            <p:strVal val="#ppt_x"/>
                                          </p:val>
                                        </p:tav>
                                        <p:tav tm="100000">
                                          <p:val>
                                            <p:strVal val="#ppt_x"/>
                                          </p:val>
                                        </p:tav>
                                      </p:tavLst>
                                    </p:anim>
                                    <p:anim calcmode="lin" valueType="num">
                                      <p:cBhvr additive="base">
                                        <p:cTn id="42" dur="500" fill="hold"/>
                                        <p:tgtEl>
                                          <p:spTgt spid="1167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nimBg="1"/>
      <p:bldP spid="116741" grpId="0" animBg="1"/>
      <p:bldP spid="116745" grpId="0" animBg="1"/>
      <p:bldP spid="116746" grpId="0" animBg="1"/>
      <p:bldP spid="116747"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WordArt 3"/>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zh-CHT"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掃羅</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90118" name="WordArt 6"/>
          <p:cNvSpPr>
            <a:spLocks noChangeArrowheads="1" noChangeShapeType="1" noTextEdit="1"/>
          </p:cNvSpPr>
          <p:nvPr/>
        </p:nvSpPr>
        <p:spPr bwMode="auto">
          <a:xfrm>
            <a:off x="4343400" y="762000"/>
            <a:ext cx="3886200" cy="1828800"/>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他如何开始</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90120" name="Text Box 8"/>
          <p:cNvSpPr txBox="1">
            <a:spLocks noChangeArrowheads="1"/>
          </p:cNvSpPr>
          <p:nvPr/>
        </p:nvSpPr>
        <p:spPr bwMode="auto">
          <a:xfrm>
            <a:off x="5207000" y="2636838"/>
            <a:ext cx="1828800" cy="2239962"/>
          </a:xfrm>
          <a:prstGeom prst="rect">
            <a:avLst/>
          </a:prstGeom>
          <a:noFill/>
          <a:ln w="12700" cap="sq">
            <a:solidFill>
              <a:srgbClr val="3366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u="sng">
                <a:ea typeface="新細明體" charset="0"/>
              </a:rPr>
              <a:t>外貌</a:t>
            </a:r>
            <a:r>
              <a:rPr lang="zh-TW" altLang="en-US" u="sng">
                <a:ea typeface="新細明體" charset="0"/>
              </a:rPr>
              <a:t> </a:t>
            </a:r>
            <a:r>
              <a:rPr lang="en-US" altLang="zh-TW" u="sng">
                <a:ea typeface="Times New Roman" charset="0"/>
                <a:cs typeface="Times New Roman" charset="0"/>
              </a:rPr>
              <a:t>(9:2):</a:t>
            </a:r>
          </a:p>
          <a:p>
            <a:pPr algn="l" eaLnBrk="1" hangingPunct="1"/>
            <a:endParaRPr lang="en-US" altLang="zh-TW">
              <a:ea typeface="Times New Roman" charset="0"/>
              <a:cs typeface="Times New Roman" charset="0"/>
            </a:endParaRPr>
          </a:p>
          <a:p>
            <a:pPr algn="l" eaLnBrk="1" hangingPunct="1"/>
            <a:r>
              <a:rPr lang="zh-CN" altLang="en-US">
                <a:ea typeface="新細明體" charset="0"/>
              </a:rPr>
              <a:t>年轻</a:t>
            </a:r>
          </a:p>
          <a:p>
            <a:pPr algn="l" eaLnBrk="1" hangingPunct="1"/>
            <a:r>
              <a:rPr lang="zh-CN" altLang="en-US">
                <a:ea typeface="新細明體" charset="0"/>
              </a:rPr>
              <a:t>卓越</a:t>
            </a:r>
            <a:r>
              <a:rPr lang="zh-TW" altLang="en-US">
                <a:ea typeface="新細明體" charset="0"/>
              </a:rPr>
              <a:t> </a:t>
            </a:r>
          </a:p>
          <a:p>
            <a:pPr algn="l" eaLnBrk="1" hangingPunct="1"/>
            <a:r>
              <a:rPr lang="zh-CN" altLang="en-US">
                <a:ea typeface="新細明體" charset="0"/>
              </a:rPr>
              <a:t>高大</a:t>
            </a:r>
          </a:p>
        </p:txBody>
      </p:sp>
      <p:sp>
        <p:nvSpPr>
          <p:cNvPr id="90122" name="Text Box 10"/>
          <p:cNvSpPr txBox="1">
            <a:spLocks noChangeArrowheads="1"/>
          </p:cNvSpPr>
          <p:nvPr/>
        </p:nvSpPr>
        <p:spPr bwMode="auto">
          <a:xfrm>
            <a:off x="4267200" y="5181600"/>
            <a:ext cx="1741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2400">
                <a:solidFill>
                  <a:srgbClr val="CC0066"/>
                </a:solidFill>
                <a:ea typeface="新細明體" charset="0"/>
                <a:cs typeface="新細明體" charset="0"/>
              </a:rPr>
              <a:t>Q:  </a:t>
            </a:r>
            <a:r>
              <a:rPr lang="zh-CN" altLang="en-US" sz="2400">
                <a:solidFill>
                  <a:srgbClr val="CC0066"/>
                </a:solidFill>
                <a:ea typeface="新細明體" charset="0"/>
                <a:cs typeface="新細明體" charset="0"/>
              </a:rPr>
              <a:t>利或弊</a:t>
            </a:r>
            <a:r>
              <a:rPr lang="en-US" altLang="zh-TW" sz="2400">
                <a:solidFill>
                  <a:srgbClr val="CC0066"/>
                </a:solidFill>
                <a:ea typeface="新細明體" charset="0"/>
                <a:cs typeface="新細明體" charset="0"/>
              </a:rPr>
              <a:t>?</a:t>
            </a:r>
          </a:p>
        </p:txBody>
      </p:sp>
      <p:sp>
        <p:nvSpPr>
          <p:cNvPr id="90125" name="Text Box 13"/>
          <p:cNvSpPr txBox="1">
            <a:spLocks noChangeArrowheads="1"/>
          </p:cNvSpPr>
          <p:nvPr/>
        </p:nvSpPr>
        <p:spPr bwMode="auto">
          <a:xfrm>
            <a:off x="4267200" y="5562600"/>
            <a:ext cx="1370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2400">
                <a:solidFill>
                  <a:srgbClr val="CC0066"/>
                </a:solidFill>
                <a:ea typeface="新細明體" charset="0"/>
                <a:cs typeface="新細明體" charset="0"/>
              </a:rPr>
              <a:t>A:  </a:t>
            </a:r>
            <a:r>
              <a:rPr lang="zh-CN" altLang="en-US" sz="2400">
                <a:solidFill>
                  <a:srgbClr val="CC0066"/>
                </a:solidFill>
                <a:ea typeface="新細明體" charset="0"/>
                <a:cs typeface="新細明體" charset="0"/>
              </a:rPr>
              <a:t>有利</a:t>
            </a:r>
            <a:r>
              <a:rPr lang="en-US" altLang="zh-TW" sz="2400">
                <a:solidFill>
                  <a:srgbClr val="CC0066"/>
                </a:solidFill>
                <a:ea typeface="新細明體" charset="0"/>
                <a:cs typeface="新細明體" charset="0"/>
              </a:rPr>
              <a:t>!</a:t>
            </a:r>
          </a:p>
        </p:txBody>
      </p:sp>
      <p:pic>
        <p:nvPicPr>
          <p:cNvPr id="90126" name="Picture 14" descr="thumbsup">
            <a:hlinkClick r:id="rId4"/>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7162800" y="5715000"/>
            <a:ext cx="779463" cy="96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29" name="Text Box 1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sp>
        <p:nvSpPr>
          <p:cNvPr id="90130" name="WordArt 18"/>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zh-CHT"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掃羅</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pic>
        <p:nvPicPr>
          <p:cNvPr id="11" name="Picture 1">
            <a:extLst>
              <a:ext uri="{FF2B5EF4-FFF2-40B4-BE49-F238E27FC236}">
                <a16:creationId xmlns:a16="http://schemas.microsoft.com/office/drawing/2014/main" id="{8EB0E469-D2B9-4FE0-AE41-C6E7CDC35275}"/>
              </a:ext>
            </a:extLst>
          </p:cNvPr>
          <p:cNvPicPr>
            <a:picLocks noChangeAspect="1"/>
          </p:cNvPicPr>
          <p:nvPr/>
        </p:nvPicPr>
        <p:blipFill rotWithShape="1">
          <a:blip r:embed="rId6">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0115"/>
                                        </p:tgtEl>
                                        <p:attrNameLst>
                                          <p:attrName>style.visibility</p:attrName>
                                        </p:attrNameLst>
                                      </p:cBhvr>
                                      <p:to>
                                        <p:strVal val="visible"/>
                                      </p:to>
                                    </p:set>
                                    <p:anim calcmode="lin" valueType="num">
                                      <p:cBhvr additive="base">
                                        <p:cTn id="7" dur="500" fill="hold"/>
                                        <p:tgtEl>
                                          <p:spTgt spid="90115"/>
                                        </p:tgtEl>
                                        <p:attrNameLst>
                                          <p:attrName>ppt_x</p:attrName>
                                        </p:attrNameLst>
                                      </p:cBhvr>
                                      <p:tavLst>
                                        <p:tav tm="0">
                                          <p:val>
                                            <p:strVal val="0-#ppt_w/2"/>
                                          </p:val>
                                        </p:tav>
                                        <p:tav tm="100000">
                                          <p:val>
                                            <p:strVal val="#ppt_x"/>
                                          </p:val>
                                        </p:tav>
                                      </p:tavLst>
                                    </p:anim>
                                    <p:anim calcmode="lin" valueType="num">
                                      <p:cBhvr additive="base">
                                        <p:cTn id="8" dur="500" fill="hold"/>
                                        <p:tgtEl>
                                          <p:spTgt spid="9011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18"/>
                                        </p:tgtEl>
                                        <p:attrNameLst>
                                          <p:attrName>style.visibility</p:attrName>
                                        </p:attrNameLst>
                                      </p:cBhvr>
                                      <p:to>
                                        <p:strVal val="visible"/>
                                      </p:to>
                                    </p:set>
                                    <p:anim calcmode="lin" valueType="num">
                                      <p:cBhvr additive="base">
                                        <p:cTn id="13" dur="500" fill="hold"/>
                                        <p:tgtEl>
                                          <p:spTgt spid="90118"/>
                                        </p:tgtEl>
                                        <p:attrNameLst>
                                          <p:attrName>ppt_x</p:attrName>
                                        </p:attrNameLst>
                                      </p:cBhvr>
                                      <p:tavLst>
                                        <p:tav tm="0">
                                          <p:val>
                                            <p:strVal val="0-#ppt_w/2"/>
                                          </p:val>
                                        </p:tav>
                                        <p:tav tm="100000">
                                          <p:val>
                                            <p:strVal val="#ppt_x"/>
                                          </p:val>
                                        </p:tav>
                                      </p:tavLst>
                                    </p:anim>
                                    <p:anim calcmode="lin" valueType="num">
                                      <p:cBhvr additive="base">
                                        <p:cTn id="14" dur="500" fill="hold"/>
                                        <p:tgtEl>
                                          <p:spTgt spid="9011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0120"/>
                                        </p:tgtEl>
                                        <p:attrNameLst>
                                          <p:attrName>style.visibility</p:attrName>
                                        </p:attrNameLst>
                                      </p:cBhvr>
                                      <p:to>
                                        <p:strVal val="visible"/>
                                      </p:to>
                                    </p:set>
                                    <p:anim calcmode="lin" valueType="num">
                                      <p:cBhvr additive="base">
                                        <p:cTn id="19" dur="500" fill="hold"/>
                                        <p:tgtEl>
                                          <p:spTgt spid="90120"/>
                                        </p:tgtEl>
                                        <p:attrNameLst>
                                          <p:attrName>ppt_x</p:attrName>
                                        </p:attrNameLst>
                                      </p:cBhvr>
                                      <p:tavLst>
                                        <p:tav tm="0">
                                          <p:val>
                                            <p:strVal val="0-#ppt_w/2"/>
                                          </p:val>
                                        </p:tav>
                                        <p:tav tm="100000">
                                          <p:val>
                                            <p:strVal val="#ppt_x"/>
                                          </p:val>
                                        </p:tav>
                                      </p:tavLst>
                                    </p:anim>
                                    <p:anim calcmode="lin" valueType="num">
                                      <p:cBhvr additive="base">
                                        <p:cTn id="20" dur="500" fill="hold"/>
                                        <p:tgtEl>
                                          <p:spTgt spid="9012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0122"/>
                                        </p:tgtEl>
                                        <p:attrNameLst>
                                          <p:attrName>style.visibility</p:attrName>
                                        </p:attrNameLst>
                                      </p:cBhvr>
                                      <p:to>
                                        <p:strVal val="visible"/>
                                      </p:to>
                                    </p:set>
                                    <p:anim calcmode="lin" valueType="num">
                                      <p:cBhvr additive="base">
                                        <p:cTn id="25" dur="500" fill="hold"/>
                                        <p:tgtEl>
                                          <p:spTgt spid="90122"/>
                                        </p:tgtEl>
                                        <p:attrNameLst>
                                          <p:attrName>ppt_x</p:attrName>
                                        </p:attrNameLst>
                                      </p:cBhvr>
                                      <p:tavLst>
                                        <p:tav tm="0">
                                          <p:val>
                                            <p:strVal val="0-#ppt_w/2"/>
                                          </p:val>
                                        </p:tav>
                                        <p:tav tm="100000">
                                          <p:val>
                                            <p:strVal val="#ppt_x"/>
                                          </p:val>
                                        </p:tav>
                                      </p:tavLst>
                                    </p:anim>
                                    <p:anim calcmode="lin" valueType="num">
                                      <p:cBhvr additive="base">
                                        <p:cTn id="26" dur="500" fill="hold"/>
                                        <p:tgtEl>
                                          <p:spTgt spid="9012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0125"/>
                                        </p:tgtEl>
                                        <p:attrNameLst>
                                          <p:attrName>style.visibility</p:attrName>
                                        </p:attrNameLst>
                                      </p:cBhvr>
                                      <p:to>
                                        <p:strVal val="visible"/>
                                      </p:to>
                                    </p:set>
                                    <p:anim calcmode="lin" valueType="num">
                                      <p:cBhvr additive="base">
                                        <p:cTn id="31" dur="500" fill="hold"/>
                                        <p:tgtEl>
                                          <p:spTgt spid="90125"/>
                                        </p:tgtEl>
                                        <p:attrNameLst>
                                          <p:attrName>ppt_x</p:attrName>
                                        </p:attrNameLst>
                                      </p:cBhvr>
                                      <p:tavLst>
                                        <p:tav tm="0">
                                          <p:val>
                                            <p:strVal val="0-#ppt_w/2"/>
                                          </p:val>
                                        </p:tav>
                                        <p:tav tm="100000">
                                          <p:val>
                                            <p:strVal val="#ppt_x"/>
                                          </p:val>
                                        </p:tav>
                                      </p:tavLst>
                                    </p:anim>
                                    <p:anim calcmode="lin" valueType="num">
                                      <p:cBhvr additive="base">
                                        <p:cTn id="32" dur="500" fill="hold"/>
                                        <p:tgtEl>
                                          <p:spTgt spid="90125"/>
                                        </p:tgtEl>
                                        <p:attrNameLst>
                                          <p:attrName>ppt_y</p:attrName>
                                        </p:attrNameLst>
                                      </p:cBhvr>
                                      <p:tavLst>
                                        <p:tav tm="0">
                                          <p:val>
                                            <p:strVal val="#ppt_y"/>
                                          </p:val>
                                        </p:tav>
                                        <p:tav tm="100000">
                                          <p:val>
                                            <p:strVal val="#ppt_y"/>
                                          </p:val>
                                        </p:tav>
                                      </p:tavLst>
                                    </p:anim>
                                  </p:childTnLst>
                                </p:cTn>
                              </p:par>
                              <p:par>
                                <p:cTn id="33" presetID="3" presetClass="entr" presetSubtype="10" fill="hold" nodeType="withEffect">
                                  <p:stCondLst>
                                    <p:cond delay="0"/>
                                  </p:stCondLst>
                                  <p:childTnLst>
                                    <p:set>
                                      <p:cBhvr>
                                        <p:cTn id="34" dur="1" fill="hold">
                                          <p:stCondLst>
                                            <p:cond delay="0"/>
                                          </p:stCondLst>
                                        </p:cTn>
                                        <p:tgtEl>
                                          <p:spTgt spid="90126"/>
                                        </p:tgtEl>
                                        <p:attrNameLst>
                                          <p:attrName>style.visibility</p:attrName>
                                        </p:attrNameLst>
                                      </p:cBhvr>
                                      <p:to>
                                        <p:strVal val="visible"/>
                                      </p:to>
                                    </p:set>
                                    <p:animEffect transition="in" filter="blinds(horizontal)">
                                      <p:cBhvr>
                                        <p:cTn id="35" dur="500"/>
                                        <p:tgtEl>
                                          <p:spTgt spid="90126"/>
                                        </p:tgtEl>
                                      </p:cBhvr>
                                    </p:animEffect>
                                  </p:childTnLst>
                                  <p:subTnLst>
                                    <p:audio>
                                      <p:cMediaNode>
                                        <p:cTn display="0" masterRel="sameClick">
                                          <p:stCondLst>
                                            <p:cond evt="begin" delay="0">
                                              <p:tn val="33"/>
                                            </p:cond>
                                          </p:stCondLst>
                                          <p:endCondLst>
                                            <p:cond evt="onStopAudio" delay="0">
                                              <p:tgtEl>
                                                <p:sldTgt/>
                                              </p:tgtEl>
                                            </p:cond>
                                          </p:endCondLst>
                                        </p:cTn>
                                        <p:tgtEl>
                                          <p:sndTgt r:embed="rId3" name="clap.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90130"/>
                                        </p:tgtEl>
                                        <p:attrNameLst>
                                          <p:attrName>style.visibility</p:attrName>
                                        </p:attrNameLst>
                                      </p:cBhvr>
                                      <p:to>
                                        <p:strVal val="visible"/>
                                      </p:to>
                                    </p:set>
                                    <p:anim calcmode="lin" valueType="num">
                                      <p:cBhvr additive="base">
                                        <p:cTn id="40" dur="500" fill="hold"/>
                                        <p:tgtEl>
                                          <p:spTgt spid="90130"/>
                                        </p:tgtEl>
                                        <p:attrNameLst>
                                          <p:attrName>ppt_x</p:attrName>
                                        </p:attrNameLst>
                                      </p:cBhvr>
                                      <p:tavLst>
                                        <p:tav tm="0">
                                          <p:val>
                                            <p:strVal val="0-#ppt_w/2"/>
                                          </p:val>
                                        </p:tav>
                                        <p:tav tm="100000">
                                          <p:val>
                                            <p:strVal val="#ppt_x"/>
                                          </p:val>
                                        </p:tav>
                                      </p:tavLst>
                                    </p:anim>
                                    <p:anim calcmode="lin" valueType="num">
                                      <p:cBhvr additive="base">
                                        <p:cTn id="41" dur="500" fill="hold"/>
                                        <p:tgtEl>
                                          <p:spTgt spid="90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8" grpId="0" animBg="1"/>
      <p:bldP spid="90120" grpId="0" animBg="1" autoUpdateAnimBg="0"/>
      <p:bldP spid="90122" grpId="0" autoUpdateAnimBg="0"/>
      <p:bldP spid="90125" grpId="0" autoUpdateAnimBg="0"/>
      <p:bldP spid="9013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WordArt 3"/>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136196" name="WordArt 4"/>
          <p:cNvSpPr>
            <a:spLocks noChangeArrowheads="1" noChangeShapeType="1" noTextEdit="1"/>
          </p:cNvSpPr>
          <p:nvPr/>
        </p:nvSpPr>
        <p:spPr bwMode="auto">
          <a:xfrm>
            <a:off x="4343400" y="762000"/>
            <a:ext cx="3886200" cy="1828800"/>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他如何开始</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36197" name="Text Box 5"/>
          <p:cNvSpPr txBox="1">
            <a:spLocks noChangeArrowheads="1"/>
          </p:cNvSpPr>
          <p:nvPr/>
        </p:nvSpPr>
        <p:spPr bwMode="auto">
          <a:xfrm>
            <a:off x="5834063" y="2636838"/>
            <a:ext cx="1831975" cy="2239962"/>
          </a:xfrm>
          <a:prstGeom prst="rect">
            <a:avLst/>
          </a:prstGeom>
          <a:noFill/>
          <a:ln w="12700" cap="sq">
            <a:solidFill>
              <a:srgbClr val="3366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u="sng">
                <a:ea typeface="宋体" charset="0"/>
                <a:cs typeface="宋体" charset="0"/>
              </a:rPr>
              <a:t>外貌</a:t>
            </a:r>
            <a:r>
              <a:rPr lang="zh-TW" altLang="en-US" u="sng">
                <a:ea typeface="宋体" charset="0"/>
                <a:cs typeface="宋体" charset="0"/>
              </a:rPr>
              <a:t> </a:t>
            </a:r>
            <a:r>
              <a:rPr lang="en-US" altLang="zh-TW" u="sng">
                <a:ea typeface="宋体" charset="0"/>
                <a:cs typeface="宋体" charset="0"/>
              </a:rPr>
              <a:t>(9:2):</a:t>
            </a:r>
          </a:p>
          <a:p>
            <a:pPr eaLnBrk="1" hangingPunct="1"/>
            <a:endParaRPr lang="en-US" altLang="zh-TW">
              <a:ea typeface="宋体" charset="0"/>
              <a:cs typeface="宋体" charset="0"/>
            </a:endParaRPr>
          </a:p>
          <a:p>
            <a:pPr eaLnBrk="1" hangingPunct="1"/>
            <a:r>
              <a:rPr lang="zh-CN" altLang="en-US">
                <a:ea typeface="宋体" charset="0"/>
                <a:cs typeface="宋体" charset="0"/>
              </a:rPr>
              <a:t>年轻</a:t>
            </a:r>
          </a:p>
          <a:p>
            <a:pPr eaLnBrk="1" hangingPunct="1"/>
            <a:r>
              <a:rPr lang="zh-CN" altLang="en-US">
                <a:ea typeface="宋体" charset="0"/>
                <a:cs typeface="宋体" charset="0"/>
              </a:rPr>
              <a:t>卓越</a:t>
            </a:r>
            <a:r>
              <a:rPr lang="zh-TW" altLang="en-US">
                <a:ea typeface="宋体" charset="0"/>
                <a:cs typeface="宋体" charset="0"/>
              </a:rPr>
              <a:t> </a:t>
            </a:r>
          </a:p>
          <a:p>
            <a:pPr eaLnBrk="1" hangingPunct="1"/>
            <a:r>
              <a:rPr lang="zh-CN" altLang="en-US">
                <a:ea typeface="宋体" charset="0"/>
                <a:cs typeface="宋体" charset="0"/>
              </a:rPr>
              <a:t>高大</a:t>
            </a:r>
            <a:endParaRPr lang="en-US" altLang="zh-TW">
              <a:ea typeface="宋体" charset="0"/>
              <a:cs typeface="宋体" charset="0"/>
            </a:endParaRPr>
          </a:p>
        </p:txBody>
      </p:sp>
      <p:pic>
        <p:nvPicPr>
          <p:cNvPr id="136198" name="Picture 8" descr="thumbsup">
            <a:hlinkClick r:id="rId4"/>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1828800" y="5897563"/>
            <a:ext cx="779463" cy="96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5" name="Text Box 9"/>
          <p:cNvSpPr txBox="1">
            <a:spLocks noChangeArrowheads="1"/>
          </p:cNvSpPr>
          <p:nvPr/>
        </p:nvSpPr>
        <p:spPr bwMode="auto">
          <a:xfrm>
            <a:off x="3072682" y="6248400"/>
            <a:ext cx="6096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2400">
                <a:ea typeface="新細明體" charset="0"/>
                <a:cs typeface="新細明體" charset="0"/>
              </a:rPr>
              <a:t>A: </a:t>
            </a:r>
            <a:r>
              <a:rPr lang="zh-CN" altLang="en-US" sz="2400">
                <a:ea typeface="新細明體" charset="0"/>
                <a:cs typeface="新細明體" charset="0"/>
              </a:rPr>
              <a:t>虽然有许多强处，他还是觉得不配。</a:t>
            </a:r>
            <a:endParaRPr lang="en-US" altLang="zh-TW" sz="2400">
              <a:ea typeface="新細明體" charset="0"/>
              <a:cs typeface="新細明體" charset="0"/>
            </a:endParaRPr>
          </a:p>
        </p:txBody>
      </p:sp>
      <p:sp>
        <p:nvSpPr>
          <p:cNvPr id="136200" name="Rectangle 10"/>
          <p:cNvSpPr>
            <a:spLocks noChangeArrowheads="1"/>
          </p:cNvSpPr>
          <p:nvPr/>
        </p:nvSpPr>
        <p:spPr bwMode="auto">
          <a:xfrm>
            <a:off x="4343400" y="4875213"/>
            <a:ext cx="44196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r>
              <a:rPr lang="en-US" altLang="zh-TW">
                <a:solidFill>
                  <a:srgbClr val="12124C"/>
                </a:solidFill>
                <a:ea typeface="新細明體" charset="0"/>
                <a:cs typeface="新細明體" charset="0"/>
              </a:rPr>
              <a:t>Q: </a:t>
            </a:r>
            <a:r>
              <a:rPr lang="zh-CN" altLang="en-US">
                <a:solidFill>
                  <a:srgbClr val="12124C"/>
                </a:solidFill>
                <a:ea typeface="新細明體" charset="0"/>
                <a:cs typeface="新細明體" charset="0"/>
              </a:rPr>
              <a:t>当撒母耳告诉扫罗他将成为领袖时，扫罗的反应如何？</a:t>
            </a:r>
            <a:endParaRPr lang="en-US" altLang="zh-TW">
              <a:solidFill>
                <a:srgbClr val="12124C"/>
              </a:solidFill>
              <a:ea typeface="新細明體" charset="0"/>
              <a:cs typeface="新細明體" charset="0"/>
            </a:endParaRPr>
          </a:p>
        </p:txBody>
      </p:sp>
      <p:sp>
        <p:nvSpPr>
          <p:cNvPr id="157707" name="Text Box 11"/>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sp>
        <p:nvSpPr>
          <p:cNvPr id="136202" name="WordArt 12"/>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136203" name="WordArt 13"/>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zh-CHT"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掃羅</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pic>
        <p:nvPicPr>
          <p:cNvPr id="12" name="Picture 1">
            <a:extLst>
              <a:ext uri="{FF2B5EF4-FFF2-40B4-BE49-F238E27FC236}">
                <a16:creationId xmlns:a16="http://schemas.microsoft.com/office/drawing/2014/main" id="{15C75E92-BE4D-44D6-854B-09EEB79AF279}"/>
              </a:ext>
            </a:extLst>
          </p:cNvPr>
          <p:cNvPicPr>
            <a:picLocks noChangeAspect="1"/>
          </p:cNvPicPr>
          <p:nvPr/>
        </p:nvPicPr>
        <p:blipFill rotWithShape="1">
          <a:blip r:embed="rId6">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7705"/>
                                        </p:tgtEl>
                                        <p:attrNameLst>
                                          <p:attrName>style.visibility</p:attrName>
                                        </p:attrNameLst>
                                      </p:cBhvr>
                                      <p:to>
                                        <p:strVal val="visible"/>
                                      </p:to>
                                    </p:set>
                                    <p:anim calcmode="lin" valueType="num">
                                      <p:cBhvr>
                                        <p:cTn id="7" dur="1000" fill="hold"/>
                                        <p:tgtEl>
                                          <p:spTgt spid="157705"/>
                                        </p:tgtEl>
                                        <p:attrNameLst>
                                          <p:attrName>ppt_w</p:attrName>
                                        </p:attrNameLst>
                                      </p:cBhvr>
                                      <p:tavLst>
                                        <p:tav tm="0">
                                          <p:val>
                                            <p:fltVal val="0"/>
                                          </p:val>
                                        </p:tav>
                                        <p:tav tm="100000">
                                          <p:val>
                                            <p:strVal val="#ppt_w"/>
                                          </p:val>
                                        </p:tav>
                                      </p:tavLst>
                                    </p:anim>
                                    <p:anim calcmode="lin" valueType="num">
                                      <p:cBhvr>
                                        <p:cTn id="8" dur="1000" fill="hold"/>
                                        <p:tgtEl>
                                          <p:spTgt spid="157705"/>
                                        </p:tgtEl>
                                        <p:attrNameLst>
                                          <p:attrName>ppt_h</p:attrName>
                                        </p:attrNameLst>
                                      </p:cBhvr>
                                      <p:tavLst>
                                        <p:tav tm="0">
                                          <p:val>
                                            <p:fltVal val="0"/>
                                          </p:val>
                                        </p:tav>
                                        <p:tav tm="100000">
                                          <p:val>
                                            <p:strVal val="#ppt_h"/>
                                          </p:val>
                                        </p:tav>
                                      </p:tavLst>
                                    </p:anim>
                                    <p:anim calcmode="lin" valueType="num">
                                      <p:cBhvr>
                                        <p:cTn id="9" dur="1000" fill="hold"/>
                                        <p:tgtEl>
                                          <p:spTgt spid="15770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770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5"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WordArt 4"/>
          <p:cNvSpPr>
            <a:spLocks noChangeArrowheads="1" noChangeShapeType="1" noTextEdit="1"/>
          </p:cNvSpPr>
          <p:nvPr/>
        </p:nvSpPr>
        <p:spPr bwMode="auto">
          <a:xfrm>
            <a:off x="1676400" y="609600"/>
            <a:ext cx="1371600" cy="571500"/>
          </a:xfrm>
          <a:prstGeom prst="rect">
            <a:avLst/>
          </a:prstGeom>
        </p:spPr>
        <p:txBody>
          <a:bodyPr wrap="none" fromWordArt="1">
            <a:prstTxWarp prst="textPlain">
              <a:avLst>
                <a:gd name="adj" fmla="val 50000"/>
              </a:avLst>
            </a:prstTxWarp>
          </a:bodyPr>
          <a:lstStyle/>
          <a:p>
            <a:r>
              <a:rPr lang="zh-CHT"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掃羅</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38244" name="WordArt 5"/>
          <p:cNvSpPr>
            <a:spLocks noChangeArrowheads="1" noChangeShapeType="1" noTextEdit="1"/>
          </p:cNvSpPr>
          <p:nvPr/>
        </p:nvSpPr>
        <p:spPr bwMode="auto">
          <a:xfrm>
            <a:off x="5181600" y="381000"/>
            <a:ext cx="3048000" cy="1828800"/>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他如何开始</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38245" name="Text Box 6"/>
          <p:cNvSpPr txBox="1">
            <a:spLocks noChangeArrowheads="1"/>
          </p:cNvSpPr>
          <p:nvPr/>
        </p:nvSpPr>
        <p:spPr bwMode="auto">
          <a:xfrm>
            <a:off x="5999163" y="2514600"/>
            <a:ext cx="2382837"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a:ea typeface="新細明體" charset="0"/>
              </a:rPr>
              <a:t>觉得不配荣耀，又惧于权势</a:t>
            </a:r>
            <a:endParaRPr lang="en-US" altLang="zh-TW">
              <a:ea typeface="Times New Roman" charset="0"/>
              <a:cs typeface="Times New Roman" charset="0"/>
            </a:endParaRPr>
          </a:p>
        </p:txBody>
      </p:sp>
      <p:pic>
        <p:nvPicPr>
          <p:cNvPr id="9" name="Picture 1">
            <a:extLst>
              <a:ext uri="{FF2B5EF4-FFF2-40B4-BE49-F238E27FC236}">
                <a16:creationId xmlns:a16="http://schemas.microsoft.com/office/drawing/2014/main" id="{8EEDE7C6-B2F6-425A-9D58-4A8C5EB120DF}"/>
              </a:ext>
            </a:extLst>
          </p:cNvPr>
          <p:cNvPicPr>
            <a:picLocks noChangeAspect="1"/>
          </p:cNvPicPr>
          <p:nvPr/>
        </p:nvPicPr>
        <p:blipFill rotWithShape="1">
          <a:blip r:embed="rId4">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40" name="Rectangle 8"/>
          <p:cNvSpPr>
            <a:spLocks noChangeArrowheads="1"/>
          </p:cNvSpPr>
          <p:nvPr/>
        </p:nvSpPr>
        <p:spPr bwMode="auto">
          <a:xfrm>
            <a:off x="5181600" y="4876800"/>
            <a:ext cx="3810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r>
              <a:rPr lang="zh-CN" altLang="en-US" sz="2400">
                <a:solidFill>
                  <a:srgbClr val="232B95"/>
                </a:solidFill>
                <a:ea typeface="新細明體" charset="0"/>
                <a:cs typeface="新細明體" charset="0"/>
              </a:rPr>
              <a:t>成功地击败敌人并拯救了城市。。。王位得以确立</a:t>
            </a:r>
            <a:r>
              <a:rPr lang="en-US" altLang="zh-TW" sz="2400">
                <a:solidFill>
                  <a:srgbClr val="232B95"/>
                </a:solidFill>
                <a:ea typeface="新細明體" charset="0"/>
                <a:cs typeface="新細明體" charset="0"/>
              </a:rPr>
              <a:t>!</a:t>
            </a:r>
          </a:p>
        </p:txBody>
      </p:sp>
      <p:sp>
        <p:nvSpPr>
          <p:cNvPr id="95241" name="WordArt 9"/>
          <p:cNvSpPr>
            <a:spLocks noChangeArrowheads="1" noChangeShapeType="1" noTextEdit="1"/>
          </p:cNvSpPr>
          <p:nvPr/>
        </p:nvSpPr>
        <p:spPr bwMode="auto">
          <a:xfrm rot="-1235662">
            <a:off x="0" y="2743200"/>
            <a:ext cx="6610350" cy="2914650"/>
          </a:xfrm>
          <a:prstGeom prst="rect">
            <a:avLst/>
          </a:prstGeom>
        </p:spPr>
        <p:txBody>
          <a:bodyPr wrap="none" fromWordArt="1">
            <a:prstTxWarp prst="textSlantUp">
              <a:avLst>
                <a:gd name="adj" fmla="val 55556"/>
              </a:avLst>
            </a:prstTxWarp>
          </a:bodyPr>
          <a:lstStyle/>
          <a:p>
            <a:r>
              <a:rPr lang="zh-TW" altLang="en-US" sz="3600" kern="10">
                <a:ln w="9525" cap="sq">
                  <a:solidFill>
                    <a:srgbClr val="0000FF"/>
                  </a:solidFill>
                  <a:round/>
                  <a:headEnd type="none" w="sm" len="sm"/>
                  <a:tailEnd type="none" w="sm" len="sm"/>
                </a:ln>
                <a:solidFill>
                  <a:srgbClr val="FF3300"/>
                </a:solidFill>
                <a:latin typeface="Arial Black"/>
                <a:ea typeface="Arial Black"/>
                <a:cs typeface="Arial Black"/>
              </a:rPr>
              <a:t>辉煌的色彩，辉煌的开始</a:t>
            </a:r>
            <a:endParaRPr lang="en-US" sz="3600" kern="10">
              <a:ln w="9525" cap="sq">
                <a:solidFill>
                  <a:srgbClr val="0000FF"/>
                </a:solidFill>
                <a:round/>
                <a:headEnd type="none" w="sm" len="sm"/>
                <a:tailEnd type="none" w="sm" len="sm"/>
              </a:ln>
              <a:solidFill>
                <a:srgbClr val="FF3300"/>
              </a:solidFill>
              <a:latin typeface="Arial Black"/>
              <a:ea typeface="Arial Black"/>
              <a:cs typeface="Arial Black"/>
            </a:endParaRPr>
          </a:p>
        </p:txBody>
      </p:sp>
      <p:sp>
        <p:nvSpPr>
          <p:cNvPr id="95242" name="Text Box 10"/>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5240"/>
                                        </p:tgtEl>
                                        <p:attrNameLst>
                                          <p:attrName>style.visibility</p:attrName>
                                        </p:attrNameLst>
                                      </p:cBhvr>
                                      <p:to>
                                        <p:strVal val="visible"/>
                                      </p:to>
                                    </p:set>
                                    <p:anim calcmode="lin" valueType="num">
                                      <p:cBhvr additive="base">
                                        <p:cTn id="7" dur="500" fill="hold"/>
                                        <p:tgtEl>
                                          <p:spTgt spid="95240"/>
                                        </p:tgtEl>
                                        <p:attrNameLst>
                                          <p:attrName>ppt_x</p:attrName>
                                        </p:attrNameLst>
                                      </p:cBhvr>
                                      <p:tavLst>
                                        <p:tav tm="0">
                                          <p:val>
                                            <p:strVal val="0-#ppt_w/2"/>
                                          </p:val>
                                        </p:tav>
                                        <p:tav tm="100000">
                                          <p:val>
                                            <p:strVal val="#ppt_x"/>
                                          </p:val>
                                        </p:tav>
                                      </p:tavLst>
                                    </p:anim>
                                    <p:anim calcmode="lin" valueType="num">
                                      <p:cBhvr additive="base">
                                        <p:cTn id="8" dur="500" fill="hold"/>
                                        <p:tgtEl>
                                          <p:spTgt spid="952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41"/>
                                        </p:tgtEl>
                                        <p:attrNameLst>
                                          <p:attrName>style.visibility</p:attrName>
                                        </p:attrNameLst>
                                      </p:cBhvr>
                                      <p:to>
                                        <p:strVal val="visible"/>
                                      </p:to>
                                    </p:set>
                                    <p:anim calcmode="lin" valueType="num">
                                      <p:cBhvr additive="base">
                                        <p:cTn id="13" dur="500" fill="hold"/>
                                        <p:tgtEl>
                                          <p:spTgt spid="95241"/>
                                        </p:tgtEl>
                                        <p:attrNameLst>
                                          <p:attrName>ppt_x</p:attrName>
                                        </p:attrNameLst>
                                      </p:cBhvr>
                                      <p:tavLst>
                                        <p:tav tm="0">
                                          <p:val>
                                            <p:strVal val="0-#ppt_w/2"/>
                                          </p:val>
                                        </p:tav>
                                        <p:tav tm="100000">
                                          <p:val>
                                            <p:strVal val="#ppt_x"/>
                                          </p:val>
                                        </p:tav>
                                      </p:tavLst>
                                    </p:anim>
                                    <p:anim calcmode="lin" valueType="num">
                                      <p:cBhvr additive="base">
                                        <p:cTn id="14" dur="500" fill="hold"/>
                                        <p:tgtEl>
                                          <p:spTgt spid="9524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0" grpId="0" autoUpdateAnimBg="0"/>
      <p:bldP spid="95241"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WordArt 3"/>
          <p:cNvSpPr>
            <a:spLocks noChangeArrowheads="1" noChangeShapeType="1" noTextEdit="1"/>
          </p:cNvSpPr>
          <p:nvPr/>
        </p:nvSpPr>
        <p:spPr bwMode="auto">
          <a:xfrm>
            <a:off x="6400800" y="609600"/>
            <a:ext cx="1371600" cy="571500"/>
          </a:xfrm>
          <a:prstGeom prst="rect">
            <a:avLst/>
          </a:prstGeom>
        </p:spPr>
        <p:txBody>
          <a:bodyPr wrap="none" fromWordArt="1">
            <a:prstTxWarp prst="textPlain">
              <a:avLst>
                <a:gd name="adj" fmla="val 50000"/>
              </a:avLst>
            </a:prstTxWarp>
          </a:bodyPr>
          <a:lstStyle/>
          <a:p>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扫罗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40292" name="WordArt 4"/>
          <p:cNvSpPr>
            <a:spLocks noChangeArrowheads="1" noChangeShapeType="1" noTextEdit="1"/>
          </p:cNvSpPr>
          <p:nvPr/>
        </p:nvSpPr>
        <p:spPr bwMode="auto">
          <a:xfrm>
            <a:off x="1066800" y="381000"/>
            <a:ext cx="3048000" cy="1828800"/>
          </a:xfrm>
          <a:prstGeom prst="rect">
            <a:avLst/>
          </a:prstGeom>
        </p:spPr>
        <p:txBody>
          <a:bodyPr wrap="none" numCol="1" fromWordArt="1">
            <a:prstTxWarp prst="textSlantUp">
              <a:avLst>
                <a:gd name="adj" fmla="val 32056"/>
              </a:avLst>
            </a:prstTxWarp>
          </a:bodyPr>
          <a:lstStyle/>
          <a:p>
            <a:r>
              <a:rPr lang="zh-TW" altLang="en-US" sz="3600" kern="10">
                <a:ln w="9525" cap="sq">
                  <a:noFill/>
                  <a:round/>
                  <a:headEnd type="none" w="sm" len="sm"/>
                  <a:tailEnd type="none" w="sm" len="sm"/>
                </a:ln>
                <a:solidFill>
                  <a:srgbClr val="000000"/>
                </a:solidFill>
                <a:latin typeface="Impact"/>
              </a:rPr>
              <a:t>他如何结束？</a:t>
            </a:r>
            <a:endParaRPr lang="en-US" sz="3600" kern="10">
              <a:ln w="9525" cap="sq">
                <a:noFill/>
                <a:round/>
                <a:headEnd type="none" w="sm" len="sm"/>
                <a:tailEnd type="none" w="sm" len="sm"/>
              </a:ln>
              <a:solidFill>
                <a:srgbClr val="000000"/>
              </a:solidFill>
              <a:latin typeface="Impact"/>
            </a:endParaRPr>
          </a:p>
        </p:txBody>
      </p:sp>
      <p:sp>
        <p:nvSpPr>
          <p:cNvPr id="98309" name="Text Box 5"/>
          <p:cNvSpPr txBox="1">
            <a:spLocks noChangeArrowheads="1"/>
          </p:cNvSpPr>
          <p:nvPr/>
        </p:nvSpPr>
        <p:spPr bwMode="auto">
          <a:xfrm>
            <a:off x="482600" y="2514600"/>
            <a:ext cx="45466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u="sng">
                <a:ea typeface="新細明體" charset="0"/>
              </a:rPr>
              <a:t>事件</a:t>
            </a:r>
            <a:r>
              <a:rPr lang="zh-TW" altLang="en-US" u="sng">
                <a:ea typeface="新細明體" charset="0"/>
              </a:rPr>
              <a:t> </a:t>
            </a:r>
            <a:r>
              <a:rPr lang="en-US" altLang="zh-TW" u="sng">
                <a:ea typeface="Times New Roman" charset="0"/>
                <a:cs typeface="Times New Roman" charset="0"/>
              </a:rPr>
              <a:t>1:</a:t>
            </a:r>
          </a:p>
          <a:p>
            <a:pPr algn="l" eaLnBrk="1" hangingPunct="1"/>
            <a:r>
              <a:rPr lang="zh-CN" altLang="en-US">
                <a:ea typeface="新細明體" charset="0"/>
              </a:rPr>
              <a:t>他没有等到撒母耳来到，就擅自献祭给神</a:t>
            </a:r>
            <a:r>
              <a:rPr lang="en-US" altLang="zh-TW">
                <a:ea typeface="Times New Roman" charset="0"/>
                <a:cs typeface="Times New Roman" charset="0"/>
              </a:rPr>
              <a:t> </a:t>
            </a:r>
            <a:endParaRPr lang="en-US" altLang="zh-TW" sz="3200">
              <a:ea typeface="Times New Roman" charset="0"/>
              <a:cs typeface="Times New Roman" charset="0"/>
            </a:endParaRPr>
          </a:p>
        </p:txBody>
      </p:sp>
      <p:pic>
        <p:nvPicPr>
          <p:cNvPr id="98313" name="Picture 9" descr="thumbsdown">
            <a:hlinkClick r:id="rId5"/>
          </p:cNvPr>
          <p:cNvPicPr>
            <a:picLocks noChangeAspect="1" noChangeArrowheads="1"/>
          </p:cNvPicPr>
          <p:nvPr/>
        </p:nvPicPr>
        <p:blipFill>
          <a:blip r:embed="rId6">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3657600" y="5668963"/>
            <a:ext cx="1027113" cy="1265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15" name="Text Box 11"/>
          <p:cNvSpPr txBox="1">
            <a:spLocks noChangeArrowheads="1"/>
          </p:cNvSpPr>
          <p:nvPr/>
        </p:nvSpPr>
        <p:spPr bwMode="auto">
          <a:xfrm>
            <a:off x="1676400" y="4800600"/>
            <a:ext cx="1682750" cy="4572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a:ea typeface="新細明體" charset="0"/>
                <a:cs typeface="新細明體" charset="0"/>
              </a:rPr>
              <a:t>请读</a:t>
            </a:r>
            <a:r>
              <a:rPr lang="en-US" altLang="zh-TW" sz="2400">
                <a:ea typeface="新細明體" charset="0"/>
                <a:cs typeface="新細明體" charset="0"/>
              </a:rPr>
              <a:t>: </a:t>
            </a:r>
            <a:r>
              <a:rPr lang="en-US" altLang="zh-TW" sz="2400">
                <a:solidFill>
                  <a:srgbClr val="CC3300"/>
                </a:solidFill>
                <a:ea typeface="新細明體" charset="0"/>
                <a:cs typeface="新細明體" charset="0"/>
              </a:rPr>
              <a:t>13:12</a:t>
            </a:r>
          </a:p>
        </p:txBody>
      </p:sp>
      <p:sp>
        <p:nvSpPr>
          <p:cNvPr id="98316" name="Text Box 12"/>
          <p:cNvSpPr txBox="1">
            <a:spLocks noChangeArrowheads="1"/>
          </p:cNvSpPr>
          <p:nvPr/>
        </p:nvSpPr>
        <p:spPr bwMode="auto">
          <a:xfrm>
            <a:off x="533400" y="5562600"/>
            <a:ext cx="3048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zh-TW" altLang="en-US"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不屑神</a:t>
            </a:r>
            <a:r>
              <a:rPr lang="zh-TW" altLang="en-US" sz="2400">
                <a:solidFill>
                  <a:srgbClr val="FF3300"/>
                </a:solidFill>
                <a:ea typeface="新細明體" charset="0"/>
                <a:cs typeface="新細明體" charset="0"/>
              </a:rPr>
              <a:t> </a:t>
            </a:r>
          </a:p>
          <a:p>
            <a:pPr algn="l" eaLnBrk="1" hangingPunct="1">
              <a:buFont typeface="Wingdings" charset="0"/>
              <a:buChar char="Ø"/>
            </a:pPr>
            <a:r>
              <a:rPr lang="en-US" altLang="zh-TW"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惧怕人</a:t>
            </a:r>
          </a:p>
        </p:txBody>
      </p:sp>
      <p:sp>
        <p:nvSpPr>
          <p:cNvPr id="98317" name="Text Box 13"/>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0" name="Picture 1">
            <a:extLst>
              <a:ext uri="{FF2B5EF4-FFF2-40B4-BE49-F238E27FC236}">
                <a16:creationId xmlns:a16="http://schemas.microsoft.com/office/drawing/2014/main" id="{47A33B07-6EB6-4D9F-B834-6AB9D085A64D}"/>
              </a:ext>
            </a:extLst>
          </p:cNvPr>
          <p:cNvPicPr>
            <a:picLocks noChangeAspect="1"/>
          </p:cNvPicPr>
          <p:nvPr/>
        </p:nvPicPr>
        <p:blipFill rotWithShape="1">
          <a:blip r:embed="rId7">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anim calcmode="lin" valueType="num">
                                      <p:cBhvr additive="base">
                                        <p:cTn id="7" dur="500" fill="hold"/>
                                        <p:tgtEl>
                                          <p:spTgt spid="98309"/>
                                        </p:tgtEl>
                                        <p:attrNameLst>
                                          <p:attrName>ppt_x</p:attrName>
                                        </p:attrNameLst>
                                      </p:cBhvr>
                                      <p:tavLst>
                                        <p:tav tm="0">
                                          <p:val>
                                            <p:strVal val="0-#ppt_w/2"/>
                                          </p:val>
                                        </p:tav>
                                        <p:tav tm="100000">
                                          <p:val>
                                            <p:strVal val="#ppt_x"/>
                                          </p:val>
                                        </p:tav>
                                      </p:tavLst>
                                    </p:anim>
                                    <p:anim calcmode="lin" valueType="num">
                                      <p:cBhvr additive="base">
                                        <p:cTn id="8" dur="500" fill="hold"/>
                                        <p:tgtEl>
                                          <p:spTgt spid="983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98315"/>
                                        </p:tgtEl>
                                        <p:attrNameLst>
                                          <p:attrName>style.visibility</p:attrName>
                                        </p:attrNameLst>
                                      </p:cBhvr>
                                      <p:to>
                                        <p:strVal val="visible"/>
                                      </p:to>
                                    </p:set>
                                    <p:anim calcmode="lin" valueType="num">
                                      <p:cBhvr>
                                        <p:cTn id="13" dur="1000" fill="hold"/>
                                        <p:tgtEl>
                                          <p:spTgt spid="98315"/>
                                        </p:tgtEl>
                                        <p:attrNameLst>
                                          <p:attrName>ppt_w</p:attrName>
                                        </p:attrNameLst>
                                      </p:cBhvr>
                                      <p:tavLst>
                                        <p:tav tm="0">
                                          <p:val>
                                            <p:fltVal val="0"/>
                                          </p:val>
                                        </p:tav>
                                        <p:tav tm="100000">
                                          <p:val>
                                            <p:strVal val="#ppt_w"/>
                                          </p:val>
                                        </p:tav>
                                      </p:tavLst>
                                    </p:anim>
                                    <p:anim calcmode="lin" valueType="num">
                                      <p:cBhvr>
                                        <p:cTn id="14" dur="1000" fill="hold"/>
                                        <p:tgtEl>
                                          <p:spTgt spid="98315"/>
                                        </p:tgtEl>
                                        <p:attrNameLst>
                                          <p:attrName>ppt_h</p:attrName>
                                        </p:attrNameLst>
                                      </p:cBhvr>
                                      <p:tavLst>
                                        <p:tav tm="0">
                                          <p:val>
                                            <p:fltVal val="0"/>
                                          </p:val>
                                        </p:tav>
                                        <p:tav tm="100000">
                                          <p:val>
                                            <p:strVal val="#ppt_h"/>
                                          </p:val>
                                        </p:tav>
                                      </p:tavLst>
                                    </p:anim>
                                    <p:anim calcmode="lin" valueType="num">
                                      <p:cBhvr>
                                        <p:cTn id="15" dur="1000" fill="hold"/>
                                        <p:tgtEl>
                                          <p:spTgt spid="9831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831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98316"/>
                                        </p:tgtEl>
                                        <p:attrNameLst>
                                          <p:attrName>style.visibility</p:attrName>
                                        </p:attrNameLst>
                                      </p:cBhvr>
                                      <p:to>
                                        <p:strVal val="visible"/>
                                      </p:to>
                                    </p:set>
                                    <p:anim calcmode="lin" valueType="num">
                                      <p:cBhvr>
                                        <p:cTn id="21" dur="1000" fill="hold"/>
                                        <p:tgtEl>
                                          <p:spTgt spid="98316"/>
                                        </p:tgtEl>
                                        <p:attrNameLst>
                                          <p:attrName>ppt_w</p:attrName>
                                        </p:attrNameLst>
                                      </p:cBhvr>
                                      <p:tavLst>
                                        <p:tav tm="0">
                                          <p:val>
                                            <p:fltVal val="0"/>
                                          </p:val>
                                        </p:tav>
                                        <p:tav tm="100000">
                                          <p:val>
                                            <p:strVal val="#ppt_w"/>
                                          </p:val>
                                        </p:tav>
                                      </p:tavLst>
                                    </p:anim>
                                    <p:anim calcmode="lin" valueType="num">
                                      <p:cBhvr>
                                        <p:cTn id="22" dur="1000" fill="hold"/>
                                        <p:tgtEl>
                                          <p:spTgt spid="98316"/>
                                        </p:tgtEl>
                                        <p:attrNameLst>
                                          <p:attrName>ppt_h</p:attrName>
                                        </p:attrNameLst>
                                      </p:cBhvr>
                                      <p:tavLst>
                                        <p:tav tm="0">
                                          <p:val>
                                            <p:fltVal val="0"/>
                                          </p:val>
                                        </p:tav>
                                        <p:tav tm="100000">
                                          <p:val>
                                            <p:strVal val="#ppt_h"/>
                                          </p:val>
                                        </p:tav>
                                      </p:tavLst>
                                    </p:anim>
                                    <p:anim calcmode="lin" valueType="num">
                                      <p:cBhvr>
                                        <p:cTn id="23" dur="1000" fill="hold"/>
                                        <p:tgtEl>
                                          <p:spTgt spid="9831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9831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9"/>
                                            </p:cond>
                                          </p:stCondLst>
                                          <p:endCondLst>
                                            <p:cond evt="onStopAudio" delay="0">
                                              <p:tgtEl>
                                                <p:sldTgt/>
                                              </p:tgtEl>
                                            </p:cond>
                                          </p:endCondLst>
                                        </p:cTn>
                                        <p:tgtEl>
                                          <p:sndTgt r:embed="rId4" name="whoosh.wav"/>
                                        </p:tgtEl>
                                      </p:cMediaNode>
                                    </p:audio>
                                  </p:subTnLst>
                                </p:cTn>
                              </p:par>
                            </p:childTnLst>
                          </p:cTn>
                        </p:par>
                        <p:par>
                          <p:cTn id="25" fill="hold" nodeType="afterGroup">
                            <p:stCondLst>
                              <p:cond delay="1000"/>
                            </p:stCondLst>
                            <p:childTnLst>
                              <p:par>
                                <p:cTn id="26" presetID="2" presetClass="entr" presetSubtype="3" fill="hold" nodeType="afterEffect">
                                  <p:stCondLst>
                                    <p:cond delay="0"/>
                                  </p:stCondLst>
                                  <p:childTnLst>
                                    <p:set>
                                      <p:cBhvr>
                                        <p:cTn id="27" dur="1" fill="hold">
                                          <p:stCondLst>
                                            <p:cond delay="0"/>
                                          </p:stCondLst>
                                        </p:cTn>
                                        <p:tgtEl>
                                          <p:spTgt spid="98313"/>
                                        </p:tgtEl>
                                        <p:attrNameLst>
                                          <p:attrName>style.visibility</p:attrName>
                                        </p:attrNameLst>
                                      </p:cBhvr>
                                      <p:to>
                                        <p:strVal val="visible"/>
                                      </p:to>
                                    </p:set>
                                    <p:anim calcmode="lin" valueType="num">
                                      <p:cBhvr additive="base">
                                        <p:cTn id="28" dur="500" fill="hold"/>
                                        <p:tgtEl>
                                          <p:spTgt spid="98313"/>
                                        </p:tgtEl>
                                        <p:attrNameLst>
                                          <p:attrName>ppt_x</p:attrName>
                                        </p:attrNameLst>
                                      </p:cBhvr>
                                      <p:tavLst>
                                        <p:tav tm="0">
                                          <p:val>
                                            <p:strVal val="1+#ppt_w/2"/>
                                          </p:val>
                                        </p:tav>
                                        <p:tav tm="100000">
                                          <p:val>
                                            <p:strVal val="#ppt_x"/>
                                          </p:val>
                                        </p:tav>
                                      </p:tavLst>
                                    </p:anim>
                                    <p:anim calcmode="lin" valueType="num">
                                      <p:cBhvr additive="base">
                                        <p:cTn id="29" dur="500" fill="hold"/>
                                        <p:tgtEl>
                                          <p:spTgt spid="983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utoUpdateAnimBg="0"/>
      <p:bldP spid="98315" grpId="0" animBg="1" autoUpdateAnimBg="0"/>
      <p:bldP spid="98316" grpId="0"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WordArt 3"/>
          <p:cNvSpPr>
            <a:spLocks noChangeArrowheads="1" noChangeShapeType="1" noTextEdit="1"/>
          </p:cNvSpPr>
          <p:nvPr/>
        </p:nvSpPr>
        <p:spPr bwMode="auto">
          <a:xfrm>
            <a:off x="6400800" y="609600"/>
            <a:ext cx="1371600" cy="571500"/>
          </a:xfrm>
          <a:prstGeom prst="rect">
            <a:avLst/>
          </a:prstGeom>
        </p:spPr>
        <p:txBody>
          <a:bodyPr wrap="none" fromWordArt="1">
            <a:prstTxWarp prst="textPlain">
              <a:avLst>
                <a:gd name="adj" fmla="val 50000"/>
              </a:avLst>
            </a:prstTxWarp>
          </a:bodyPr>
          <a:lstStyle/>
          <a:p>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扫罗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02404" name="WordArt 4"/>
          <p:cNvSpPr>
            <a:spLocks noChangeArrowheads="1" noChangeShapeType="1" noTextEdit="1"/>
          </p:cNvSpPr>
          <p:nvPr/>
        </p:nvSpPr>
        <p:spPr bwMode="auto">
          <a:xfrm>
            <a:off x="457200" y="381000"/>
            <a:ext cx="3048000" cy="1828800"/>
          </a:xfrm>
          <a:prstGeom prst="rect">
            <a:avLst/>
          </a:prstGeom>
        </p:spPr>
        <p:txBody>
          <a:bodyPr wrap="none" numCol="1" fromWordArt="1">
            <a:prstTxWarp prst="textSlantUp">
              <a:avLst>
                <a:gd name="adj" fmla="val 32056"/>
              </a:avLst>
            </a:prstTxWarp>
          </a:bodyPr>
          <a:lstStyle/>
          <a:p>
            <a:r>
              <a:rPr lang="zh-TW" altLang="en-US" sz="3600" kern="10">
                <a:ln w="9525" cap="sq">
                  <a:noFill/>
                  <a:round/>
                  <a:headEnd type="none" w="sm" len="sm"/>
                  <a:tailEnd type="none" w="sm" len="sm"/>
                </a:ln>
                <a:solidFill>
                  <a:srgbClr val="000000"/>
                </a:solidFill>
                <a:latin typeface="Impact"/>
              </a:rPr>
              <a:t>他如何结束？</a:t>
            </a:r>
            <a:endParaRPr lang="en-US" sz="3600" kern="10">
              <a:ln w="9525" cap="sq">
                <a:noFill/>
                <a:round/>
                <a:headEnd type="none" w="sm" len="sm"/>
                <a:tailEnd type="none" w="sm" len="sm"/>
              </a:ln>
              <a:solidFill>
                <a:srgbClr val="000000"/>
              </a:solidFill>
              <a:latin typeface="Impact"/>
            </a:endParaRPr>
          </a:p>
        </p:txBody>
      </p:sp>
      <p:sp>
        <p:nvSpPr>
          <p:cNvPr id="102405" name="Text Box 5"/>
          <p:cNvSpPr txBox="1">
            <a:spLocks noChangeArrowheads="1"/>
          </p:cNvSpPr>
          <p:nvPr/>
        </p:nvSpPr>
        <p:spPr bwMode="auto">
          <a:xfrm>
            <a:off x="482600" y="2514600"/>
            <a:ext cx="45466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u="sng">
                <a:ea typeface="新細明體" charset="0"/>
              </a:rPr>
              <a:t>事件</a:t>
            </a:r>
            <a:r>
              <a:rPr lang="zh-TW" altLang="en-US" sz="2400" u="sng">
                <a:ea typeface="新細明體" charset="0"/>
              </a:rPr>
              <a:t> </a:t>
            </a:r>
            <a:r>
              <a:rPr lang="en-US" altLang="zh-TW" sz="2400" u="sng">
                <a:ea typeface="Times New Roman" charset="0"/>
                <a:cs typeface="Times New Roman" charset="0"/>
              </a:rPr>
              <a:t>2:</a:t>
            </a:r>
          </a:p>
          <a:p>
            <a:pPr algn="l" eaLnBrk="1" hangingPunct="1"/>
            <a:r>
              <a:rPr lang="zh-CN" altLang="en-US" sz="2400">
                <a:ea typeface="新細明體" charset="0"/>
              </a:rPr>
              <a:t>神应许扫罗胜利，但战争结束后，扫罗却擅自取了战利品</a:t>
            </a:r>
            <a:endParaRPr lang="en-US" altLang="zh-TW">
              <a:ea typeface="Times New Roman" charset="0"/>
              <a:cs typeface="Times New Roman" charset="0"/>
            </a:endParaRPr>
          </a:p>
        </p:txBody>
      </p:sp>
      <p:sp>
        <p:nvSpPr>
          <p:cNvPr id="102409" name="Text Box 9"/>
          <p:cNvSpPr txBox="1">
            <a:spLocks noChangeArrowheads="1"/>
          </p:cNvSpPr>
          <p:nvPr/>
        </p:nvSpPr>
        <p:spPr bwMode="auto">
          <a:xfrm>
            <a:off x="76200" y="5060950"/>
            <a:ext cx="71628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zh-TW" altLang="en-US"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将责任推给军队</a:t>
            </a:r>
          </a:p>
          <a:p>
            <a:pPr algn="l" eaLnBrk="1" hangingPunct="1">
              <a:buFont typeface="Wingdings" charset="0"/>
              <a:buChar char="Ø"/>
            </a:pPr>
            <a:r>
              <a:rPr lang="en-US" altLang="zh-TW"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再次不遵从</a:t>
            </a:r>
            <a:r>
              <a:rPr lang="zh-TW" altLang="en-US" sz="2400">
                <a:solidFill>
                  <a:srgbClr val="FF3300"/>
                </a:solidFill>
                <a:ea typeface="新細明體" charset="0"/>
                <a:cs typeface="新細明體" charset="0"/>
              </a:rPr>
              <a:t> </a:t>
            </a:r>
            <a:r>
              <a:rPr lang="en-US" altLang="zh-TW" sz="2400">
                <a:solidFill>
                  <a:srgbClr val="FF3300"/>
                </a:solidFill>
                <a:ea typeface="新細明體" charset="0"/>
                <a:cs typeface="新細明體" charset="0"/>
              </a:rPr>
              <a:t>(15:20)</a:t>
            </a:r>
          </a:p>
          <a:p>
            <a:pPr algn="l" eaLnBrk="1" hangingPunct="1">
              <a:buFont typeface="Wingdings" charset="0"/>
              <a:buChar char="Ø"/>
            </a:pPr>
            <a:r>
              <a:rPr lang="en-US" altLang="zh-TW"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向人寻求尊荣</a:t>
            </a:r>
            <a:r>
              <a:rPr lang="zh-TW" altLang="en-US" sz="2400">
                <a:solidFill>
                  <a:srgbClr val="FF3300"/>
                </a:solidFill>
                <a:ea typeface="新細明體" charset="0"/>
                <a:cs typeface="新細明體" charset="0"/>
              </a:rPr>
              <a:t> </a:t>
            </a:r>
            <a:r>
              <a:rPr lang="en-US" altLang="zh-TW" sz="2400">
                <a:solidFill>
                  <a:srgbClr val="FF3300"/>
                </a:solidFill>
                <a:ea typeface="新細明體" charset="0"/>
                <a:cs typeface="新細明體" charset="0"/>
              </a:rPr>
              <a:t>(15:24, 25, 30)</a:t>
            </a:r>
          </a:p>
        </p:txBody>
      </p:sp>
      <p:sp>
        <p:nvSpPr>
          <p:cNvPr id="102410" name="Text Box 10"/>
          <p:cNvSpPr txBox="1">
            <a:spLocks noChangeArrowheads="1"/>
          </p:cNvSpPr>
          <p:nvPr/>
        </p:nvSpPr>
        <p:spPr bwMode="auto">
          <a:xfrm>
            <a:off x="2514600" y="4267200"/>
            <a:ext cx="2089150" cy="4572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a:ea typeface="新細明體" charset="0"/>
                <a:cs typeface="新細明體" charset="0"/>
              </a:rPr>
              <a:t>请读</a:t>
            </a:r>
            <a:r>
              <a:rPr lang="en-US" altLang="zh-TW" sz="2400">
                <a:ea typeface="新細明體" charset="0"/>
                <a:cs typeface="新細明體" charset="0"/>
              </a:rPr>
              <a:t>: </a:t>
            </a:r>
            <a:r>
              <a:rPr lang="en-US" altLang="zh-TW" sz="2400">
                <a:solidFill>
                  <a:srgbClr val="CC3300"/>
                </a:solidFill>
                <a:ea typeface="新細明體" charset="0"/>
                <a:cs typeface="新細明體" charset="0"/>
              </a:rPr>
              <a:t>15:13-15</a:t>
            </a:r>
          </a:p>
        </p:txBody>
      </p:sp>
      <p:sp>
        <p:nvSpPr>
          <p:cNvPr id="102411" name="Text Box 11"/>
          <p:cNvSpPr txBox="1">
            <a:spLocks noChangeArrowheads="1"/>
          </p:cNvSpPr>
          <p:nvPr/>
        </p:nvSpPr>
        <p:spPr bwMode="auto">
          <a:xfrm>
            <a:off x="228600" y="4267200"/>
            <a:ext cx="23828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a:ea typeface="新細明體" charset="0"/>
              </a:rPr>
              <a:t>他的自辩</a:t>
            </a:r>
            <a:r>
              <a:rPr lang="en-US" altLang="zh-TW">
                <a:ea typeface="Times New Roman" charset="0"/>
                <a:cs typeface="Times New Roman" charset="0"/>
              </a:rPr>
              <a:t>:</a:t>
            </a:r>
          </a:p>
        </p:txBody>
      </p:sp>
      <p:sp>
        <p:nvSpPr>
          <p:cNvPr id="102412" name="Text Box 12"/>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0" name="Picture 1">
            <a:extLst>
              <a:ext uri="{FF2B5EF4-FFF2-40B4-BE49-F238E27FC236}">
                <a16:creationId xmlns:a16="http://schemas.microsoft.com/office/drawing/2014/main" id="{DCE3274B-213D-47E0-B3ED-B552E410E4E3}"/>
              </a:ext>
            </a:extLst>
          </p:cNvPr>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 calcmode="lin" valueType="num">
                                      <p:cBhvr additive="base">
                                        <p:cTn id="7" dur="500" fill="hold"/>
                                        <p:tgtEl>
                                          <p:spTgt spid="102404"/>
                                        </p:tgtEl>
                                        <p:attrNameLst>
                                          <p:attrName>ppt_x</p:attrName>
                                        </p:attrNameLst>
                                      </p:cBhvr>
                                      <p:tavLst>
                                        <p:tav tm="0">
                                          <p:val>
                                            <p:strVal val="0-#ppt_w/2"/>
                                          </p:val>
                                        </p:tav>
                                        <p:tav tm="100000">
                                          <p:val>
                                            <p:strVal val="#ppt_x"/>
                                          </p:val>
                                        </p:tav>
                                      </p:tavLst>
                                    </p:anim>
                                    <p:anim calcmode="lin" valueType="num">
                                      <p:cBhvr additive="base">
                                        <p:cTn id="8" dur="500" fill="hold"/>
                                        <p:tgtEl>
                                          <p:spTgt spid="10240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05"/>
                                        </p:tgtEl>
                                        <p:attrNameLst>
                                          <p:attrName>style.visibility</p:attrName>
                                        </p:attrNameLst>
                                      </p:cBhvr>
                                      <p:to>
                                        <p:strVal val="visible"/>
                                      </p:to>
                                    </p:set>
                                    <p:anim calcmode="lin" valueType="num">
                                      <p:cBhvr additive="base">
                                        <p:cTn id="13" dur="500" fill="hold"/>
                                        <p:tgtEl>
                                          <p:spTgt spid="102405"/>
                                        </p:tgtEl>
                                        <p:attrNameLst>
                                          <p:attrName>ppt_x</p:attrName>
                                        </p:attrNameLst>
                                      </p:cBhvr>
                                      <p:tavLst>
                                        <p:tav tm="0">
                                          <p:val>
                                            <p:strVal val="0-#ppt_w/2"/>
                                          </p:val>
                                        </p:tav>
                                        <p:tav tm="100000">
                                          <p:val>
                                            <p:strVal val="#ppt_x"/>
                                          </p:val>
                                        </p:tav>
                                      </p:tavLst>
                                    </p:anim>
                                    <p:anim calcmode="lin" valueType="num">
                                      <p:cBhvr additive="base">
                                        <p:cTn id="14" dur="500" fill="hold"/>
                                        <p:tgtEl>
                                          <p:spTgt spid="1024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411"/>
                                        </p:tgtEl>
                                        <p:attrNameLst>
                                          <p:attrName>style.visibility</p:attrName>
                                        </p:attrNameLst>
                                      </p:cBhvr>
                                      <p:to>
                                        <p:strVal val="visible"/>
                                      </p:to>
                                    </p:set>
                                    <p:anim calcmode="lin" valueType="num">
                                      <p:cBhvr additive="base">
                                        <p:cTn id="19" dur="500" fill="hold"/>
                                        <p:tgtEl>
                                          <p:spTgt spid="102411"/>
                                        </p:tgtEl>
                                        <p:attrNameLst>
                                          <p:attrName>ppt_x</p:attrName>
                                        </p:attrNameLst>
                                      </p:cBhvr>
                                      <p:tavLst>
                                        <p:tav tm="0">
                                          <p:val>
                                            <p:strVal val="0-#ppt_w/2"/>
                                          </p:val>
                                        </p:tav>
                                        <p:tav tm="100000">
                                          <p:val>
                                            <p:strVal val="#ppt_x"/>
                                          </p:val>
                                        </p:tav>
                                      </p:tavLst>
                                    </p:anim>
                                    <p:anim calcmode="lin" valueType="num">
                                      <p:cBhvr additive="base">
                                        <p:cTn id="20" dur="500" fill="hold"/>
                                        <p:tgtEl>
                                          <p:spTgt spid="10241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2410"/>
                                        </p:tgtEl>
                                        <p:attrNameLst>
                                          <p:attrName>style.visibility</p:attrName>
                                        </p:attrNameLst>
                                      </p:cBhvr>
                                      <p:to>
                                        <p:strVal val="visible"/>
                                      </p:to>
                                    </p:set>
                                    <p:anim calcmode="lin" valueType="num">
                                      <p:cBhvr>
                                        <p:cTn id="25" dur="1000" fill="hold"/>
                                        <p:tgtEl>
                                          <p:spTgt spid="102410"/>
                                        </p:tgtEl>
                                        <p:attrNameLst>
                                          <p:attrName>ppt_w</p:attrName>
                                        </p:attrNameLst>
                                      </p:cBhvr>
                                      <p:tavLst>
                                        <p:tav tm="0">
                                          <p:val>
                                            <p:fltVal val="0"/>
                                          </p:val>
                                        </p:tav>
                                        <p:tav tm="100000">
                                          <p:val>
                                            <p:strVal val="#ppt_w"/>
                                          </p:val>
                                        </p:tav>
                                      </p:tavLst>
                                    </p:anim>
                                    <p:anim calcmode="lin" valueType="num">
                                      <p:cBhvr>
                                        <p:cTn id="26" dur="1000" fill="hold"/>
                                        <p:tgtEl>
                                          <p:spTgt spid="102410"/>
                                        </p:tgtEl>
                                        <p:attrNameLst>
                                          <p:attrName>ppt_h</p:attrName>
                                        </p:attrNameLst>
                                      </p:cBhvr>
                                      <p:tavLst>
                                        <p:tav tm="0">
                                          <p:val>
                                            <p:fltVal val="0"/>
                                          </p:val>
                                        </p:tav>
                                        <p:tav tm="100000">
                                          <p:val>
                                            <p:strVal val="#ppt_h"/>
                                          </p:val>
                                        </p:tav>
                                      </p:tavLst>
                                    </p:anim>
                                    <p:anim calcmode="lin" valueType="num">
                                      <p:cBhvr>
                                        <p:cTn id="27" dur="1000" fill="hold"/>
                                        <p:tgtEl>
                                          <p:spTgt spid="102410"/>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24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3"/>
                                            </p:cond>
                                          </p:stCondLst>
                                          <p:endCondLst>
                                            <p:cond evt="onStopAudio" delay="0">
                                              <p:tgtEl>
                                                <p:sldTgt/>
                                              </p:tgtEl>
                                            </p:cond>
                                          </p:endCondLst>
                                        </p:cTn>
                                        <p:tgtEl>
                                          <p:sndTgt r:embed="rId3" name="drumroll.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2409"/>
                                        </p:tgtEl>
                                        <p:attrNameLst>
                                          <p:attrName>style.visibility</p:attrName>
                                        </p:attrNameLst>
                                      </p:cBhvr>
                                      <p:to>
                                        <p:strVal val="visible"/>
                                      </p:to>
                                    </p:set>
                                    <p:anim calcmode="lin" valueType="num">
                                      <p:cBhvr>
                                        <p:cTn id="33" dur="1000" fill="hold"/>
                                        <p:tgtEl>
                                          <p:spTgt spid="102409"/>
                                        </p:tgtEl>
                                        <p:attrNameLst>
                                          <p:attrName>ppt_w</p:attrName>
                                        </p:attrNameLst>
                                      </p:cBhvr>
                                      <p:tavLst>
                                        <p:tav tm="0">
                                          <p:val>
                                            <p:fltVal val="0"/>
                                          </p:val>
                                        </p:tav>
                                        <p:tav tm="100000">
                                          <p:val>
                                            <p:strVal val="#ppt_w"/>
                                          </p:val>
                                        </p:tav>
                                      </p:tavLst>
                                    </p:anim>
                                    <p:anim calcmode="lin" valueType="num">
                                      <p:cBhvr>
                                        <p:cTn id="34" dur="1000" fill="hold"/>
                                        <p:tgtEl>
                                          <p:spTgt spid="102409"/>
                                        </p:tgtEl>
                                        <p:attrNameLst>
                                          <p:attrName>ppt_h</p:attrName>
                                        </p:attrNameLst>
                                      </p:cBhvr>
                                      <p:tavLst>
                                        <p:tav tm="0">
                                          <p:val>
                                            <p:fltVal val="0"/>
                                          </p:val>
                                        </p:tav>
                                        <p:tav tm="100000">
                                          <p:val>
                                            <p:strVal val="#ppt_h"/>
                                          </p:val>
                                        </p:tav>
                                      </p:tavLst>
                                    </p:anim>
                                    <p:anim calcmode="lin" valueType="num">
                                      <p:cBhvr>
                                        <p:cTn id="35" dur="1000" fill="hold"/>
                                        <p:tgtEl>
                                          <p:spTgt spid="102409"/>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2409"/>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1"/>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nimBg="1"/>
      <p:bldP spid="102405" grpId="0" autoUpdateAnimBg="0"/>
      <p:bldP spid="102409" grpId="0" autoUpdateAnimBg="0"/>
      <p:bldP spid="102410" grpId="0" animBg="1" autoUpdateAnimBg="0"/>
      <p:bldP spid="102411"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WordArt 3"/>
          <p:cNvSpPr>
            <a:spLocks noChangeArrowheads="1" noChangeShapeType="1" noTextEdit="1"/>
          </p:cNvSpPr>
          <p:nvPr/>
        </p:nvSpPr>
        <p:spPr bwMode="auto">
          <a:xfrm>
            <a:off x="6400800" y="533400"/>
            <a:ext cx="1371600" cy="571500"/>
          </a:xfrm>
          <a:prstGeom prst="rect">
            <a:avLst/>
          </a:prstGeom>
        </p:spPr>
        <p:txBody>
          <a:bodyPr wrap="none" fromWordArt="1">
            <a:prstTxWarp prst="textPlain">
              <a:avLst>
                <a:gd name="adj" fmla="val 50000"/>
              </a:avLst>
            </a:prstTxWarp>
          </a:bodyPr>
          <a:lstStyle/>
          <a:p>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扫罗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03428" name="WordArt 4"/>
          <p:cNvSpPr>
            <a:spLocks noChangeArrowheads="1" noChangeShapeType="1" noTextEdit="1"/>
          </p:cNvSpPr>
          <p:nvPr/>
        </p:nvSpPr>
        <p:spPr bwMode="auto">
          <a:xfrm>
            <a:off x="838200" y="304800"/>
            <a:ext cx="4191000" cy="1828800"/>
          </a:xfrm>
          <a:prstGeom prst="rect">
            <a:avLst/>
          </a:prstGeom>
        </p:spPr>
        <p:txBody>
          <a:bodyPr wrap="none" numCol="1" fromWordArt="1">
            <a:prstTxWarp prst="textSlantUp">
              <a:avLst>
                <a:gd name="adj" fmla="val 32056"/>
              </a:avLst>
            </a:prstTxWarp>
          </a:bodyPr>
          <a:lstStyle/>
          <a:p>
            <a:r>
              <a:rPr lang="zh-TW" altLang="en-US" sz="3600" kern="10">
                <a:ln w="9525" cap="sq">
                  <a:noFill/>
                  <a:round/>
                  <a:headEnd type="none" w="sm" len="sm"/>
                  <a:tailEnd type="none" w="sm" len="sm"/>
                </a:ln>
                <a:solidFill>
                  <a:srgbClr val="000000"/>
                </a:solidFill>
                <a:latin typeface="Impact"/>
              </a:rPr>
              <a:t>人格上持续的缺陷</a:t>
            </a:r>
            <a:endParaRPr lang="en-US" sz="3600" kern="10">
              <a:ln w="9525" cap="sq">
                <a:noFill/>
                <a:round/>
                <a:headEnd type="none" w="sm" len="sm"/>
                <a:tailEnd type="none" w="sm" len="sm"/>
              </a:ln>
              <a:solidFill>
                <a:srgbClr val="000000"/>
              </a:solidFill>
              <a:latin typeface="Impact"/>
            </a:endParaRPr>
          </a:p>
        </p:txBody>
      </p:sp>
      <p:sp>
        <p:nvSpPr>
          <p:cNvPr id="103434" name="Text Box 10"/>
          <p:cNvSpPr txBox="1">
            <a:spLocks noChangeArrowheads="1"/>
          </p:cNvSpPr>
          <p:nvPr/>
        </p:nvSpPr>
        <p:spPr bwMode="auto">
          <a:xfrm>
            <a:off x="1066800" y="2743200"/>
            <a:ext cx="34290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Tx/>
              <a:buAutoNum type="arabicPeriod"/>
            </a:pPr>
            <a:r>
              <a:rPr lang="zh-CN" altLang="en-US" sz="2400">
                <a:ea typeface="新細明體" charset="0"/>
              </a:rPr>
              <a:t>没有遵守神的命令</a:t>
            </a:r>
          </a:p>
          <a:p>
            <a:pPr algn="l" eaLnBrk="1" hangingPunct="1"/>
            <a:endParaRPr lang="en-US" altLang="zh-TW" sz="2400">
              <a:ea typeface="Times New Roman" charset="0"/>
              <a:cs typeface="Times New Roman" charset="0"/>
            </a:endParaRPr>
          </a:p>
          <a:p>
            <a:pPr algn="l" eaLnBrk="1" hangingPunct="1"/>
            <a:r>
              <a:rPr lang="en-US" altLang="zh-TW" sz="2400">
                <a:ea typeface="Times New Roman" charset="0"/>
                <a:cs typeface="Times New Roman" charset="0"/>
              </a:rPr>
              <a:t>2.   </a:t>
            </a:r>
            <a:r>
              <a:rPr lang="zh-CN" altLang="en-US" sz="2400">
                <a:ea typeface="新細明體" charset="0"/>
              </a:rPr>
              <a:t>过于关注人的要求</a:t>
            </a:r>
            <a:endParaRPr lang="en-US" altLang="zh-TW" sz="2400">
              <a:ea typeface="Times New Roman" charset="0"/>
              <a:cs typeface="Times New Roman" charset="0"/>
            </a:endParaRPr>
          </a:p>
        </p:txBody>
      </p:sp>
      <p:pic>
        <p:nvPicPr>
          <p:cNvPr id="103435" name="Picture 11" descr="thumbsdown">
            <a:hlinkClick r:id="rId4"/>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4343400" y="3810000"/>
            <a:ext cx="11747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36" name="Text Box 12"/>
          <p:cNvSpPr txBox="1">
            <a:spLocks noChangeArrowheads="1"/>
          </p:cNvSpPr>
          <p:nvPr/>
        </p:nvSpPr>
        <p:spPr bwMode="auto">
          <a:xfrm>
            <a:off x="1371600" y="5821363"/>
            <a:ext cx="6477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3200">
                <a:ea typeface="新細明體" charset="0"/>
                <a:cs typeface="新細明體" charset="0"/>
              </a:rPr>
              <a:t>让神拒绝</a:t>
            </a:r>
            <a:r>
              <a:rPr lang="zh-TW" altLang="en-US" sz="3200">
                <a:ea typeface="新細明體" charset="0"/>
                <a:cs typeface="新細明體" charset="0"/>
              </a:rPr>
              <a:t> </a:t>
            </a:r>
            <a:r>
              <a:rPr lang="en-US" altLang="zh-TW" sz="3200" b="0">
                <a:ea typeface="新細明體" charset="0"/>
                <a:cs typeface="新細明體" charset="0"/>
              </a:rPr>
              <a:t>(</a:t>
            </a:r>
            <a:r>
              <a:rPr lang="zh-CN" altLang="en-US" sz="3200" b="0">
                <a:ea typeface="新細明體" charset="0"/>
                <a:cs typeface="新細明體" charset="0"/>
              </a:rPr>
              <a:t>撒上</a:t>
            </a:r>
            <a:r>
              <a:rPr lang="zh-TW" altLang="en-US" sz="3200" b="0">
                <a:ea typeface="新細明體" charset="0"/>
                <a:cs typeface="新細明體" charset="0"/>
              </a:rPr>
              <a:t> </a:t>
            </a:r>
            <a:r>
              <a:rPr lang="en-US" altLang="zh-TW" sz="3200" b="0">
                <a:ea typeface="新細明體" charset="0"/>
                <a:cs typeface="新細明體" charset="0"/>
              </a:rPr>
              <a:t>15:23)</a:t>
            </a:r>
          </a:p>
        </p:txBody>
      </p:sp>
      <p:sp>
        <p:nvSpPr>
          <p:cNvPr id="103437" name="Text Box 13"/>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9" name="Picture 1">
            <a:extLst>
              <a:ext uri="{FF2B5EF4-FFF2-40B4-BE49-F238E27FC236}">
                <a16:creationId xmlns:a16="http://schemas.microsoft.com/office/drawing/2014/main" id="{673A7F0C-D200-4083-9516-815318160714}"/>
              </a:ext>
            </a:extLst>
          </p:cNvPr>
          <p:cNvPicPr>
            <a:picLocks noChangeAspect="1"/>
          </p:cNvPicPr>
          <p:nvPr/>
        </p:nvPicPr>
        <p:blipFill rotWithShape="1">
          <a:blip r:embed="rId6">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4"/>
                                        </p:tgtEl>
                                        <p:attrNameLst>
                                          <p:attrName>style.visibility</p:attrName>
                                        </p:attrNameLst>
                                      </p:cBhvr>
                                      <p:to>
                                        <p:strVal val="visible"/>
                                      </p:to>
                                    </p:set>
                                    <p:anim calcmode="lin" valueType="num">
                                      <p:cBhvr additive="base">
                                        <p:cTn id="13" dur="500" fill="hold"/>
                                        <p:tgtEl>
                                          <p:spTgt spid="103434"/>
                                        </p:tgtEl>
                                        <p:attrNameLst>
                                          <p:attrName>ppt_x</p:attrName>
                                        </p:attrNameLst>
                                      </p:cBhvr>
                                      <p:tavLst>
                                        <p:tav tm="0">
                                          <p:val>
                                            <p:strVal val="0-#ppt_w/2"/>
                                          </p:val>
                                        </p:tav>
                                        <p:tav tm="100000">
                                          <p:val>
                                            <p:strVal val="#ppt_x"/>
                                          </p:val>
                                        </p:tav>
                                      </p:tavLst>
                                    </p:anim>
                                    <p:anim calcmode="lin" valueType="num">
                                      <p:cBhvr additive="base">
                                        <p:cTn id="14" dur="500" fill="hold"/>
                                        <p:tgtEl>
                                          <p:spTgt spid="10343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03435"/>
                                        </p:tgtEl>
                                        <p:attrNameLst>
                                          <p:attrName>style.visibility</p:attrName>
                                        </p:attrNameLst>
                                      </p:cBhvr>
                                      <p:to>
                                        <p:strVal val="visible"/>
                                      </p:to>
                                    </p:set>
                                    <p:anim calcmode="lin" valueType="num">
                                      <p:cBhvr additive="base">
                                        <p:cTn id="17" dur="500" fill="hold"/>
                                        <p:tgtEl>
                                          <p:spTgt spid="103435"/>
                                        </p:tgtEl>
                                        <p:attrNameLst>
                                          <p:attrName>ppt_x</p:attrName>
                                        </p:attrNameLst>
                                      </p:cBhvr>
                                      <p:tavLst>
                                        <p:tav tm="0">
                                          <p:val>
                                            <p:strVal val="0-#ppt_w/2"/>
                                          </p:val>
                                        </p:tav>
                                        <p:tav tm="100000">
                                          <p:val>
                                            <p:strVal val="#ppt_x"/>
                                          </p:val>
                                        </p:tav>
                                      </p:tavLst>
                                    </p:anim>
                                    <p:anim calcmode="lin" valueType="num">
                                      <p:cBhvr additive="base">
                                        <p:cTn id="18" dur="500" fill="hold"/>
                                        <p:tgtEl>
                                          <p:spTgt spid="103435"/>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3436"/>
                                        </p:tgtEl>
                                        <p:attrNameLst>
                                          <p:attrName>style.visibility</p:attrName>
                                        </p:attrNameLst>
                                      </p:cBhvr>
                                      <p:to>
                                        <p:strVal val="visible"/>
                                      </p:to>
                                    </p:set>
                                    <p:anim calcmode="lin" valueType="num">
                                      <p:cBhvr>
                                        <p:cTn id="23" dur="1000" fill="hold"/>
                                        <p:tgtEl>
                                          <p:spTgt spid="103436"/>
                                        </p:tgtEl>
                                        <p:attrNameLst>
                                          <p:attrName>ppt_w</p:attrName>
                                        </p:attrNameLst>
                                      </p:cBhvr>
                                      <p:tavLst>
                                        <p:tav tm="0">
                                          <p:val>
                                            <p:fltVal val="0"/>
                                          </p:val>
                                        </p:tav>
                                        <p:tav tm="100000">
                                          <p:val>
                                            <p:strVal val="#ppt_w"/>
                                          </p:val>
                                        </p:tav>
                                      </p:tavLst>
                                    </p:anim>
                                    <p:anim calcmode="lin" valueType="num">
                                      <p:cBhvr>
                                        <p:cTn id="24" dur="1000" fill="hold"/>
                                        <p:tgtEl>
                                          <p:spTgt spid="103436"/>
                                        </p:tgtEl>
                                        <p:attrNameLst>
                                          <p:attrName>ppt_h</p:attrName>
                                        </p:attrNameLst>
                                      </p:cBhvr>
                                      <p:tavLst>
                                        <p:tav tm="0">
                                          <p:val>
                                            <p:fltVal val="0"/>
                                          </p:val>
                                        </p:tav>
                                        <p:tav tm="100000">
                                          <p:val>
                                            <p:strVal val="#ppt_h"/>
                                          </p:val>
                                        </p:tav>
                                      </p:tavLst>
                                    </p:anim>
                                    <p:anim calcmode="lin" valueType="num">
                                      <p:cBhvr>
                                        <p:cTn id="25" dur="1000" fill="hold"/>
                                        <p:tgtEl>
                                          <p:spTgt spid="10343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343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p:bldP spid="103434" grpId="0" autoUpdateAnimBg="0"/>
      <p:bldP spid="103436" grpId="0"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WordArt 4"/>
          <p:cNvSpPr>
            <a:spLocks noChangeArrowheads="1" noChangeShapeType="1" noTextEdit="1"/>
          </p:cNvSpPr>
          <p:nvPr/>
        </p:nvSpPr>
        <p:spPr bwMode="auto">
          <a:xfrm>
            <a:off x="1252538" y="381000"/>
            <a:ext cx="3048000" cy="1828800"/>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他如何开始？</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20837" name="Text Box 5"/>
          <p:cNvSpPr txBox="1">
            <a:spLocks noChangeArrowheads="1"/>
          </p:cNvSpPr>
          <p:nvPr/>
        </p:nvSpPr>
        <p:spPr bwMode="auto">
          <a:xfrm>
            <a:off x="1277938" y="2636838"/>
            <a:ext cx="2184400" cy="2239962"/>
          </a:xfrm>
          <a:prstGeom prst="rect">
            <a:avLst/>
          </a:prstGeom>
          <a:noFill/>
          <a:ln w="12700" cap="sq">
            <a:solidFill>
              <a:srgbClr val="3366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u="sng">
                <a:ea typeface="新細明體" charset="0"/>
              </a:rPr>
              <a:t>外貌</a:t>
            </a:r>
            <a:r>
              <a:rPr lang="zh-TW" altLang="en-US" u="sng">
                <a:ea typeface="新細明體" charset="0"/>
              </a:rPr>
              <a:t> </a:t>
            </a:r>
            <a:r>
              <a:rPr lang="en-US" altLang="zh-TW" u="sng">
                <a:ea typeface="Times New Roman" charset="0"/>
                <a:cs typeface="Times New Roman" charset="0"/>
              </a:rPr>
              <a:t>(16:12):</a:t>
            </a:r>
          </a:p>
          <a:p>
            <a:pPr algn="l" eaLnBrk="1" hangingPunct="1"/>
            <a:endParaRPr lang="en-US" altLang="zh-TW">
              <a:ea typeface="Times New Roman" charset="0"/>
              <a:cs typeface="Times New Roman" charset="0"/>
            </a:endParaRPr>
          </a:p>
          <a:p>
            <a:pPr algn="l" eaLnBrk="1" hangingPunct="1">
              <a:buFontTx/>
              <a:buChar char="•"/>
            </a:pPr>
            <a:r>
              <a:rPr lang="zh-CN" altLang="en-US">
                <a:ea typeface="新細明體" charset="0"/>
              </a:rPr>
              <a:t>红润</a:t>
            </a:r>
          </a:p>
          <a:p>
            <a:pPr algn="l" eaLnBrk="1" hangingPunct="1">
              <a:buFontTx/>
              <a:buChar char="•"/>
            </a:pPr>
            <a:r>
              <a:rPr lang="zh-CN" altLang="en-US">
                <a:ea typeface="新細明體" charset="0"/>
              </a:rPr>
              <a:t>好的外表</a:t>
            </a:r>
          </a:p>
          <a:p>
            <a:pPr algn="l" eaLnBrk="1" hangingPunct="1">
              <a:buFontTx/>
              <a:buChar char="•"/>
            </a:pPr>
            <a:r>
              <a:rPr lang="zh-CN" altLang="en-US">
                <a:ea typeface="新細明體" charset="0"/>
              </a:rPr>
              <a:t>俊美</a:t>
            </a:r>
          </a:p>
        </p:txBody>
      </p:sp>
      <p:sp>
        <p:nvSpPr>
          <p:cNvPr id="120838" name="Text Box 6"/>
          <p:cNvSpPr txBox="1">
            <a:spLocks noChangeArrowheads="1"/>
          </p:cNvSpPr>
          <p:nvPr/>
        </p:nvSpPr>
        <p:spPr bwMode="auto">
          <a:xfrm>
            <a:off x="338138" y="5181600"/>
            <a:ext cx="15890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2400">
                <a:solidFill>
                  <a:srgbClr val="CC0066"/>
                </a:solidFill>
                <a:ea typeface="新細明體" charset="0"/>
                <a:cs typeface="新細明體" charset="0"/>
              </a:rPr>
              <a:t>Q:  </a:t>
            </a:r>
            <a:r>
              <a:rPr lang="zh-CN" altLang="en-US" sz="2400">
                <a:solidFill>
                  <a:srgbClr val="CC0066"/>
                </a:solidFill>
                <a:ea typeface="新細明體" charset="0"/>
                <a:cs typeface="新細明體" charset="0"/>
              </a:rPr>
              <a:t>利或弊</a:t>
            </a:r>
          </a:p>
        </p:txBody>
      </p:sp>
      <p:pic>
        <p:nvPicPr>
          <p:cNvPr id="146437"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54788" y="102870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8" name="WordArt 9"/>
          <p:cNvSpPr>
            <a:spLocks noChangeArrowheads="1" noChangeShapeType="1" noTextEdit="1"/>
          </p:cNvSpPr>
          <p:nvPr/>
        </p:nvSpPr>
        <p:spPr bwMode="auto">
          <a:xfrm>
            <a:off x="6629400" y="304800"/>
            <a:ext cx="1371600" cy="571500"/>
          </a:xfrm>
          <a:prstGeom prst="rect">
            <a:avLst/>
          </a:prstGeom>
        </p:spPr>
        <p:txBody>
          <a:bodyPr wrap="none" numCol="1"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rPr>
              <a:t>大卫</a:t>
            </a:r>
            <a:endPar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ndParaRPr>
          </a:p>
        </p:txBody>
      </p:sp>
      <p:sp>
        <p:nvSpPr>
          <p:cNvPr id="120846" name="Text Box 14"/>
          <p:cNvSpPr txBox="1">
            <a:spLocks noChangeArrowheads="1"/>
          </p:cNvSpPr>
          <p:nvPr/>
        </p:nvSpPr>
        <p:spPr bwMode="auto">
          <a:xfrm>
            <a:off x="338138" y="5562600"/>
            <a:ext cx="12684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zh-TW" sz="2400">
                <a:solidFill>
                  <a:srgbClr val="CC0066"/>
                </a:solidFill>
                <a:ea typeface="新細明體" charset="0"/>
                <a:cs typeface="新細明體" charset="0"/>
              </a:rPr>
              <a:t>A:  </a:t>
            </a:r>
            <a:r>
              <a:rPr lang="zh-CN" altLang="en-US" sz="2400">
                <a:solidFill>
                  <a:srgbClr val="CC0066"/>
                </a:solidFill>
                <a:ea typeface="新細明體" charset="0"/>
                <a:cs typeface="新細明體" charset="0"/>
              </a:rPr>
              <a:t>有利</a:t>
            </a:r>
          </a:p>
        </p:txBody>
      </p:sp>
      <p:sp>
        <p:nvSpPr>
          <p:cNvPr id="120847" name="Text Box 1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1" name="Picture 1">
            <a:extLst>
              <a:ext uri="{FF2B5EF4-FFF2-40B4-BE49-F238E27FC236}">
                <a16:creationId xmlns:a16="http://schemas.microsoft.com/office/drawing/2014/main" id="{45EF08C3-B257-4974-A441-9E41A4ABB8FC}"/>
              </a:ext>
            </a:extLst>
          </p:cNvPr>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0836"/>
                                        </p:tgtEl>
                                        <p:attrNameLst>
                                          <p:attrName>style.visibility</p:attrName>
                                        </p:attrNameLst>
                                      </p:cBhvr>
                                      <p:to>
                                        <p:strVal val="visible"/>
                                      </p:to>
                                    </p:set>
                                    <p:anim calcmode="lin" valueType="num">
                                      <p:cBhvr additive="base">
                                        <p:cTn id="7" dur="500" fill="hold"/>
                                        <p:tgtEl>
                                          <p:spTgt spid="120836"/>
                                        </p:tgtEl>
                                        <p:attrNameLst>
                                          <p:attrName>ppt_x</p:attrName>
                                        </p:attrNameLst>
                                      </p:cBhvr>
                                      <p:tavLst>
                                        <p:tav tm="0">
                                          <p:val>
                                            <p:strVal val="0-#ppt_w/2"/>
                                          </p:val>
                                        </p:tav>
                                        <p:tav tm="100000">
                                          <p:val>
                                            <p:strVal val="#ppt_x"/>
                                          </p:val>
                                        </p:tav>
                                      </p:tavLst>
                                    </p:anim>
                                    <p:anim calcmode="lin" valueType="num">
                                      <p:cBhvr additive="base">
                                        <p:cTn id="8" dur="500" fill="hold"/>
                                        <p:tgtEl>
                                          <p:spTgt spid="1208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0837"/>
                                        </p:tgtEl>
                                        <p:attrNameLst>
                                          <p:attrName>style.visibility</p:attrName>
                                        </p:attrNameLst>
                                      </p:cBhvr>
                                      <p:to>
                                        <p:strVal val="visible"/>
                                      </p:to>
                                    </p:set>
                                    <p:anim calcmode="lin" valueType="num">
                                      <p:cBhvr additive="base">
                                        <p:cTn id="13" dur="500" fill="hold"/>
                                        <p:tgtEl>
                                          <p:spTgt spid="120837"/>
                                        </p:tgtEl>
                                        <p:attrNameLst>
                                          <p:attrName>ppt_x</p:attrName>
                                        </p:attrNameLst>
                                      </p:cBhvr>
                                      <p:tavLst>
                                        <p:tav tm="0">
                                          <p:val>
                                            <p:strVal val="0-#ppt_w/2"/>
                                          </p:val>
                                        </p:tav>
                                        <p:tav tm="100000">
                                          <p:val>
                                            <p:strVal val="#ppt_x"/>
                                          </p:val>
                                        </p:tav>
                                      </p:tavLst>
                                    </p:anim>
                                    <p:anim calcmode="lin" valueType="num">
                                      <p:cBhvr additive="base">
                                        <p:cTn id="14" dur="500" fill="hold"/>
                                        <p:tgtEl>
                                          <p:spTgt spid="1208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0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autoUpdateAnimBg="0"/>
      <p:bldP spid="120838" grpId="0" autoUpdateAnimBg="0"/>
      <p:bldP spid="12084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35426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7200" dirty="0">
                <a:solidFill>
                  <a:srgbClr val="FFFFFF"/>
                </a:solidFill>
                <a:effectLst>
                  <a:glow rad="127000">
                    <a:srgbClr val="000000"/>
                  </a:glow>
                </a:effectLst>
                <a:latin typeface="Arial" charset="0"/>
                <a:ea typeface="ＭＳ Ｐゴシック" charset="0"/>
                <a:cs typeface="ＭＳ Ｐゴシック" charset="0"/>
              </a:rPr>
              <a:t>过渡期</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266438"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194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856135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8157737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WordArt 2"/>
          <p:cNvSpPr>
            <a:spLocks noChangeArrowheads="1" noChangeShapeType="1" noTextEdit="1"/>
          </p:cNvSpPr>
          <p:nvPr/>
        </p:nvSpPr>
        <p:spPr bwMode="auto">
          <a:xfrm>
            <a:off x="685800" y="381000"/>
            <a:ext cx="3048000" cy="1828800"/>
          </a:xfrm>
          <a:prstGeom prst="rect">
            <a:avLst/>
          </a:prstGeom>
        </p:spPr>
        <p:txBody>
          <a:bodyPr wrap="none" fromWordArt="1">
            <a:prstTxWarp prst="textSlantUp">
              <a:avLst>
                <a:gd name="adj" fmla="val 32056"/>
              </a:avLst>
            </a:prstTxWarp>
          </a:bodyPr>
          <a:lstStyle/>
          <a:p>
            <a:r>
              <a:rPr lang="zh-TW" alt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他如何开始？</a:t>
            </a:r>
            <a:endPar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49507" name="Text Box 3"/>
          <p:cNvSpPr txBox="1">
            <a:spLocks noChangeArrowheads="1"/>
          </p:cNvSpPr>
          <p:nvPr/>
        </p:nvSpPr>
        <p:spPr bwMode="auto">
          <a:xfrm>
            <a:off x="762000" y="6019800"/>
            <a:ext cx="3962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3200">
                <a:solidFill>
                  <a:srgbClr val="FF3300"/>
                </a:solidFill>
                <a:ea typeface="新細明體" charset="0"/>
                <a:cs typeface="新細明體" charset="0"/>
              </a:rPr>
              <a:t>被神膏立</a:t>
            </a:r>
          </a:p>
        </p:txBody>
      </p:sp>
      <p:pic>
        <p:nvPicPr>
          <p:cNvPr id="149508" name="Picture 4" descr="thumbsup">
            <a:hlinkClick r:id="rId6"/>
          </p:cNvPr>
          <p:cNvPicPr>
            <a:picLocks noChangeAspect="1" noChangeArrowheads="1"/>
          </p:cNvPicPr>
          <p:nvPr/>
        </p:nvPicPr>
        <p:blipFill>
          <a:blip r:embed="rId7">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4806950" y="5211763"/>
            <a:ext cx="1212850" cy="149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p:cNvGrpSpPr>
            <a:grpSpLocks/>
          </p:cNvGrpSpPr>
          <p:nvPr/>
        </p:nvGrpSpPr>
        <p:grpSpPr bwMode="auto">
          <a:xfrm>
            <a:off x="609600" y="2438400"/>
            <a:ext cx="5257800" cy="3048000"/>
            <a:chOff x="384" y="1536"/>
            <a:chExt cx="3312" cy="1920"/>
          </a:xfrm>
        </p:grpSpPr>
        <p:sp>
          <p:nvSpPr>
            <p:cNvPr id="150540" name="Text Box 6"/>
            <p:cNvSpPr txBox="1">
              <a:spLocks noChangeArrowheads="1"/>
            </p:cNvSpPr>
            <p:nvPr/>
          </p:nvSpPr>
          <p:spPr bwMode="auto">
            <a:xfrm>
              <a:off x="720" y="2112"/>
              <a:ext cx="1519" cy="2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a:ea typeface="新細明體" charset="0"/>
                  <a:cs typeface="新細明體" charset="0"/>
                </a:rPr>
                <a:t>请读</a:t>
              </a:r>
              <a:r>
                <a:rPr lang="en-US" altLang="zh-TW" sz="2400">
                  <a:ea typeface="新細明體" charset="0"/>
                  <a:cs typeface="新細明體" charset="0"/>
                </a:rPr>
                <a:t>: </a:t>
              </a:r>
              <a:r>
                <a:rPr lang="en-US" altLang="zh-TW" sz="2400">
                  <a:solidFill>
                    <a:srgbClr val="CC3300"/>
                  </a:solidFill>
                  <a:ea typeface="新細明體" charset="0"/>
                  <a:cs typeface="新細明體" charset="0"/>
                </a:rPr>
                <a:t>16:12b - 13</a:t>
              </a:r>
            </a:p>
          </p:txBody>
        </p:sp>
        <p:sp>
          <p:nvSpPr>
            <p:cNvPr id="150541" name="Text Box 7"/>
            <p:cNvSpPr txBox="1">
              <a:spLocks noChangeArrowheads="1"/>
            </p:cNvSpPr>
            <p:nvPr/>
          </p:nvSpPr>
          <p:spPr bwMode="auto">
            <a:xfrm>
              <a:off x="432" y="1633"/>
              <a:ext cx="1124"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u="sng">
                  <a:ea typeface="新細明體" charset="0"/>
                </a:rPr>
                <a:t>属灵方面</a:t>
              </a:r>
              <a:r>
                <a:rPr lang="en-US" altLang="zh-TW" u="sng">
                  <a:ea typeface="Times New Roman" charset="0"/>
                  <a:cs typeface="Times New Roman" charset="0"/>
                </a:rPr>
                <a:t>?</a:t>
              </a:r>
              <a:endParaRPr lang="en-US" altLang="zh-TW">
                <a:ea typeface="Times New Roman" charset="0"/>
                <a:cs typeface="Times New Roman" charset="0"/>
              </a:endParaRPr>
            </a:p>
          </p:txBody>
        </p:sp>
        <p:sp>
          <p:nvSpPr>
            <p:cNvPr id="150542" name="Rectangle 8"/>
            <p:cNvSpPr>
              <a:spLocks noChangeArrowheads="1"/>
            </p:cNvSpPr>
            <p:nvPr/>
          </p:nvSpPr>
          <p:spPr bwMode="auto">
            <a:xfrm>
              <a:off x="672" y="2544"/>
              <a:ext cx="3024"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buFontTx/>
                <a:buBlip>
                  <a:blip r:embed="rId8"/>
                </a:buBlip>
              </a:pPr>
              <a:r>
                <a:rPr lang="zh-TW" altLang="en-US" sz="2400">
                  <a:ea typeface="新細明體" charset="0"/>
                </a:rPr>
                <a:t>  </a:t>
              </a:r>
              <a:r>
                <a:rPr lang="zh-CN" altLang="en-US">
                  <a:ea typeface="新細明體" charset="0"/>
                </a:rPr>
                <a:t>被神所选</a:t>
              </a:r>
            </a:p>
            <a:p>
              <a:pPr algn="l">
                <a:buFontTx/>
                <a:buBlip>
                  <a:blip r:embed="rId8"/>
                </a:buBlip>
              </a:pPr>
              <a:r>
                <a:rPr lang="en-US" altLang="zh-TW">
                  <a:ea typeface="Times New Roman" charset="0"/>
                  <a:cs typeface="Times New Roman" charset="0"/>
                </a:rPr>
                <a:t>  </a:t>
              </a:r>
              <a:r>
                <a:rPr lang="zh-CN" altLang="en-US">
                  <a:ea typeface="新細明體" charset="0"/>
                </a:rPr>
                <a:t>神的灵大大感动大卫</a:t>
              </a:r>
              <a:endParaRPr lang="en-US" altLang="zh-TW">
                <a:ea typeface="Times New Roman" charset="0"/>
                <a:cs typeface="Times New Roman" charset="0"/>
              </a:endParaRPr>
            </a:p>
          </p:txBody>
        </p:sp>
        <p:sp>
          <p:nvSpPr>
            <p:cNvPr id="150543" name="Rectangle 9"/>
            <p:cNvSpPr>
              <a:spLocks noChangeArrowheads="1"/>
            </p:cNvSpPr>
            <p:nvPr/>
          </p:nvSpPr>
          <p:spPr bwMode="auto">
            <a:xfrm>
              <a:off x="384" y="1536"/>
              <a:ext cx="2928" cy="1920"/>
            </a:xfrm>
            <a:prstGeom prst="rect">
              <a:avLst/>
            </a:prstGeom>
            <a:noFill/>
            <a:ln w="12700" cap="sq">
              <a:solidFill>
                <a:schemeClr val="accent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pic>
        <p:nvPicPr>
          <p:cNvPr id="150534" name="Picture 11" descr="z2819">
            <a:hlinkClick r:id="rId9" tooltip="Formats: WMF, JPG"/>
          </p:cNvPr>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54788" y="102870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5" name="WordArt 12"/>
          <p:cNvSpPr>
            <a:spLocks noChangeArrowheads="1" noChangeShapeType="1" noTextEdit="1"/>
          </p:cNvSpPr>
          <p:nvPr/>
        </p:nvSpPr>
        <p:spPr bwMode="auto">
          <a:xfrm>
            <a:off x="6629400" y="304800"/>
            <a:ext cx="1371600" cy="571500"/>
          </a:xfrm>
          <a:prstGeom prst="rect">
            <a:avLst/>
          </a:prstGeom>
        </p:spPr>
        <p:txBody>
          <a:bodyPr wrap="none" numCol="1"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rPr>
              <a:t>大卫</a:t>
            </a:r>
            <a:endPar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ndParaRPr>
          </a:p>
        </p:txBody>
      </p:sp>
      <p:sp>
        <p:nvSpPr>
          <p:cNvPr id="149517" name="WordArt 13"/>
          <p:cNvSpPr>
            <a:spLocks noChangeArrowheads="1" noChangeShapeType="1" noTextEdit="1"/>
          </p:cNvSpPr>
          <p:nvPr/>
        </p:nvSpPr>
        <p:spPr bwMode="auto">
          <a:xfrm rot="-1235662">
            <a:off x="1085850" y="1752600"/>
            <a:ext cx="6610350" cy="2914650"/>
          </a:xfrm>
          <a:prstGeom prst="rect">
            <a:avLst/>
          </a:prstGeom>
        </p:spPr>
        <p:txBody>
          <a:bodyPr wrap="none" fromWordArt="1">
            <a:prstTxWarp prst="textSlantUp">
              <a:avLst>
                <a:gd name="adj" fmla="val 55556"/>
              </a:avLst>
            </a:prstTxWarp>
          </a:bodyPr>
          <a:lstStyle/>
          <a:p>
            <a:r>
              <a:rPr lang="zh-TW" altLang="en-US" sz="3600" kern="10">
                <a:ln w="9525" cap="sq">
                  <a:solidFill>
                    <a:srgbClr val="0000FF"/>
                  </a:solidFill>
                  <a:round/>
                  <a:headEnd type="none" w="sm" len="sm"/>
                  <a:tailEnd type="none" w="sm" len="sm"/>
                </a:ln>
                <a:solidFill>
                  <a:srgbClr val="FF3300"/>
                </a:solidFill>
                <a:latin typeface="Arial Black"/>
                <a:ea typeface="Arial Black"/>
                <a:cs typeface="Arial Black"/>
              </a:rPr>
              <a:t>辉煌的色彩，辉煌的开始</a:t>
            </a:r>
            <a:endParaRPr lang="en-US" sz="3600" kern="10">
              <a:ln w="9525" cap="sq">
                <a:solidFill>
                  <a:srgbClr val="0000FF"/>
                </a:solidFill>
                <a:round/>
                <a:headEnd type="none" w="sm" len="sm"/>
                <a:tailEnd type="none" w="sm" len="sm"/>
              </a:ln>
              <a:solidFill>
                <a:srgbClr val="FF3300"/>
              </a:solidFill>
              <a:latin typeface="Arial Black"/>
              <a:ea typeface="Arial Black"/>
              <a:cs typeface="Arial Black"/>
            </a:endParaRPr>
          </a:p>
        </p:txBody>
      </p:sp>
      <p:pic>
        <p:nvPicPr>
          <p:cNvPr id="149519"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0250" y="3857625"/>
            <a:ext cx="560388"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20" name="Text Box 1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6" name="Picture 1">
            <a:extLst>
              <a:ext uri="{FF2B5EF4-FFF2-40B4-BE49-F238E27FC236}">
                <a16:creationId xmlns:a16="http://schemas.microsoft.com/office/drawing/2014/main" id="{5870535D-3286-4007-875D-40C41269EA56}"/>
              </a:ext>
            </a:extLst>
          </p:cNvPr>
          <p:cNvPicPr>
            <a:picLocks noChangeAspect="1"/>
          </p:cNvPicPr>
          <p:nvPr/>
        </p:nvPicPr>
        <p:blipFill rotWithShape="1">
          <a:blip r:embed="rId12">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49507"/>
                                        </p:tgtEl>
                                        <p:attrNameLst>
                                          <p:attrName>style.visibility</p:attrName>
                                        </p:attrNameLst>
                                      </p:cBhvr>
                                      <p:to>
                                        <p:strVal val="visible"/>
                                      </p:to>
                                    </p:set>
                                    <p:anim calcmode="lin" valueType="num">
                                      <p:cBhvr>
                                        <p:cTn id="13" dur="1000" fill="hold"/>
                                        <p:tgtEl>
                                          <p:spTgt spid="149507"/>
                                        </p:tgtEl>
                                        <p:attrNameLst>
                                          <p:attrName>ppt_w</p:attrName>
                                        </p:attrNameLst>
                                      </p:cBhvr>
                                      <p:tavLst>
                                        <p:tav tm="0">
                                          <p:val>
                                            <p:fltVal val="0"/>
                                          </p:val>
                                        </p:tav>
                                        <p:tav tm="100000">
                                          <p:val>
                                            <p:strVal val="#ppt_w"/>
                                          </p:val>
                                        </p:tav>
                                      </p:tavLst>
                                    </p:anim>
                                    <p:anim calcmode="lin" valueType="num">
                                      <p:cBhvr>
                                        <p:cTn id="14" dur="1000" fill="hold"/>
                                        <p:tgtEl>
                                          <p:spTgt spid="149507"/>
                                        </p:tgtEl>
                                        <p:attrNameLst>
                                          <p:attrName>ppt_h</p:attrName>
                                        </p:attrNameLst>
                                      </p:cBhvr>
                                      <p:tavLst>
                                        <p:tav tm="0">
                                          <p:val>
                                            <p:fltVal val="0"/>
                                          </p:val>
                                        </p:tav>
                                        <p:tav tm="100000">
                                          <p:val>
                                            <p:strVal val="#ppt_h"/>
                                          </p:val>
                                        </p:tav>
                                      </p:tavLst>
                                    </p:anim>
                                    <p:anim calcmode="lin" valueType="num">
                                      <p:cBhvr>
                                        <p:cTn id="15" dur="1000" fill="hold"/>
                                        <p:tgtEl>
                                          <p:spTgt spid="14950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950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149517"/>
                                        </p:tgtEl>
                                        <p:attrNameLst>
                                          <p:attrName>style.visibility</p:attrName>
                                        </p:attrNameLst>
                                      </p:cBhvr>
                                      <p:to>
                                        <p:strVal val="visible"/>
                                      </p:to>
                                    </p:set>
                                    <p:anim calcmode="lin" valueType="num">
                                      <p:cBhvr additive="base">
                                        <p:cTn id="21" dur="500" fill="hold"/>
                                        <p:tgtEl>
                                          <p:spTgt spid="149517"/>
                                        </p:tgtEl>
                                        <p:attrNameLst>
                                          <p:attrName>ppt_x</p:attrName>
                                        </p:attrNameLst>
                                      </p:cBhvr>
                                      <p:tavLst>
                                        <p:tav tm="0">
                                          <p:val>
                                            <p:strVal val="0-#ppt_w/2"/>
                                          </p:val>
                                        </p:tav>
                                        <p:tav tm="100000">
                                          <p:val>
                                            <p:strVal val="#ppt_x"/>
                                          </p:val>
                                        </p:tav>
                                      </p:tavLst>
                                    </p:anim>
                                    <p:anim calcmode="lin" valueType="num">
                                      <p:cBhvr additive="base">
                                        <p:cTn id="22" dur="500" fill="hold"/>
                                        <p:tgtEl>
                                          <p:spTgt spid="1495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9508"/>
                                        </p:tgtEl>
                                        <p:attrNameLst>
                                          <p:attrName>style.visibility</p:attrName>
                                        </p:attrNameLst>
                                      </p:cBhvr>
                                      <p:to>
                                        <p:strVal val="visible"/>
                                      </p:to>
                                    </p:set>
                                    <p:animEffect transition="in" filter="blinds(horizontal)">
                                      <p:cBhvr>
                                        <p:cTn id="27" dur="500"/>
                                        <p:tgtEl>
                                          <p:spTgt spid="149508"/>
                                        </p:tgtEl>
                                      </p:cBhvr>
                                    </p:animEffect>
                                  </p:childTnLst>
                                  <p:subTnLst>
                                    <p:audio>
                                      <p:cMediaNode>
                                        <p:cTn display="0" masterRel="sameClick">
                                          <p:stCondLst>
                                            <p:cond evt="begin" delay="0">
                                              <p:tn val="25"/>
                                            </p:cond>
                                          </p:stCondLst>
                                          <p:endCondLst>
                                            <p:cond evt="onStopAudio" delay="0">
                                              <p:tgtEl>
                                                <p:sldTgt/>
                                              </p:tgtEl>
                                            </p:cond>
                                          </p:endCondLst>
                                        </p:cTn>
                                        <p:tgtEl>
                                          <p:sndTgt r:embed="rId5" name="clap.wav"/>
                                        </p:tgtEl>
                                      </p:cMediaNode>
                                    </p:audio>
                                  </p:subTnLst>
                                </p:cTn>
                              </p:par>
                            </p:childTnLst>
                          </p:cTn>
                        </p:par>
                        <p:par>
                          <p:cTn id="28" fill="hold" nodeType="afterGroup">
                            <p:stCondLst>
                              <p:cond delay="500"/>
                            </p:stCondLst>
                            <p:childTnLst>
                              <p:par>
                                <p:cTn id="29" presetID="15" presetClass="entr" presetSubtype="0" fill="hold" nodeType="afterEffect">
                                  <p:stCondLst>
                                    <p:cond delay="0"/>
                                  </p:stCondLst>
                                  <p:childTnLst>
                                    <p:set>
                                      <p:cBhvr>
                                        <p:cTn id="30" dur="1" fill="hold">
                                          <p:stCondLst>
                                            <p:cond delay="0"/>
                                          </p:stCondLst>
                                        </p:cTn>
                                        <p:tgtEl>
                                          <p:spTgt spid="149519"/>
                                        </p:tgtEl>
                                        <p:attrNameLst>
                                          <p:attrName>style.visibility</p:attrName>
                                        </p:attrNameLst>
                                      </p:cBhvr>
                                      <p:to>
                                        <p:strVal val="visible"/>
                                      </p:to>
                                    </p:set>
                                    <p:anim calcmode="lin" valueType="num">
                                      <p:cBhvr>
                                        <p:cTn id="31" dur="1000" fill="hold"/>
                                        <p:tgtEl>
                                          <p:spTgt spid="149519"/>
                                        </p:tgtEl>
                                        <p:attrNameLst>
                                          <p:attrName>ppt_w</p:attrName>
                                        </p:attrNameLst>
                                      </p:cBhvr>
                                      <p:tavLst>
                                        <p:tav tm="0">
                                          <p:val>
                                            <p:fltVal val="0"/>
                                          </p:val>
                                        </p:tav>
                                        <p:tav tm="100000">
                                          <p:val>
                                            <p:strVal val="#ppt_w"/>
                                          </p:val>
                                        </p:tav>
                                      </p:tavLst>
                                    </p:anim>
                                    <p:anim calcmode="lin" valueType="num">
                                      <p:cBhvr>
                                        <p:cTn id="32" dur="1000" fill="hold"/>
                                        <p:tgtEl>
                                          <p:spTgt spid="149519"/>
                                        </p:tgtEl>
                                        <p:attrNameLst>
                                          <p:attrName>ppt_h</p:attrName>
                                        </p:attrNameLst>
                                      </p:cBhvr>
                                      <p:tavLst>
                                        <p:tav tm="0">
                                          <p:val>
                                            <p:fltVal val="0"/>
                                          </p:val>
                                        </p:tav>
                                        <p:tav tm="100000">
                                          <p:val>
                                            <p:strVal val="#ppt_h"/>
                                          </p:val>
                                        </p:tav>
                                      </p:tavLst>
                                    </p:anim>
                                    <p:anim calcmode="lin" valueType="num">
                                      <p:cBhvr>
                                        <p:cTn id="33" dur="1000" fill="hold"/>
                                        <p:tgtEl>
                                          <p:spTgt spid="14951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95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autoUpdateAnimBg="0"/>
      <p:bldP spid="14951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WordArt 4"/>
          <p:cNvSpPr>
            <a:spLocks noChangeArrowheads="1" noChangeShapeType="1" noTextEdit="1"/>
          </p:cNvSpPr>
          <p:nvPr/>
        </p:nvSpPr>
        <p:spPr bwMode="auto">
          <a:xfrm>
            <a:off x="1066800" y="381000"/>
            <a:ext cx="3048000" cy="1828800"/>
          </a:xfrm>
          <a:prstGeom prst="rect">
            <a:avLst/>
          </a:prstGeom>
        </p:spPr>
        <p:txBody>
          <a:bodyPr wrap="none" numCol="1" fromWordArt="1">
            <a:prstTxWarp prst="textSlantUp">
              <a:avLst>
                <a:gd name="adj" fmla="val 32056"/>
              </a:avLst>
            </a:prstTxWarp>
          </a:bodyPr>
          <a:lstStyle/>
          <a:p>
            <a:r>
              <a:rPr lang="zh-TW" altLang="en-US" sz="3600" kern="10">
                <a:ln w="9525" cap="sq">
                  <a:noFill/>
                  <a:round/>
                  <a:headEnd type="none" w="sm" len="sm"/>
                  <a:tailEnd type="none" w="sm" len="sm"/>
                </a:ln>
                <a:solidFill>
                  <a:srgbClr val="000000"/>
                </a:solidFill>
                <a:latin typeface="Impact"/>
              </a:rPr>
              <a:t>他如何继续？</a:t>
            </a:r>
            <a:endParaRPr lang="en-US" sz="3600" kern="10">
              <a:ln w="9525" cap="sq">
                <a:noFill/>
                <a:round/>
                <a:headEnd type="none" w="sm" len="sm"/>
                <a:tailEnd type="none" w="sm" len="sm"/>
              </a:ln>
              <a:solidFill>
                <a:srgbClr val="000000"/>
              </a:solidFill>
              <a:latin typeface="Impact"/>
            </a:endParaRPr>
          </a:p>
        </p:txBody>
      </p:sp>
      <p:sp>
        <p:nvSpPr>
          <p:cNvPr id="129029" name="Text Box 5"/>
          <p:cNvSpPr txBox="1">
            <a:spLocks noChangeArrowheads="1"/>
          </p:cNvSpPr>
          <p:nvPr/>
        </p:nvSpPr>
        <p:spPr bwMode="auto">
          <a:xfrm>
            <a:off x="482600" y="2514600"/>
            <a:ext cx="454660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u="sng">
                <a:ea typeface="新細明體" charset="0"/>
              </a:rPr>
              <a:t>寻求主</a:t>
            </a:r>
            <a:endParaRPr lang="en-US" altLang="zh-TW" sz="2400" u="sng">
              <a:ea typeface="Times New Roman" charset="0"/>
              <a:cs typeface="Times New Roman" charset="0"/>
            </a:endParaRPr>
          </a:p>
          <a:p>
            <a:pPr algn="l" eaLnBrk="1" hangingPunct="1"/>
            <a:endParaRPr lang="en-US" altLang="zh-TW" sz="2400" u="sng">
              <a:ea typeface="Times New Roman" charset="0"/>
              <a:cs typeface="Times New Roman" charset="0"/>
            </a:endParaRPr>
          </a:p>
          <a:p>
            <a:pPr algn="l" eaLnBrk="1" hangingPunct="1"/>
            <a:r>
              <a:rPr lang="zh-CN" altLang="en-US" sz="2400">
                <a:ea typeface="新細明體" charset="0"/>
              </a:rPr>
              <a:t>撒上</a:t>
            </a:r>
            <a:r>
              <a:rPr lang="zh-TW" altLang="en-US" sz="2400">
                <a:ea typeface="新細明體" charset="0"/>
              </a:rPr>
              <a:t> </a:t>
            </a:r>
            <a:r>
              <a:rPr lang="en-US" altLang="zh-TW" sz="2400">
                <a:ea typeface="Times New Roman" charset="0"/>
                <a:cs typeface="Times New Roman" charset="0"/>
              </a:rPr>
              <a:t>23:2</a:t>
            </a:r>
          </a:p>
          <a:p>
            <a:pPr algn="l" eaLnBrk="1" hangingPunct="1"/>
            <a:endParaRPr lang="en-US" altLang="zh-TW" sz="2400">
              <a:ea typeface="Times New Roman" charset="0"/>
              <a:cs typeface="Times New Roman" charset="0"/>
            </a:endParaRPr>
          </a:p>
          <a:p>
            <a:pPr algn="l" eaLnBrk="1" hangingPunct="1"/>
            <a:r>
              <a:rPr lang="zh-CN" altLang="en-US">
                <a:ea typeface="宋体" charset="0"/>
                <a:cs typeface="宋体" charset="0"/>
              </a:rPr>
              <a:t>撒上</a:t>
            </a:r>
            <a:r>
              <a:rPr lang="zh-TW" altLang="en-US">
                <a:ea typeface="宋体" charset="0"/>
                <a:cs typeface="宋体" charset="0"/>
              </a:rPr>
              <a:t> </a:t>
            </a:r>
            <a:r>
              <a:rPr lang="en-US" altLang="zh-TW" sz="2400">
                <a:cs typeface="Times New Roman" charset="0"/>
              </a:rPr>
              <a:t>23:4</a:t>
            </a:r>
          </a:p>
          <a:p>
            <a:pPr algn="l" eaLnBrk="1" hangingPunct="1"/>
            <a:endParaRPr lang="en-US" altLang="zh-TW" sz="2400">
              <a:cs typeface="Times New Roman" charset="0"/>
            </a:endParaRPr>
          </a:p>
          <a:p>
            <a:pPr algn="l" eaLnBrk="1" hangingPunct="1"/>
            <a:r>
              <a:rPr lang="zh-CN" altLang="en-US">
                <a:ea typeface="宋体" charset="0"/>
                <a:cs typeface="宋体" charset="0"/>
              </a:rPr>
              <a:t>撒上</a:t>
            </a:r>
            <a:r>
              <a:rPr lang="zh-TW" altLang="en-US">
                <a:ea typeface="新細明體" charset="0"/>
                <a:cs typeface="新細明體" charset="0"/>
              </a:rPr>
              <a:t> </a:t>
            </a:r>
            <a:r>
              <a:rPr lang="en-US" altLang="zh-TW" sz="2400">
                <a:ea typeface="新細明體" charset="0"/>
                <a:cs typeface="新細明體" charset="0"/>
              </a:rPr>
              <a:t>30:8</a:t>
            </a:r>
          </a:p>
        </p:txBody>
      </p:sp>
      <p:sp>
        <p:nvSpPr>
          <p:cNvPr id="129031" name="Text Box 7"/>
          <p:cNvSpPr txBox="1">
            <a:spLocks noChangeArrowheads="1"/>
          </p:cNvSpPr>
          <p:nvPr/>
        </p:nvSpPr>
        <p:spPr bwMode="auto">
          <a:xfrm>
            <a:off x="1576388" y="5181600"/>
            <a:ext cx="1428750" cy="4572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a:ea typeface="新細明體" charset="0"/>
                <a:cs typeface="新細明體" charset="0"/>
              </a:rPr>
              <a:t>请读</a:t>
            </a:r>
            <a:r>
              <a:rPr lang="zh-TW" altLang="en-US" sz="2400">
                <a:ea typeface="新細明體" charset="0"/>
                <a:cs typeface="新細明體" charset="0"/>
              </a:rPr>
              <a:t> </a:t>
            </a:r>
            <a:r>
              <a:rPr lang="en-US" altLang="zh-TW" sz="2400">
                <a:solidFill>
                  <a:srgbClr val="FF3300"/>
                </a:solidFill>
                <a:ea typeface="新細明體" charset="0"/>
                <a:cs typeface="新細明體" charset="0"/>
              </a:rPr>
              <a:t>30:8</a:t>
            </a:r>
          </a:p>
        </p:txBody>
      </p:sp>
      <p:sp>
        <p:nvSpPr>
          <p:cNvPr id="129032" name="Text Box 8"/>
          <p:cNvSpPr txBox="1">
            <a:spLocks noChangeArrowheads="1"/>
          </p:cNvSpPr>
          <p:nvPr/>
        </p:nvSpPr>
        <p:spPr bwMode="auto">
          <a:xfrm>
            <a:off x="609600" y="5791200"/>
            <a:ext cx="502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zh-TW" altLang="en-US" sz="2400">
                <a:solidFill>
                  <a:srgbClr val="FF3300"/>
                </a:solidFill>
                <a:ea typeface="新細明體" charset="0"/>
                <a:cs typeface="新細明體" charset="0"/>
              </a:rPr>
              <a:t> </a:t>
            </a:r>
            <a:r>
              <a:rPr lang="zh-CN" altLang="en-US" sz="2400">
                <a:solidFill>
                  <a:srgbClr val="FF3300"/>
                </a:solidFill>
                <a:ea typeface="新細明體" charset="0"/>
                <a:cs typeface="新細明體" charset="0"/>
              </a:rPr>
              <a:t>神回应大卫的寻求，大卫顺从神</a:t>
            </a:r>
            <a:endParaRPr lang="en-US" altLang="zh-TW" sz="2400">
              <a:solidFill>
                <a:srgbClr val="FF3300"/>
              </a:solidFill>
              <a:ea typeface="新細明體" charset="0"/>
              <a:cs typeface="新細明體" charset="0"/>
            </a:endParaRPr>
          </a:p>
        </p:txBody>
      </p:sp>
      <p:pic>
        <p:nvPicPr>
          <p:cNvPr id="152582" name="Picture 12" descr="z2819">
            <a:hlinkClick r:id="rId6" tooltip="Formats: WMF, JPG"/>
          </p:cNvP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54788" y="102870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
            <a:extLst>
              <a:ext uri="{FF2B5EF4-FFF2-40B4-BE49-F238E27FC236}">
                <a16:creationId xmlns:a16="http://schemas.microsoft.com/office/drawing/2014/main" id="{E00016F6-6879-473C-A1DD-47AFC047AB79}"/>
              </a:ext>
            </a:extLst>
          </p:cNvPr>
          <p:cNvPicPr>
            <a:picLocks noChangeAspect="1"/>
          </p:cNvPicPr>
          <p:nvPr/>
        </p:nvPicPr>
        <p:blipFill rotWithShape="1">
          <a:blip r:embed="rId8">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3" name="WordArt 13"/>
          <p:cNvSpPr>
            <a:spLocks noChangeArrowheads="1" noChangeShapeType="1" noTextEdit="1"/>
          </p:cNvSpPr>
          <p:nvPr/>
        </p:nvSpPr>
        <p:spPr bwMode="auto">
          <a:xfrm>
            <a:off x="6629400" y="304800"/>
            <a:ext cx="1371600" cy="571500"/>
          </a:xfrm>
          <a:prstGeom prst="rect">
            <a:avLst/>
          </a:prstGeom>
        </p:spPr>
        <p:txBody>
          <a:bodyPr wrap="none" numCol="1"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rPr>
              <a:t>大卫</a:t>
            </a:r>
            <a:endPar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ndParaRPr>
          </a:p>
        </p:txBody>
      </p:sp>
      <p:pic>
        <p:nvPicPr>
          <p:cNvPr id="129038" name="Picture 14" descr="thumbsup">
            <a:hlinkClick r:id="rId9"/>
          </p:cNvPr>
          <p:cNvPicPr>
            <a:picLocks noChangeAspect="1" noChangeArrowheads="1"/>
          </p:cNvPicPr>
          <p:nvPr/>
        </p:nvPicPr>
        <p:blipFill>
          <a:blip r:embed="rId10">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5334000" y="5364163"/>
            <a:ext cx="1212850" cy="149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41" name="Text Box 1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9029">
                                            <p:txEl>
                                              <p:pRg st="0" end="0"/>
                                            </p:txEl>
                                          </p:spTgt>
                                        </p:tgtEl>
                                        <p:attrNameLst>
                                          <p:attrName>style.visibility</p:attrName>
                                        </p:attrNameLst>
                                      </p:cBhvr>
                                      <p:to>
                                        <p:strVal val="visible"/>
                                      </p:to>
                                    </p:set>
                                    <p:anim calcmode="lin" valueType="num">
                                      <p:cBhvr additive="base">
                                        <p:cTn id="7" dur="500" fill="hold"/>
                                        <p:tgtEl>
                                          <p:spTgt spid="12902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90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9029">
                                            <p:txEl>
                                              <p:pRg st="2" end="2"/>
                                            </p:txEl>
                                          </p:spTgt>
                                        </p:tgtEl>
                                        <p:attrNameLst>
                                          <p:attrName>style.visibility</p:attrName>
                                        </p:attrNameLst>
                                      </p:cBhvr>
                                      <p:to>
                                        <p:strVal val="visible"/>
                                      </p:to>
                                    </p:set>
                                    <p:anim calcmode="lin" valueType="num">
                                      <p:cBhvr additive="base">
                                        <p:cTn id="13" dur="500" fill="hold"/>
                                        <p:tgtEl>
                                          <p:spTgt spid="12902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902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9029">
                                            <p:txEl>
                                              <p:pRg st="4" end="4"/>
                                            </p:txEl>
                                          </p:spTgt>
                                        </p:tgtEl>
                                        <p:attrNameLst>
                                          <p:attrName>style.visibility</p:attrName>
                                        </p:attrNameLst>
                                      </p:cBhvr>
                                      <p:to>
                                        <p:strVal val="visible"/>
                                      </p:to>
                                    </p:set>
                                    <p:anim calcmode="lin" valueType="num">
                                      <p:cBhvr additive="base">
                                        <p:cTn id="19" dur="500" fill="hold"/>
                                        <p:tgtEl>
                                          <p:spTgt spid="129029">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902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9029">
                                            <p:txEl>
                                              <p:pRg st="6" end="6"/>
                                            </p:txEl>
                                          </p:spTgt>
                                        </p:tgtEl>
                                        <p:attrNameLst>
                                          <p:attrName>style.visibility</p:attrName>
                                        </p:attrNameLst>
                                      </p:cBhvr>
                                      <p:to>
                                        <p:strVal val="visible"/>
                                      </p:to>
                                    </p:set>
                                    <p:anim calcmode="lin" valueType="num">
                                      <p:cBhvr additive="base">
                                        <p:cTn id="25" dur="500" fill="hold"/>
                                        <p:tgtEl>
                                          <p:spTgt spid="129029">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902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9031"/>
                                        </p:tgtEl>
                                        <p:attrNameLst>
                                          <p:attrName>style.visibility</p:attrName>
                                        </p:attrNameLst>
                                      </p:cBhvr>
                                      <p:to>
                                        <p:strVal val="visible"/>
                                      </p:to>
                                    </p:set>
                                    <p:anim calcmode="lin" valueType="num">
                                      <p:cBhvr>
                                        <p:cTn id="31" dur="1000" fill="hold"/>
                                        <p:tgtEl>
                                          <p:spTgt spid="129031"/>
                                        </p:tgtEl>
                                        <p:attrNameLst>
                                          <p:attrName>ppt_w</p:attrName>
                                        </p:attrNameLst>
                                      </p:cBhvr>
                                      <p:tavLst>
                                        <p:tav tm="0">
                                          <p:val>
                                            <p:fltVal val="0"/>
                                          </p:val>
                                        </p:tav>
                                        <p:tav tm="100000">
                                          <p:val>
                                            <p:strVal val="#ppt_w"/>
                                          </p:val>
                                        </p:tav>
                                      </p:tavLst>
                                    </p:anim>
                                    <p:anim calcmode="lin" valueType="num">
                                      <p:cBhvr>
                                        <p:cTn id="32" dur="1000" fill="hold"/>
                                        <p:tgtEl>
                                          <p:spTgt spid="129031"/>
                                        </p:tgtEl>
                                        <p:attrNameLst>
                                          <p:attrName>ppt_h</p:attrName>
                                        </p:attrNameLst>
                                      </p:cBhvr>
                                      <p:tavLst>
                                        <p:tav tm="0">
                                          <p:val>
                                            <p:fltVal val="0"/>
                                          </p:val>
                                        </p:tav>
                                        <p:tav tm="100000">
                                          <p:val>
                                            <p:strVal val="#ppt_h"/>
                                          </p:val>
                                        </p:tav>
                                      </p:tavLst>
                                    </p:anim>
                                    <p:anim calcmode="lin" valueType="num">
                                      <p:cBhvr>
                                        <p:cTn id="33" dur="1000" fill="hold"/>
                                        <p:tgtEl>
                                          <p:spTgt spid="12903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903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9"/>
                                            </p:cond>
                                          </p:stCondLst>
                                          <p:endCondLst>
                                            <p:cond evt="onStopAudio" delay="0">
                                              <p:tgtEl>
                                                <p:sldTgt/>
                                              </p:tgtEl>
                                            </p:cond>
                                          </p:endCondLst>
                                        </p:cTn>
                                        <p:tgtEl>
                                          <p:sndTgt r:embed="rId3" name="drumroll.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9032"/>
                                        </p:tgtEl>
                                        <p:attrNameLst>
                                          <p:attrName>style.visibility</p:attrName>
                                        </p:attrNameLst>
                                      </p:cBhvr>
                                      <p:to>
                                        <p:strVal val="visible"/>
                                      </p:to>
                                    </p:set>
                                    <p:anim calcmode="lin" valueType="num">
                                      <p:cBhvr>
                                        <p:cTn id="39" dur="1000" fill="hold"/>
                                        <p:tgtEl>
                                          <p:spTgt spid="129032"/>
                                        </p:tgtEl>
                                        <p:attrNameLst>
                                          <p:attrName>ppt_w</p:attrName>
                                        </p:attrNameLst>
                                      </p:cBhvr>
                                      <p:tavLst>
                                        <p:tav tm="0">
                                          <p:val>
                                            <p:fltVal val="0"/>
                                          </p:val>
                                        </p:tav>
                                        <p:tav tm="100000">
                                          <p:val>
                                            <p:strVal val="#ppt_w"/>
                                          </p:val>
                                        </p:tav>
                                      </p:tavLst>
                                    </p:anim>
                                    <p:anim calcmode="lin" valueType="num">
                                      <p:cBhvr>
                                        <p:cTn id="40" dur="1000" fill="hold"/>
                                        <p:tgtEl>
                                          <p:spTgt spid="129032"/>
                                        </p:tgtEl>
                                        <p:attrNameLst>
                                          <p:attrName>ppt_h</p:attrName>
                                        </p:attrNameLst>
                                      </p:cBhvr>
                                      <p:tavLst>
                                        <p:tav tm="0">
                                          <p:val>
                                            <p:fltVal val="0"/>
                                          </p:val>
                                        </p:tav>
                                        <p:tav tm="100000">
                                          <p:val>
                                            <p:strVal val="#ppt_h"/>
                                          </p:val>
                                        </p:tav>
                                      </p:tavLst>
                                    </p:anim>
                                    <p:anim calcmode="lin" valueType="num">
                                      <p:cBhvr>
                                        <p:cTn id="41" dur="1000" fill="hold"/>
                                        <p:tgtEl>
                                          <p:spTgt spid="12903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903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7"/>
                                            </p:cond>
                                          </p:stCondLst>
                                          <p:endCondLst>
                                            <p:cond evt="onStopAudio" delay="0">
                                              <p:tgtEl>
                                                <p:sldTgt/>
                                              </p:tgtEl>
                                            </p:cond>
                                          </p:endCondLst>
                                        </p:cTn>
                                        <p:tgtEl>
                                          <p:sndTgt r:embed="rId4" name="whoosh.wav"/>
                                        </p:tgtEl>
                                      </p:cMediaNode>
                                    </p:audio>
                                  </p:subTnLst>
                                </p:cTn>
                              </p:par>
                              <p:par>
                                <p:cTn id="43" presetID="3" presetClass="entr" presetSubtype="10" fill="hold" nodeType="withEffect">
                                  <p:stCondLst>
                                    <p:cond delay="0"/>
                                  </p:stCondLst>
                                  <p:childTnLst>
                                    <p:set>
                                      <p:cBhvr>
                                        <p:cTn id="44" dur="1" fill="hold">
                                          <p:stCondLst>
                                            <p:cond delay="0"/>
                                          </p:stCondLst>
                                        </p:cTn>
                                        <p:tgtEl>
                                          <p:spTgt spid="129038"/>
                                        </p:tgtEl>
                                        <p:attrNameLst>
                                          <p:attrName>style.visibility</p:attrName>
                                        </p:attrNameLst>
                                      </p:cBhvr>
                                      <p:to>
                                        <p:strVal val="visible"/>
                                      </p:to>
                                    </p:set>
                                    <p:animEffect transition="in" filter="blinds(horizontal)">
                                      <p:cBhvr>
                                        <p:cTn id="45" dur="500"/>
                                        <p:tgtEl>
                                          <p:spTgt spid="1290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build="p" autoUpdateAnimBg="0"/>
      <p:bldP spid="129031" grpId="0" animBg="1" autoUpdateAnimBg="0"/>
      <p:bldP spid="129032"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WordArt 2"/>
          <p:cNvSpPr>
            <a:spLocks noChangeArrowheads="1" noChangeShapeType="1" noTextEdit="1"/>
          </p:cNvSpPr>
          <p:nvPr/>
        </p:nvSpPr>
        <p:spPr bwMode="auto">
          <a:xfrm>
            <a:off x="1066800" y="381000"/>
            <a:ext cx="3048000" cy="1828800"/>
          </a:xfrm>
          <a:prstGeom prst="rect">
            <a:avLst/>
          </a:prstGeom>
        </p:spPr>
        <p:txBody>
          <a:bodyPr wrap="none" numCol="1" fromWordArt="1">
            <a:prstTxWarp prst="textSlantUp">
              <a:avLst>
                <a:gd name="adj" fmla="val 32056"/>
              </a:avLst>
            </a:prstTxWarp>
          </a:bodyPr>
          <a:lstStyle/>
          <a:p>
            <a:r>
              <a:rPr lang="zh-TW" altLang="en-US" sz="3600" kern="10">
                <a:ln w="9525" cap="sq">
                  <a:noFill/>
                  <a:round/>
                  <a:headEnd type="none" w="sm" len="sm"/>
                  <a:tailEnd type="none" w="sm" len="sm"/>
                </a:ln>
                <a:solidFill>
                  <a:srgbClr val="000000"/>
                </a:solidFill>
                <a:latin typeface="Impact"/>
              </a:rPr>
              <a:t>他如何继续？</a:t>
            </a:r>
            <a:endParaRPr lang="en-US" sz="3600" kern="10">
              <a:ln w="9525" cap="sq">
                <a:noFill/>
                <a:round/>
                <a:headEnd type="none" w="sm" len="sm"/>
                <a:tailEnd type="none" w="sm" len="sm"/>
              </a:ln>
              <a:solidFill>
                <a:srgbClr val="000000"/>
              </a:solidFill>
              <a:latin typeface="Impact"/>
            </a:endParaRPr>
          </a:p>
        </p:txBody>
      </p:sp>
      <p:sp>
        <p:nvSpPr>
          <p:cNvPr id="136197" name="Text Box 5"/>
          <p:cNvSpPr txBox="1">
            <a:spLocks noChangeArrowheads="1"/>
          </p:cNvSpPr>
          <p:nvPr/>
        </p:nvSpPr>
        <p:spPr bwMode="auto">
          <a:xfrm>
            <a:off x="457200" y="4953000"/>
            <a:ext cx="5334000"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zh-CN" altLang="en-US" sz="2400">
                <a:ea typeface="新細明體" charset="0"/>
                <a:cs typeface="新細明體" charset="0"/>
              </a:rPr>
              <a:t>大卫尊扫罗为神的受膏者</a:t>
            </a:r>
          </a:p>
          <a:p>
            <a:pPr algn="l" eaLnBrk="1" hangingPunct="1">
              <a:buFont typeface="Wingdings" charset="0"/>
              <a:buChar char="Ø"/>
            </a:pPr>
            <a:r>
              <a:rPr lang="zh-CN" altLang="en-US">
                <a:ea typeface="宋体" charset="0"/>
                <a:cs typeface="宋体" charset="0"/>
              </a:rPr>
              <a:t>大卫顺从神的命令</a:t>
            </a:r>
            <a:r>
              <a:rPr lang="en-US" altLang="zh-TW" sz="2400">
                <a:ea typeface="新細明體" charset="0"/>
                <a:cs typeface="新細明體" charset="0"/>
              </a:rPr>
              <a:t>(</a:t>
            </a:r>
            <a:r>
              <a:rPr lang="zh-CN" altLang="en-US" sz="2400">
                <a:ea typeface="新細明體" charset="0"/>
                <a:cs typeface="新細明體" charset="0"/>
              </a:rPr>
              <a:t>申</a:t>
            </a:r>
            <a:r>
              <a:rPr lang="zh-TW" altLang="en-US" sz="2400">
                <a:ea typeface="新細明體" charset="0"/>
                <a:cs typeface="新細明體" charset="0"/>
              </a:rPr>
              <a:t> </a:t>
            </a:r>
            <a:r>
              <a:rPr lang="en-US" altLang="zh-TW" sz="2400">
                <a:ea typeface="新細明體" charset="0"/>
                <a:cs typeface="新細明體" charset="0"/>
              </a:rPr>
              <a:t>1:17) </a:t>
            </a:r>
            <a:r>
              <a:rPr lang="zh-CN" altLang="en-US" sz="2400">
                <a:ea typeface="新細明體" charset="0"/>
                <a:cs typeface="新細明體" charset="0"/>
              </a:rPr>
              <a:t>，将扫罗的判决交托给神</a:t>
            </a:r>
            <a:endParaRPr lang="en-US" altLang="zh-TW" sz="2400">
              <a:ea typeface="新細明體" charset="0"/>
              <a:cs typeface="新細明體" charset="0"/>
            </a:endParaRPr>
          </a:p>
        </p:txBody>
      </p:sp>
      <p:sp>
        <p:nvSpPr>
          <p:cNvPr id="154628" name="Text Box 9"/>
          <p:cNvSpPr txBox="1">
            <a:spLocks noChangeArrowheads="1"/>
          </p:cNvSpPr>
          <p:nvPr/>
        </p:nvSpPr>
        <p:spPr bwMode="auto">
          <a:xfrm>
            <a:off x="482600" y="2514600"/>
            <a:ext cx="4546600"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2400" u="sng">
                <a:ea typeface="新細明體" charset="0"/>
              </a:rPr>
              <a:t>没有索取敌人的命</a:t>
            </a:r>
          </a:p>
          <a:p>
            <a:pPr algn="l" eaLnBrk="1" hangingPunct="1"/>
            <a:endParaRPr lang="en-US" altLang="zh-TW" sz="2400" u="sng">
              <a:ea typeface="Times New Roman" charset="0"/>
              <a:cs typeface="Times New Roman" charset="0"/>
            </a:endParaRPr>
          </a:p>
          <a:p>
            <a:pPr algn="l" eaLnBrk="1" hangingPunct="1"/>
            <a:r>
              <a:rPr lang="zh-CN" altLang="en-US">
                <a:ea typeface="宋体" charset="0"/>
                <a:cs typeface="宋体" charset="0"/>
              </a:rPr>
              <a:t>撒上</a:t>
            </a:r>
            <a:r>
              <a:rPr lang="zh-TW" altLang="en-US">
                <a:ea typeface="宋体" charset="0"/>
                <a:cs typeface="宋体" charset="0"/>
              </a:rPr>
              <a:t> </a:t>
            </a:r>
            <a:r>
              <a:rPr lang="en-US" altLang="zh-TW" sz="2400">
                <a:cs typeface="Times New Roman" charset="0"/>
              </a:rPr>
              <a:t>24:7 – 8</a:t>
            </a:r>
          </a:p>
          <a:p>
            <a:pPr algn="l" eaLnBrk="1" hangingPunct="1"/>
            <a:endParaRPr lang="en-US" altLang="zh-TW" sz="2400">
              <a:cs typeface="Times New Roman" charset="0"/>
            </a:endParaRPr>
          </a:p>
          <a:p>
            <a:pPr algn="l" eaLnBrk="1" hangingPunct="1"/>
            <a:r>
              <a:rPr lang="zh-CN" altLang="en-US">
                <a:ea typeface="宋体" charset="0"/>
                <a:cs typeface="宋体" charset="0"/>
              </a:rPr>
              <a:t>撒上</a:t>
            </a:r>
            <a:r>
              <a:rPr lang="zh-TW" altLang="en-US">
                <a:ea typeface="新細明體" charset="0"/>
                <a:cs typeface="新細明體" charset="0"/>
              </a:rPr>
              <a:t> </a:t>
            </a:r>
            <a:r>
              <a:rPr lang="en-US" altLang="zh-TW" sz="2400">
                <a:ea typeface="新細明體" charset="0"/>
                <a:cs typeface="新細明體" charset="0"/>
              </a:rPr>
              <a:t>26:9 – 10</a:t>
            </a:r>
          </a:p>
        </p:txBody>
      </p:sp>
      <p:pic>
        <p:nvPicPr>
          <p:cNvPr id="154629" name="Picture 11" descr="z2819">
            <a:hlinkClick r:id="rId4" tooltip="Formats: WMF, JPG"/>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54788" y="102870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30" name="WordArt 12"/>
          <p:cNvSpPr>
            <a:spLocks noChangeArrowheads="1" noChangeShapeType="1" noTextEdit="1"/>
          </p:cNvSpPr>
          <p:nvPr/>
        </p:nvSpPr>
        <p:spPr bwMode="auto">
          <a:xfrm>
            <a:off x="6629400" y="304800"/>
            <a:ext cx="1371600" cy="571500"/>
          </a:xfrm>
          <a:prstGeom prst="rect">
            <a:avLst/>
          </a:prstGeom>
        </p:spPr>
        <p:txBody>
          <a:bodyPr wrap="none" numCol="1"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rPr>
              <a:t>大卫</a:t>
            </a:r>
            <a:endPar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ndParaRPr>
          </a:p>
        </p:txBody>
      </p:sp>
      <p:pic>
        <p:nvPicPr>
          <p:cNvPr id="13620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0250" y="3781425"/>
            <a:ext cx="560388"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07" name="Text Box 1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0" name="Picture 1">
            <a:extLst>
              <a:ext uri="{FF2B5EF4-FFF2-40B4-BE49-F238E27FC236}">
                <a16:creationId xmlns:a16="http://schemas.microsoft.com/office/drawing/2014/main" id="{6D754711-0D01-416D-B78D-FE78696A218F}"/>
              </a:ext>
            </a:extLst>
          </p:cNvPr>
          <p:cNvPicPr>
            <a:picLocks noChangeAspect="1"/>
          </p:cNvPicPr>
          <p:nvPr/>
        </p:nvPicPr>
        <p:blipFill rotWithShape="1">
          <a:blip r:embed="rId7">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6197"/>
                                        </p:tgtEl>
                                        <p:attrNameLst>
                                          <p:attrName>style.visibility</p:attrName>
                                        </p:attrNameLst>
                                      </p:cBhvr>
                                      <p:to>
                                        <p:strVal val="visible"/>
                                      </p:to>
                                    </p:set>
                                    <p:anim calcmode="lin" valueType="num">
                                      <p:cBhvr>
                                        <p:cTn id="7" dur="1000" fill="hold"/>
                                        <p:tgtEl>
                                          <p:spTgt spid="136197"/>
                                        </p:tgtEl>
                                        <p:attrNameLst>
                                          <p:attrName>ppt_w</p:attrName>
                                        </p:attrNameLst>
                                      </p:cBhvr>
                                      <p:tavLst>
                                        <p:tav tm="0">
                                          <p:val>
                                            <p:fltVal val="0"/>
                                          </p:val>
                                        </p:tav>
                                        <p:tav tm="100000">
                                          <p:val>
                                            <p:strVal val="#ppt_w"/>
                                          </p:val>
                                        </p:tav>
                                      </p:tavLst>
                                    </p:anim>
                                    <p:anim calcmode="lin" valueType="num">
                                      <p:cBhvr>
                                        <p:cTn id="8" dur="1000" fill="hold"/>
                                        <p:tgtEl>
                                          <p:spTgt spid="136197"/>
                                        </p:tgtEl>
                                        <p:attrNameLst>
                                          <p:attrName>ppt_h</p:attrName>
                                        </p:attrNameLst>
                                      </p:cBhvr>
                                      <p:tavLst>
                                        <p:tav tm="0">
                                          <p:val>
                                            <p:fltVal val="0"/>
                                          </p:val>
                                        </p:tav>
                                        <p:tav tm="100000">
                                          <p:val>
                                            <p:strVal val="#ppt_h"/>
                                          </p:val>
                                        </p:tav>
                                      </p:tavLst>
                                    </p:anim>
                                    <p:anim calcmode="lin" valueType="num">
                                      <p:cBhvr>
                                        <p:cTn id="9" dur="1000" fill="hold"/>
                                        <p:tgtEl>
                                          <p:spTgt spid="136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15" presetClass="entr" presetSubtype="0" fill="hold" nodeType="withEffect">
                                  <p:stCondLst>
                                    <p:cond delay="0"/>
                                  </p:stCondLst>
                                  <p:childTnLst>
                                    <p:set>
                                      <p:cBhvr>
                                        <p:cTn id="12" dur="1" fill="hold">
                                          <p:stCondLst>
                                            <p:cond delay="0"/>
                                          </p:stCondLst>
                                        </p:cTn>
                                        <p:tgtEl>
                                          <p:spTgt spid="136206"/>
                                        </p:tgtEl>
                                        <p:attrNameLst>
                                          <p:attrName>style.visibility</p:attrName>
                                        </p:attrNameLst>
                                      </p:cBhvr>
                                      <p:to>
                                        <p:strVal val="visible"/>
                                      </p:to>
                                    </p:set>
                                    <p:anim calcmode="lin" valueType="num">
                                      <p:cBhvr>
                                        <p:cTn id="13" dur="1000" fill="hold"/>
                                        <p:tgtEl>
                                          <p:spTgt spid="136206"/>
                                        </p:tgtEl>
                                        <p:attrNameLst>
                                          <p:attrName>ppt_w</p:attrName>
                                        </p:attrNameLst>
                                      </p:cBhvr>
                                      <p:tavLst>
                                        <p:tav tm="0">
                                          <p:val>
                                            <p:fltVal val="0"/>
                                          </p:val>
                                        </p:tav>
                                        <p:tav tm="100000">
                                          <p:val>
                                            <p:strVal val="#ppt_w"/>
                                          </p:val>
                                        </p:tav>
                                      </p:tavLst>
                                    </p:anim>
                                    <p:anim calcmode="lin" valueType="num">
                                      <p:cBhvr>
                                        <p:cTn id="14" dur="1000" fill="hold"/>
                                        <p:tgtEl>
                                          <p:spTgt spid="136206"/>
                                        </p:tgtEl>
                                        <p:attrNameLst>
                                          <p:attrName>ppt_h</p:attrName>
                                        </p:attrNameLst>
                                      </p:cBhvr>
                                      <p:tavLst>
                                        <p:tav tm="0">
                                          <p:val>
                                            <p:fltVal val="0"/>
                                          </p:val>
                                        </p:tav>
                                        <p:tav tm="100000">
                                          <p:val>
                                            <p:strVal val="#ppt_h"/>
                                          </p:val>
                                        </p:tav>
                                      </p:tavLst>
                                    </p:anim>
                                    <p:anim calcmode="lin" valueType="num">
                                      <p:cBhvr>
                                        <p:cTn id="15" dur="1000" fill="hold"/>
                                        <p:tgtEl>
                                          <p:spTgt spid="13620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620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ED3073-DFCC-48B3-8DD1-F5905EB78439}"/>
              </a:ext>
            </a:extLst>
          </p:cNvPr>
          <p:cNvPicPr>
            <a:picLocks noChangeAspect="1"/>
          </p:cNvPicPr>
          <p:nvPr/>
        </p:nvPicPr>
        <p:blipFill>
          <a:blip r:embed="rId3"/>
          <a:stretch>
            <a:fillRect/>
          </a:stretch>
        </p:blipFill>
        <p:spPr>
          <a:xfrm>
            <a:off x="0" y="2286000"/>
            <a:ext cx="9144000" cy="4572000"/>
          </a:xfrm>
          <a:prstGeom prst="rect">
            <a:avLst/>
          </a:prstGeom>
        </p:spPr>
      </p:pic>
      <p:sp>
        <p:nvSpPr>
          <p:cNvPr id="156674" name="Rectangle 2"/>
          <p:cNvSpPr>
            <a:spLocks noChangeArrowheads="1"/>
          </p:cNvSpPr>
          <p:nvPr/>
        </p:nvSpPr>
        <p:spPr bwMode="auto">
          <a:xfrm>
            <a:off x="0" y="-19050"/>
            <a:ext cx="5486400" cy="5847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eaLnBrk="0" hangingPunct="0"/>
            <a:r>
              <a:rPr lang="zh-CN" altLang="en-US" sz="3200" i="1">
                <a:solidFill>
                  <a:schemeClr val="bg1"/>
                </a:solidFill>
                <a:latin typeface="Arial"/>
                <a:ea typeface="ＭＳ Ｐゴシック"/>
                <a:cs typeface="Arial"/>
              </a:rPr>
              <a:t>神对献祭的原则</a:t>
            </a:r>
            <a:r>
              <a:rPr lang="en-US" altLang="zh-TW" sz="3200" i="1">
                <a:solidFill>
                  <a:schemeClr val="bg1"/>
                </a:solidFill>
                <a:latin typeface="Arial"/>
                <a:ea typeface="ＭＳ Ｐゴシック"/>
                <a:cs typeface="Arial"/>
              </a:rPr>
              <a:t>:</a:t>
            </a:r>
          </a:p>
        </p:txBody>
      </p:sp>
      <p:sp>
        <p:nvSpPr>
          <p:cNvPr id="133123" name="WordArt 3"/>
          <p:cNvSpPr>
            <a:spLocks noChangeArrowheads="1" noChangeShapeType="1" noTextEdit="1"/>
          </p:cNvSpPr>
          <p:nvPr/>
        </p:nvSpPr>
        <p:spPr bwMode="auto">
          <a:xfrm>
            <a:off x="842962" y="670500"/>
            <a:ext cx="7458075" cy="1724025"/>
          </a:xfrm>
          <a:prstGeom prst="rect">
            <a:avLst/>
          </a:prstGeom>
        </p:spPr>
        <p:txBody>
          <a:bodyPr wrap="none" fromWordArt="1">
            <a:prstTxWarp prst="textDoubleWave1">
              <a:avLst>
                <a:gd name="adj1" fmla="val 6500"/>
                <a:gd name="adj2" fmla="val 0"/>
              </a:avLst>
            </a:prstTxWarp>
          </a:bodyPr>
          <a:lstStyle/>
          <a:p>
            <a:r>
              <a:rPr lang="zh-TW" altLang="en-US" sz="3600" kern="10" spc="-36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Gill Sans Ultra Bold Condensed"/>
                <a:ea typeface="Gill Sans Ultra Bold Condensed"/>
                <a:cs typeface="Gill Sans Ultra Bold Condensed"/>
              </a:rPr>
              <a:t>听命胜过献祭</a:t>
            </a:r>
            <a:endParaRPr lang="en-US" sz="3600" kern="10" spc="-36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Gill Sans Ultra Bold Condensed"/>
              <a:ea typeface="Gill Sans Ultra Bold Condensed"/>
              <a:cs typeface="Gill Sans Ultra Bold Condensed"/>
            </a:endParaRPr>
          </a:p>
        </p:txBody>
      </p:sp>
      <p:sp>
        <p:nvSpPr>
          <p:cNvPr id="156677" name="Text Box 5"/>
          <p:cNvSpPr txBox="1">
            <a:spLocks noChangeArrowheads="1"/>
          </p:cNvSpPr>
          <p:nvPr/>
        </p:nvSpPr>
        <p:spPr bwMode="auto">
          <a:xfrm>
            <a:off x="5867400" y="5925890"/>
            <a:ext cx="2819400" cy="523220"/>
          </a:xfrm>
          <a:prstGeom prst="rect">
            <a:avLst/>
          </a:prstGeom>
          <a:solidFill>
            <a:srgbClr val="000000"/>
          </a:solidFill>
          <a:ln w="9525">
            <a:noFill/>
            <a:miter lim="800000"/>
            <a:headEnd/>
            <a:tailEnd/>
          </a:ln>
        </p:spPr>
        <p:txBody>
          <a:bodyPr wrap="square">
            <a:spAutoFit/>
          </a:bodyPr>
          <a:lstStyle>
            <a:defPPr>
              <a:defRPr lang="en-US"/>
            </a:defPPr>
            <a:lvl1pPr eaLnBrk="1" hangingPunct="1">
              <a:defRPr>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zh-CN" altLang="en-US"/>
              <a:t>撒上</a:t>
            </a:r>
            <a:r>
              <a:rPr lang="en-US" altLang="zh-TW"/>
              <a:t>15:22</a:t>
            </a:r>
          </a:p>
        </p:txBody>
      </p:sp>
      <p:sp>
        <p:nvSpPr>
          <p:cNvPr id="133126"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23"/>
                                        </p:tgtEl>
                                        <p:attrNameLst>
                                          <p:attrName>style.visibility</p:attrName>
                                        </p:attrNameLst>
                                      </p:cBhvr>
                                      <p:to>
                                        <p:strVal val="visible"/>
                                      </p:to>
                                    </p:set>
                                    <p:anim calcmode="lin" valueType="num">
                                      <p:cBhvr additive="base">
                                        <p:cTn id="7" dur="500" fill="hold"/>
                                        <p:tgtEl>
                                          <p:spTgt spid="133123"/>
                                        </p:tgtEl>
                                        <p:attrNameLst>
                                          <p:attrName>ppt_x</p:attrName>
                                        </p:attrNameLst>
                                      </p:cBhvr>
                                      <p:tavLst>
                                        <p:tav tm="0">
                                          <p:val>
                                            <p:strVal val="0-#ppt_w/2"/>
                                          </p:val>
                                        </p:tav>
                                        <p:tav tm="100000">
                                          <p:val>
                                            <p:strVal val="#ppt_x"/>
                                          </p:val>
                                        </p:tav>
                                      </p:tavLst>
                                    </p:anim>
                                    <p:anim calcmode="lin" valueType="num">
                                      <p:cBhvr additive="base">
                                        <p:cTn id="8"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WordArt 3"/>
          <p:cNvSpPr>
            <a:spLocks noChangeArrowheads="1" noChangeShapeType="1" noTextEdit="1"/>
          </p:cNvSpPr>
          <p:nvPr/>
        </p:nvSpPr>
        <p:spPr bwMode="auto">
          <a:xfrm>
            <a:off x="2286000" y="152400"/>
            <a:ext cx="4724400" cy="1600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zh-TW" alt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今日的应用</a:t>
            </a:r>
            <a:endPar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104450" name="Rectangle 2"/>
          <p:cNvSpPr>
            <a:spLocks noChangeArrowheads="1"/>
          </p:cNvSpPr>
          <p:nvPr/>
        </p:nvSpPr>
        <p:spPr bwMode="auto">
          <a:xfrm>
            <a:off x="228600" y="1676400"/>
            <a:ext cx="8686800" cy="3508375"/>
          </a:xfrm>
          <a:prstGeom prst="rect">
            <a:avLst/>
          </a:prstGeom>
          <a:gradFill rotWithShape="0">
            <a:gsLst>
              <a:gs pos="0">
                <a:srgbClr val="FFFFFF"/>
              </a:gs>
              <a:gs pos="100000">
                <a:srgbClr val="FF99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r>
              <a:rPr lang="zh-CN" altLang="en-US">
                <a:ea typeface="新細明體" charset="0"/>
              </a:rPr>
              <a:t>如果我们不遵从神的命令，神不会悦纳我们的献祭</a:t>
            </a:r>
          </a:p>
          <a:p>
            <a:pPr algn="l"/>
            <a:r>
              <a:rPr lang="zh-CN" altLang="en-US">
                <a:ea typeface="新細明體" charset="0"/>
              </a:rPr>
              <a:t>例子：</a:t>
            </a:r>
          </a:p>
          <a:p>
            <a:pPr algn="l">
              <a:buFontTx/>
              <a:buChar char="•"/>
            </a:pPr>
            <a:r>
              <a:rPr lang="zh-CN" altLang="en-US">
                <a:ea typeface="新細明體" charset="0"/>
              </a:rPr>
              <a:t>一个忙于数个教会侍奉</a:t>
            </a:r>
            <a:r>
              <a:rPr lang="zh-TW" altLang="en-US">
                <a:ea typeface="新細明體" charset="0"/>
              </a:rPr>
              <a:t> </a:t>
            </a:r>
            <a:r>
              <a:rPr lang="zh-CN" altLang="en-US">
                <a:ea typeface="新細明體" charset="0"/>
              </a:rPr>
              <a:t>的领袖，忽略了爱妻子和孩子</a:t>
            </a:r>
            <a:r>
              <a:rPr lang="en-US" altLang="zh-TW">
                <a:ea typeface="Times New Roman" charset="0"/>
                <a:cs typeface="Times New Roman" charset="0"/>
              </a:rPr>
              <a:t> </a:t>
            </a:r>
          </a:p>
          <a:p>
            <a:pPr algn="l"/>
            <a:br>
              <a:rPr lang="en-US" altLang="zh-TW">
                <a:ea typeface="Times New Roman" charset="0"/>
                <a:cs typeface="Times New Roman" charset="0"/>
              </a:rPr>
            </a:br>
            <a:endParaRPr lang="en-US" altLang="zh-TW">
              <a:ea typeface="Times New Roman" charset="0"/>
              <a:cs typeface="Times New Roman" charset="0"/>
            </a:endParaRPr>
          </a:p>
          <a:p>
            <a:pPr algn="l">
              <a:buFontTx/>
              <a:buChar char="•"/>
            </a:pPr>
            <a:endParaRPr lang="en-US" altLang="zh-TW">
              <a:ea typeface="Times New Roman" charset="0"/>
              <a:cs typeface="Times New Roman" charset="0"/>
            </a:endParaRPr>
          </a:p>
          <a:p>
            <a:pPr algn="l">
              <a:buFontTx/>
              <a:buChar char="•"/>
            </a:pPr>
            <a:r>
              <a:rPr lang="zh-CN" altLang="en-US">
                <a:ea typeface="新細明體" charset="0"/>
              </a:rPr>
              <a:t>一个每周教导门徒训练课程的传道人，无法原谅曾经伤害过他的人</a:t>
            </a:r>
            <a:endParaRPr lang="en-US" altLang="zh-TW">
              <a:ea typeface="Times New Roman" charset="0"/>
              <a:cs typeface="Times New Roman" charset="0"/>
            </a:endParaRPr>
          </a:p>
        </p:txBody>
      </p:sp>
      <p:pic>
        <p:nvPicPr>
          <p:cNvPr id="104454" name="Picture 6" descr="family"/>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t="25453" b="18811"/>
          <a:stretch>
            <a:fillRect/>
          </a:stretch>
        </p:blipFill>
        <p:spPr bwMode="auto">
          <a:xfrm>
            <a:off x="4114800" y="2933700"/>
            <a:ext cx="332105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9" name="Text Box 11"/>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4450">
                                            <p:bg/>
                                          </p:spTgt>
                                        </p:tgtEl>
                                        <p:attrNameLst>
                                          <p:attrName>style.visibility</p:attrName>
                                        </p:attrNameLst>
                                      </p:cBhvr>
                                      <p:to>
                                        <p:strVal val="visible"/>
                                      </p:to>
                                    </p:set>
                                    <p:animEffect transition="in" filter="randombar(horizontal)">
                                      <p:cBhvr>
                                        <p:cTn id="7" dur="500"/>
                                        <p:tgtEl>
                                          <p:spTgt spid="10445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4450">
                                            <p:txEl>
                                              <p:pRg st="0" end="0"/>
                                            </p:txEl>
                                          </p:spTgt>
                                        </p:tgtEl>
                                        <p:attrNameLst>
                                          <p:attrName>style.visibility</p:attrName>
                                        </p:attrNameLst>
                                      </p:cBhvr>
                                      <p:to>
                                        <p:strVal val="visible"/>
                                      </p:to>
                                    </p:set>
                                    <p:animEffect transition="in" filter="randombar(horizontal)">
                                      <p:cBhvr>
                                        <p:cTn id="12" dur="500"/>
                                        <p:tgtEl>
                                          <p:spTgt spid="10445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4450">
                                            <p:txEl>
                                              <p:pRg st="1" end="1"/>
                                            </p:txEl>
                                          </p:spTgt>
                                        </p:tgtEl>
                                        <p:attrNameLst>
                                          <p:attrName>style.visibility</p:attrName>
                                        </p:attrNameLst>
                                      </p:cBhvr>
                                      <p:to>
                                        <p:strVal val="visible"/>
                                      </p:to>
                                    </p:set>
                                    <p:animEffect transition="in" filter="randombar(horizontal)">
                                      <p:cBhvr>
                                        <p:cTn id="17" dur="500"/>
                                        <p:tgtEl>
                                          <p:spTgt spid="10445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4450">
                                            <p:txEl>
                                              <p:pRg st="2" end="2"/>
                                            </p:txEl>
                                          </p:spTgt>
                                        </p:tgtEl>
                                        <p:attrNameLst>
                                          <p:attrName>style.visibility</p:attrName>
                                        </p:attrNameLst>
                                      </p:cBhvr>
                                      <p:to>
                                        <p:strVal val="visible"/>
                                      </p:to>
                                    </p:set>
                                    <p:animEffect transition="in" filter="randombar(horizontal)">
                                      <p:cBhvr>
                                        <p:cTn id="22" dur="500"/>
                                        <p:tgtEl>
                                          <p:spTgt spid="10445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4450">
                                            <p:txEl>
                                              <p:pRg st="3" end="3"/>
                                            </p:txEl>
                                          </p:spTgt>
                                        </p:tgtEl>
                                        <p:attrNameLst>
                                          <p:attrName>style.visibility</p:attrName>
                                        </p:attrNameLst>
                                      </p:cBhvr>
                                      <p:to>
                                        <p:strVal val="visible"/>
                                      </p:to>
                                    </p:set>
                                    <p:animEffect transition="in" filter="randombar(horizontal)">
                                      <p:cBhvr>
                                        <p:cTn id="27" dur="500"/>
                                        <p:tgtEl>
                                          <p:spTgt spid="10445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4450">
                                            <p:txEl>
                                              <p:pRg st="5" end="5"/>
                                            </p:txEl>
                                          </p:spTgt>
                                        </p:tgtEl>
                                        <p:attrNameLst>
                                          <p:attrName>style.visibility</p:attrName>
                                        </p:attrNameLst>
                                      </p:cBhvr>
                                      <p:to>
                                        <p:strVal val="visible"/>
                                      </p:to>
                                    </p:set>
                                    <p:animEffect transition="in" filter="randombar(horizontal)">
                                      <p:cBhvr>
                                        <p:cTn id="32" dur="500"/>
                                        <p:tgtEl>
                                          <p:spTgt spid="10445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04454"/>
                                        </p:tgtEl>
                                        <p:attrNameLst>
                                          <p:attrName>style.visibility</p:attrName>
                                        </p:attrNameLst>
                                      </p:cBhvr>
                                      <p:to>
                                        <p:strVal val="visible"/>
                                      </p:to>
                                    </p:set>
                                    <p:anim calcmode="lin" valueType="num">
                                      <p:cBhvr additive="base">
                                        <p:cTn id="37" dur="500" fill="hold"/>
                                        <p:tgtEl>
                                          <p:spTgt spid="104454"/>
                                        </p:tgtEl>
                                        <p:attrNameLst>
                                          <p:attrName>ppt_x</p:attrName>
                                        </p:attrNameLst>
                                      </p:cBhvr>
                                      <p:tavLst>
                                        <p:tav tm="0">
                                          <p:val>
                                            <p:strVal val="0-#ppt_w/2"/>
                                          </p:val>
                                        </p:tav>
                                        <p:tav tm="100000">
                                          <p:val>
                                            <p:strVal val="#ppt_x"/>
                                          </p:val>
                                        </p:tav>
                                      </p:tavLst>
                                    </p:anim>
                                    <p:anim calcmode="lin" valueType="num">
                                      <p:cBhvr additive="base">
                                        <p:cTn id="38" dur="500" fill="hold"/>
                                        <p:tgtEl>
                                          <p:spTgt spid="1044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build="p" animBg="1"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5486400" y="1981200"/>
            <a:ext cx="3581400" cy="320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endParaRPr lang="zh-TW" altLang="en-US" sz="3600">
              <a:ea typeface="新細明體" charset="0"/>
            </a:endParaRPr>
          </a:p>
          <a:p>
            <a:pPr algn="l"/>
            <a:r>
              <a:rPr lang="zh-CN" altLang="en-US">
                <a:solidFill>
                  <a:srgbClr val="0033CC"/>
                </a:solidFill>
                <a:ea typeface="新細明體" charset="0"/>
              </a:rPr>
              <a:t>神看重我们与他的关系比任何事还要重要</a:t>
            </a:r>
            <a:r>
              <a:rPr lang="en-US" altLang="zh-TW">
                <a:ea typeface="Times New Roman" charset="0"/>
                <a:cs typeface="Times New Roman" charset="0"/>
              </a:rPr>
              <a:t>. </a:t>
            </a:r>
          </a:p>
          <a:p>
            <a:pPr algn="l"/>
            <a:endParaRPr lang="en-US" altLang="zh-TW">
              <a:ea typeface="Times New Roman" charset="0"/>
              <a:cs typeface="Times New Roman" charset="0"/>
            </a:endParaRPr>
          </a:p>
          <a:p>
            <a:pPr algn="l"/>
            <a:r>
              <a:rPr lang="zh-CN" altLang="en-US">
                <a:ea typeface="新細明體" charset="0"/>
              </a:rPr>
              <a:t>他不要我们与他的关系不好时，继续忙于做事</a:t>
            </a:r>
            <a:endParaRPr lang="zh-TW" altLang="en-US">
              <a:ea typeface="新細明體" charset="0"/>
            </a:endParaRPr>
          </a:p>
        </p:txBody>
      </p:sp>
      <p:pic>
        <p:nvPicPr>
          <p:cNvPr id="160771" name="Picture 4" descr="obedienc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4038600"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2" name="WordArt 5"/>
          <p:cNvSpPr>
            <a:spLocks noChangeArrowheads="1" noChangeShapeType="1" noTextEdit="1"/>
          </p:cNvSpPr>
          <p:nvPr/>
        </p:nvSpPr>
        <p:spPr bwMode="auto">
          <a:xfrm>
            <a:off x="4800600" y="609600"/>
            <a:ext cx="4038600" cy="1600200"/>
          </a:xfrm>
          <a:prstGeom prst="rect">
            <a:avLst/>
          </a:prstGeom>
        </p:spPr>
        <p:txBody>
          <a:bodyPr spcFirstLastPara="1" wrap="none" fromWordArt="1">
            <a:prstTxWarp prst="textArchUp">
              <a:avLst>
                <a:gd name="adj" fmla="val 10800000"/>
              </a:avLst>
            </a:prstTxWarp>
          </a:bodyPr>
          <a:lstStyle/>
          <a:p>
            <a:r>
              <a:rPr lang="zh-TW" altLang="en-US" sz="3600" kern="10">
                <a:ln w="9525" cap="sq">
                  <a:solidFill>
                    <a:srgbClr val="000000"/>
                  </a:solidFill>
                  <a:round/>
                  <a:headEnd type="none" w="sm" len="sm"/>
                  <a:tailEnd type="none" w="sm" len="sm"/>
                </a:ln>
                <a:solidFill>
                  <a:srgbClr val="808000"/>
                </a:solidFill>
                <a:latin typeface="Arial Black"/>
                <a:ea typeface="Arial Black"/>
                <a:cs typeface="Arial Black"/>
              </a:rPr>
              <a:t>为何我们的顺服</a:t>
            </a:r>
            <a:endParaRPr lang="en-US" sz="3600" kern="10">
              <a:ln w="9525" cap="sq">
                <a:solidFill>
                  <a:srgbClr val="000000"/>
                </a:solidFill>
                <a:round/>
                <a:headEnd type="none" w="sm" len="sm"/>
                <a:tailEnd type="none" w="sm" len="sm"/>
              </a:ln>
              <a:solidFill>
                <a:srgbClr val="808000"/>
              </a:solidFill>
              <a:latin typeface="Arial Black"/>
              <a:ea typeface="Arial Black"/>
              <a:cs typeface="Arial Black"/>
            </a:endParaRPr>
          </a:p>
        </p:txBody>
      </p:sp>
      <p:sp>
        <p:nvSpPr>
          <p:cNvPr id="160773" name="WordArt 6"/>
          <p:cNvSpPr>
            <a:spLocks noChangeArrowheads="1" noChangeShapeType="1" noTextEdit="1"/>
          </p:cNvSpPr>
          <p:nvPr/>
        </p:nvSpPr>
        <p:spPr bwMode="auto">
          <a:xfrm>
            <a:off x="4876800" y="1447800"/>
            <a:ext cx="4038600" cy="1524000"/>
          </a:xfrm>
          <a:prstGeom prst="rect">
            <a:avLst/>
          </a:prstGeom>
        </p:spPr>
        <p:txBody>
          <a:bodyPr spcFirstLastPara="1" wrap="none" fromWordArt="1">
            <a:prstTxWarp prst="textArchUp">
              <a:avLst>
                <a:gd name="adj" fmla="val 10800000"/>
              </a:avLst>
            </a:prstTxWarp>
          </a:bodyPr>
          <a:lstStyle/>
          <a:p>
            <a:r>
              <a:rPr lang="zh-TW" altLang="en-US" sz="3600" kern="10">
                <a:ln w="9525" cap="sq">
                  <a:solidFill>
                    <a:srgbClr val="000000"/>
                  </a:solidFill>
                  <a:round/>
                  <a:headEnd type="none" w="sm" len="sm"/>
                  <a:tailEnd type="none" w="sm" len="sm"/>
                </a:ln>
                <a:solidFill>
                  <a:srgbClr val="808000"/>
                </a:solidFill>
                <a:latin typeface="Arial Black"/>
                <a:ea typeface="Arial Black"/>
                <a:cs typeface="Arial Black"/>
              </a:rPr>
              <a:t>对神是那么的重要？</a:t>
            </a:r>
            <a:endParaRPr lang="en-US" sz="3600" kern="10">
              <a:ln w="9525" cap="sq">
                <a:solidFill>
                  <a:srgbClr val="000000"/>
                </a:solidFill>
                <a:round/>
                <a:headEnd type="none" w="sm" len="sm"/>
                <a:tailEnd type="none" w="sm" len="sm"/>
              </a:ln>
              <a:solidFill>
                <a:srgbClr val="808000"/>
              </a:solidFill>
              <a:latin typeface="Arial Black"/>
              <a:ea typeface="Arial Black"/>
              <a:cs typeface="Arial Black"/>
            </a:endParaRPr>
          </a:p>
        </p:txBody>
      </p:sp>
      <p:sp>
        <p:nvSpPr>
          <p:cNvPr id="105480" name="Text Box 8"/>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5474">
                                            <p:txEl>
                                              <p:pRg st="1" end="1"/>
                                            </p:txEl>
                                          </p:spTgt>
                                        </p:tgtEl>
                                        <p:attrNameLst>
                                          <p:attrName>style.visibility</p:attrName>
                                        </p:attrNameLst>
                                      </p:cBhvr>
                                      <p:to>
                                        <p:strVal val="visible"/>
                                      </p:to>
                                    </p:set>
                                    <p:animEffect transition="in" filter="slide(fromBottom)">
                                      <p:cBhvr>
                                        <p:cTn id="7" dur="500"/>
                                        <p:tgtEl>
                                          <p:spTgt spid="1054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5474">
                                            <p:txEl>
                                              <p:pRg st="3" end="3"/>
                                            </p:txEl>
                                          </p:spTgt>
                                        </p:tgtEl>
                                        <p:attrNameLst>
                                          <p:attrName>style.visibility</p:attrName>
                                        </p:attrNameLst>
                                      </p:cBhvr>
                                      <p:to>
                                        <p:strVal val="visible"/>
                                      </p:to>
                                    </p:set>
                                    <p:animEffect transition="in" filter="slide(fromBottom)">
                                      <p:cBhvr>
                                        <p:cTn id="12" dur="500"/>
                                        <p:tgtEl>
                                          <p:spTgt spid="1054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a:extLst>
              <a:ext uri="{FF2B5EF4-FFF2-40B4-BE49-F238E27FC236}">
                <a16:creationId xmlns:a16="http://schemas.microsoft.com/office/drawing/2014/main" id="{44670904-4913-46EC-836E-9B44436924E8}"/>
              </a:ext>
            </a:extLst>
          </p:cNvPr>
          <p:cNvPicPr>
            <a:picLocks noChangeAspect="1"/>
          </p:cNvPicPr>
          <p:nvPr/>
        </p:nvPicPr>
        <p:blipFill rotWithShape="1">
          <a:blip r:embed="rId4">
            <a:extLst>
              <a:ext uri="{28A0092B-C50C-407E-A947-70E740481C1C}">
                <a14:useLocalDpi xmlns:a14="http://schemas.microsoft.com/office/drawing/2010/main"/>
              </a:ext>
            </a:extLst>
          </a:blip>
          <a:srcRect l="57776" r="1847"/>
          <a:stretch/>
        </p:blipFill>
        <p:spPr bwMode="auto">
          <a:xfrm>
            <a:off x="5451940" y="0"/>
            <a:ext cx="3692060" cy="474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4"/>
          <p:cNvGrpSpPr>
            <a:grpSpLocks/>
          </p:cNvGrpSpPr>
          <p:nvPr/>
        </p:nvGrpSpPr>
        <p:grpSpPr bwMode="auto">
          <a:xfrm>
            <a:off x="2819400" y="609600"/>
            <a:ext cx="3276600" cy="2514600"/>
            <a:chOff x="2064" y="816"/>
            <a:chExt cx="2064" cy="1584"/>
          </a:xfrm>
        </p:grpSpPr>
        <p:sp>
          <p:nvSpPr>
            <p:cNvPr id="162831" name="AutoShape 21"/>
            <p:cNvSpPr>
              <a:spLocks noChangeArrowheads="1"/>
            </p:cNvSpPr>
            <p:nvPr/>
          </p:nvSpPr>
          <p:spPr bwMode="auto">
            <a:xfrm>
              <a:off x="2064" y="816"/>
              <a:ext cx="2064" cy="1584"/>
            </a:xfrm>
            <a:prstGeom prst="chevron">
              <a:avLst>
                <a:gd name="adj" fmla="val 32576"/>
              </a:avLst>
            </a:prstGeom>
            <a:gradFill rotWithShape="0">
              <a:gsLst>
                <a:gs pos="0">
                  <a:srgbClr val="FFCC99"/>
                </a:gs>
                <a:gs pos="100000">
                  <a:srgbClr val="FF9933"/>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ltLang="zh-CN" sz="2400">
                <a:solidFill>
                  <a:srgbClr val="FF3300"/>
                </a:solidFill>
                <a:ea typeface="宋体" charset="0"/>
                <a:cs typeface="宋体" charset="0"/>
              </a:endParaRPr>
            </a:p>
          </p:txBody>
        </p:sp>
        <p:sp>
          <p:nvSpPr>
            <p:cNvPr id="162832" name="Text Box 12"/>
            <p:cNvSpPr txBox="1">
              <a:spLocks noChangeArrowheads="1"/>
            </p:cNvSpPr>
            <p:nvPr/>
          </p:nvSpPr>
          <p:spPr bwMode="auto">
            <a:xfrm>
              <a:off x="2496" y="816"/>
              <a:ext cx="1306" cy="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2400">
                  <a:ea typeface="新細明體" charset="0"/>
                  <a:cs typeface="新細明體" charset="0"/>
                </a:rPr>
                <a:t>骄傲</a:t>
              </a:r>
            </a:p>
            <a:p>
              <a:pPr eaLnBrk="1" hangingPunct="1"/>
              <a:r>
                <a:rPr lang="en-US" altLang="zh-TW" sz="2400">
                  <a:ea typeface="新細明體" charset="0"/>
                  <a:cs typeface="新細明體" charset="0"/>
                </a:rPr>
                <a:t>+ </a:t>
              </a:r>
            </a:p>
            <a:p>
              <a:pPr eaLnBrk="1" hangingPunct="1"/>
              <a:r>
                <a:rPr lang="zh-CN" altLang="en-US" sz="2400">
                  <a:ea typeface="新細明體" charset="0"/>
                  <a:cs typeface="新細明體" charset="0"/>
                </a:rPr>
                <a:t>在意得到尊荣</a:t>
              </a:r>
              <a:r>
                <a:rPr lang="zh-TW" altLang="en-US" sz="2400">
                  <a:ea typeface="新細明體" charset="0"/>
                  <a:cs typeface="新細明體" charset="0"/>
                </a:rPr>
                <a:t> </a:t>
              </a:r>
            </a:p>
            <a:p>
              <a:pPr eaLnBrk="1" hangingPunct="1"/>
              <a:r>
                <a:rPr lang="en-US" altLang="zh-TW" sz="2400">
                  <a:ea typeface="新細明體" charset="0"/>
                  <a:cs typeface="新細明體" charset="0"/>
                </a:rPr>
                <a:t>+</a:t>
              </a:r>
            </a:p>
            <a:p>
              <a:pPr eaLnBrk="1" hangingPunct="1"/>
              <a:r>
                <a:rPr lang="zh-CN" altLang="en-US" sz="2400">
                  <a:ea typeface="新細明體" charset="0"/>
                  <a:cs typeface="新細明體" charset="0"/>
                </a:rPr>
                <a:t>自我中心</a:t>
              </a:r>
            </a:p>
            <a:p>
              <a:pPr eaLnBrk="1" hangingPunct="1"/>
              <a:r>
                <a:rPr lang="zh-CN" altLang="en-US" sz="2400">
                  <a:ea typeface="新細明體" charset="0"/>
                  <a:cs typeface="新細明體" charset="0"/>
                </a:rPr>
                <a:t>的问题</a:t>
              </a:r>
            </a:p>
          </p:txBody>
        </p:sp>
      </p:grpSp>
      <p:grpSp>
        <p:nvGrpSpPr>
          <p:cNvPr id="3" name="Group 28"/>
          <p:cNvGrpSpPr>
            <a:grpSpLocks/>
          </p:cNvGrpSpPr>
          <p:nvPr/>
        </p:nvGrpSpPr>
        <p:grpSpPr bwMode="auto">
          <a:xfrm>
            <a:off x="381000" y="609600"/>
            <a:ext cx="3276600" cy="2514600"/>
            <a:chOff x="528" y="816"/>
            <a:chExt cx="2064" cy="1584"/>
          </a:xfrm>
        </p:grpSpPr>
        <p:sp>
          <p:nvSpPr>
            <p:cNvPr id="162829" name="AutoShape 7"/>
            <p:cNvSpPr>
              <a:spLocks noChangeArrowheads="1"/>
            </p:cNvSpPr>
            <p:nvPr/>
          </p:nvSpPr>
          <p:spPr bwMode="auto">
            <a:xfrm>
              <a:off x="528" y="816"/>
              <a:ext cx="2064" cy="1584"/>
            </a:xfrm>
            <a:prstGeom prst="homePlate">
              <a:avLst>
                <a:gd name="adj" fmla="val 32576"/>
              </a:avLst>
            </a:prstGeom>
            <a:gradFill rotWithShape="0">
              <a:gsLst>
                <a:gs pos="0">
                  <a:srgbClr val="99FF33"/>
                </a:gs>
                <a:gs pos="100000">
                  <a:srgbClr val="0099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zh-TW" altLang="en-US" sz="1800">
                <a:ea typeface="新細明體" charset="0"/>
                <a:cs typeface="新細明體" charset="0"/>
              </a:endParaRPr>
            </a:p>
            <a:p>
              <a:endParaRPr lang="zh-TW" altLang="en-US" sz="2400">
                <a:ea typeface="新細明體" charset="0"/>
                <a:cs typeface="新細明體" charset="0"/>
              </a:endParaRPr>
            </a:p>
          </p:txBody>
        </p:sp>
        <p:sp>
          <p:nvSpPr>
            <p:cNvPr id="162830" name="Rectangle 22"/>
            <p:cNvSpPr>
              <a:spLocks noChangeArrowheads="1"/>
            </p:cNvSpPr>
            <p:nvPr/>
          </p:nvSpPr>
          <p:spPr bwMode="auto">
            <a:xfrm>
              <a:off x="576" y="816"/>
              <a:ext cx="1776" cy="1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spcBef>
                  <a:spcPct val="50000"/>
                </a:spcBef>
              </a:pPr>
              <a:r>
                <a:rPr lang="zh-CN" altLang="en-US" sz="2000">
                  <a:ea typeface="新細明體" charset="0"/>
                  <a:cs typeface="新細明體" charset="0"/>
                </a:rPr>
                <a:t>谦卑</a:t>
              </a:r>
              <a:br>
                <a:rPr lang="zh-TW" altLang="en-US" sz="2000">
                  <a:ea typeface="新細明體" charset="0"/>
                  <a:cs typeface="新細明體" charset="0"/>
                </a:rPr>
              </a:br>
              <a:r>
                <a:rPr lang="en-US" altLang="zh-TW" sz="2000">
                  <a:ea typeface="新細明體" charset="0"/>
                  <a:cs typeface="新細明體" charset="0"/>
                </a:rPr>
                <a:t>+</a:t>
              </a:r>
            </a:p>
            <a:p>
              <a:pPr>
                <a:spcBef>
                  <a:spcPct val="50000"/>
                </a:spcBef>
              </a:pPr>
              <a:r>
                <a:rPr lang="zh-CN" altLang="en-US" sz="2000">
                  <a:ea typeface="新細明體" charset="0"/>
                  <a:cs typeface="新細明體" charset="0"/>
                </a:rPr>
                <a:t>感到不配得尊荣</a:t>
              </a:r>
            </a:p>
            <a:p>
              <a:pPr>
                <a:spcBef>
                  <a:spcPct val="50000"/>
                </a:spcBef>
              </a:pPr>
              <a:r>
                <a:rPr lang="en-US" altLang="zh-TW" sz="2000">
                  <a:ea typeface="新細明體" charset="0"/>
                  <a:cs typeface="新細明體" charset="0"/>
                </a:rPr>
                <a:t>+</a:t>
              </a:r>
              <a:br>
                <a:rPr lang="en-US" altLang="zh-TW" sz="2000">
                  <a:ea typeface="新細明體" charset="0"/>
                  <a:cs typeface="新細明體" charset="0"/>
                </a:rPr>
              </a:br>
              <a:r>
                <a:rPr lang="zh-CN" altLang="en-US" sz="2000">
                  <a:ea typeface="新細明體" charset="0"/>
                  <a:cs typeface="新細明體" charset="0"/>
                </a:rPr>
                <a:t>害怕承担君王的重任</a:t>
              </a:r>
            </a:p>
          </p:txBody>
        </p:sp>
      </p:grpSp>
      <p:grpSp>
        <p:nvGrpSpPr>
          <p:cNvPr id="4" name="Group 30"/>
          <p:cNvGrpSpPr>
            <a:grpSpLocks/>
          </p:cNvGrpSpPr>
          <p:nvPr/>
        </p:nvGrpSpPr>
        <p:grpSpPr bwMode="auto">
          <a:xfrm>
            <a:off x="2606675" y="3657600"/>
            <a:ext cx="5943600" cy="2590800"/>
            <a:chOff x="2016" y="2592"/>
            <a:chExt cx="3744" cy="1632"/>
          </a:xfrm>
        </p:grpSpPr>
        <p:sp>
          <p:nvSpPr>
            <p:cNvPr id="162827" name="AutoShape 25"/>
            <p:cNvSpPr>
              <a:spLocks noChangeArrowheads="1"/>
            </p:cNvSpPr>
            <p:nvPr/>
          </p:nvSpPr>
          <p:spPr bwMode="auto">
            <a:xfrm rot="1536918">
              <a:off x="2016" y="2592"/>
              <a:ext cx="3744" cy="1632"/>
            </a:xfrm>
            <a:prstGeom prst="irregularSeal2">
              <a:avLst/>
            </a:prstGeom>
            <a:gradFill rotWithShape="0">
              <a:gsLst>
                <a:gs pos="0">
                  <a:srgbClr val="FF6699"/>
                </a:gs>
                <a:gs pos="100000">
                  <a:srgbClr val="FF3300"/>
                </a:gs>
              </a:gsLst>
              <a:lin ang="5400000" scaled="1"/>
            </a:gradFill>
            <a:ln w="12700" cap="sq">
              <a:solidFill>
                <a:schemeClr val="tx1"/>
              </a:solidFill>
              <a:miter lim="800000"/>
              <a:headEnd type="none" w="sm" len="sm"/>
              <a:tailEnd type="none" w="sm" len="sm"/>
            </a:ln>
          </p:spPr>
          <p:txBody>
            <a:bodyPr wrap="none" anchor="ctr"/>
            <a:lstStyle/>
            <a:p>
              <a:endParaRPr lang="en-US"/>
            </a:p>
          </p:txBody>
        </p:sp>
        <p:sp>
          <p:nvSpPr>
            <p:cNvPr id="106519" name="Rectangle 23"/>
            <p:cNvSpPr>
              <a:spLocks noChangeArrowheads="1"/>
            </p:cNvSpPr>
            <p:nvPr/>
          </p:nvSpPr>
          <p:spPr bwMode="auto">
            <a:xfrm rot="2124722">
              <a:off x="3264" y="3111"/>
              <a:ext cx="1056" cy="633"/>
            </a:xfrm>
            <a:prstGeom prst="rect">
              <a:avLst/>
            </a:prstGeom>
            <a:noFill/>
            <a:ln w="12700" cap="sq">
              <a:noFill/>
              <a:miter lim="800000"/>
              <a:headEnd type="none" w="sm" len="sm"/>
              <a:tailEnd type="none" w="sm" len="sm"/>
            </a:ln>
            <a:effectLst/>
          </p:spPr>
          <p:txBody>
            <a:bodyPr>
              <a:spAutoFit/>
            </a:bodyPr>
            <a:lstStyle/>
            <a:p>
              <a:pPr algn="l">
                <a:spcBef>
                  <a:spcPct val="50000"/>
                </a:spcBef>
              </a:pPr>
              <a:r>
                <a:rPr lang="zh-CN" altLang="en-US" sz="2400">
                  <a:solidFill>
                    <a:srgbClr val="0066CC"/>
                  </a:solidFill>
                  <a:effectLst>
                    <a:outerShdw blurRad="38100" dist="38100" dir="2700000" algn="tl">
                      <a:srgbClr val="000000"/>
                    </a:outerShdw>
                  </a:effectLst>
                  <a:ea typeface="新細明體" charset="0"/>
                  <a:cs typeface="新細明體" charset="0"/>
                </a:rPr>
                <a:t>个人的</a:t>
              </a:r>
            </a:p>
            <a:p>
              <a:pPr algn="l">
                <a:spcBef>
                  <a:spcPct val="50000"/>
                </a:spcBef>
              </a:pPr>
              <a:r>
                <a:rPr lang="zh-CN" altLang="en-US" sz="2400">
                  <a:solidFill>
                    <a:srgbClr val="0066CC"/>
                  </a:solidFill>
                  <a:effectLst>
                    <a:outerShdw blurRad="38100" dist="38100" dir="2700000" algn="tl">
                      <a:srgbClr val="000000"/>
                    </a:outerShdw>
                  </a:effectLst>
                  <a:ea typeface="新細明體" charset="0"/>
                  <a:cs typeface="新細明體" charset="0"/>
                </a:rPr>
                <a:t>堕落</a:t>
              </a:r>
            </a:p>
          </p:txBody>
        </p:sp>
      </p:grpSp>
      <p:sp>
        <p:nvSpPr>
          <p:cNvPr id="106523" name="AutoShape 27"/>
          <p:cNvSpPr>
            <a:spLocks noChangeArrowheads="1"/>
          </p:cNvSpPr>
          <p:nvPr/>
        </p:nvSpPr>
        <p:spPr bwMode="auto">
          <a:xfrm>
            <a:off x="5580391" y="2109880"/>
            <a:ext cx="1219200" cy="2286000"/>
          </a:xfrm>
          <a:prstGeom prst="curvedLeftArrow">
            <a:avLst>
              <a:gd name="adj1" fmla="val 37500"/>
              <a:gd name="adj2" fmla="val 750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106527" name="Text Box 31"/>
          <p:cNvSpPr txBox="1">
            <a:spLocks noChangeArrowheads="1"/>
          </p:cNvSpPr>
          <p:nvPr/>
        </p:nvSpPr>
        <p:spPr bwMode="auto">
          <a:xfrm>
            <a:off x="533400" y="76200"/>
            <a:ext cx="2667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zh-CN" altLang="en-US">
                <a:solidFill>
                  <a:srgbClr val="6600CC"/>
                </a:solidFill>
                <a:ea typeface="新細明體" charset="0"/>
                <a:cs typeface="新細明體" charset="0"/>
              </a:rPr>
              <a:t>对的开始</a:t>
            </a:r>
          </a:p>
        </p:txBody>
      </p:sp>
      <p:sp>
        <p:nvSpPr>
          <p:cNvPr id="106528" name="Text Box 32"/>
          <p:cNvSpPr txBox="1">
            <a:spLocks noChangeArrowheads="1"/>
          </p:cNvSpPr>
          <p:nvPr/>
        </p:nvSpPr>
        <p:spPr bwMode="auto">
          <a:xfrm>
            <a:off x="1371600" y="4191000"/>
            <a:ext cx="2819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zh-CN" altLang="en-US">
                <a:solidFill>
                  <a:srgbClr val="6600CC"/>
                </a:solidFill>
                <a:ea typeface="新細明體" charset="0"/>
                <a:cs typeface="新細明體" charset="0"/>
              </a:rPr>
              <a:t>错的结束</a:t>
            </a:r>
          </a:p>
        </p:txBody>
      </p:sp>
      <p:sp>
        <p:nvSpPr>
          <p:cNvPr id="106529" name="Text Box 33"/>
          <p:cNvSpPr txBox="1">
            <a:spLocks noChangeArrowheads="1"/>
          </p:cNvSpPr>
          <p:nvPr/>
        </p:nvSpPr>
        <p:spPr bwMode="auto">
          <a:xfrm>
            <a:off x="1219200" y="6049963"/>
            <a:ext cx="6172200" cy="641350"/>
          </a:xfrm>
          <a:prstGeom prst="rect">
            <a:avLst/>
          </a:prstGeom>
          <a:solidFill>
            <a:schemeClr val="tx1"/>
          </a:solidFill>
          <a:ln>
            <a:noFill/>
          </a:ln>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3600">
                <a:solidFill>
                  <a:schemeClr val="bg1"/>
                </a:solidFill>
                <a:latin typeface="Britannic Bold" charset="0"/>
                <a:ea typeface="新細明體" charset="0"/>
                <a:cs typeface="新細明體" charset="0"/>
              </a:rPr>
              <a:t>一个追求</a:t>
            </a:r>
            <a:r>
              <a:rPr lang="zh-CN" altLang="en-US" sz="3600">
                <a:solidFill>
                  <a:srgbClr val="FFFF00"/>
                </a:solidFill>
                <a:latin typeface="Britannic Bold" charset="0"/>
                <a:ea typeface="新細明體" charset="0"/>
                <a:cs typeface="新細明體" charset="0"/>
              </a:rPr>
              <a:t>人</a:t>
            </a:r>
            <a:r>
              <a:rPr lang="zh-CN" altLang="en-US" sz="3600">
                <a:solidFill>
                  <a:schemeClr val="bg1"/>
                </a:solidFill>
                <a:latin typeface="Britannic Bold" charset="0"/>
                <a:ea typeface="新細明體" charset="0"/>
                <a:cs typeface="新細明體" charset="0"/>
              </a:rPr>
              <a:t>的意愿的人</a:t>
            </a:r>
          </a:p>
        </p:txBody>
      </p:sp>
      <p:sp>
        <p:nvSpPr>
          <p:cNvPr id="162825" name="WordArt 35"/>
          <p:cNvSpPr>
            <a:spLocks noChangeArrowheads="1" noChangeShapeType="1" noTextEdit="1"/>
          </p:cNvSpPr>
          <p:nvPr/>
        </p:nvSpPr>
        <p:spPr bwMode="auto">
          <a:xfrm>
            <a:off x="7010400" y="876300"/>
            <a:ext cx="1371600" cy="571500"/>
          </a:xfrm>
          <a:prstGeom prst="rect">
            <a:avLst/>
          </a:prstGeom>
        </p:spPr>
        <p:txBody>
          <a:bodyPr wrap="none" fromWordArt="1">
            <a:prstTxWarp prst="textPlain">
              <a:avLst>
                <a:gd name="adj" fmla="val 50000"/>
              </a:avLst>
            </a:prstTxWarp>
          </a:bodyPr>
          <a:lstStyle/>
          <a:p>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扫罗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06532" name="Text Box 3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6523"/>
                                        </p:tgtEl>
                                        <p:attrNameLst>
                                          <p:attrName>style.visibility</p:attrName>
                                        </p:attrNameLst>
                                      </p:cBhvr>
                                      <p:to>
                                        <p:strVal val="visible"/>
                                      </p:to>
                                    </p:set>
                                    <p:anim calcmode="lin" valueType="num">
                                      <p:cBhvr additive="base">
                                        <p:cTn id="19" dur="500" fill="hold"/>
                                        <p:tgtEl>
                                          <p:spTgt spid="106523"/>
                                        </p:tgtEl>
                                        <p:attrNameLst>
                                          <p:attrName>ppt_x</p:attrName>
                                        </p:attrNameLst>
                                      </p:cBhvr>
                                      <p:tavLst>
                                        <p:tav tm="0">
                                          <p:val>
                                            <p:strVal val="0-#ppt_w/2"/>
                                          </p:val>
                                        </p:tav>
                                        <p:tav tm="100000">
                                          <p:val>
                                            <p:strVal val="#ppt_x"/>
                                          </p:val>
                                        </p:tav>
                                      </p:tavLst>
                                    </p:anim>
                                    <p:anim calcmode="lin" valueType="num">
                                      <p:cBhvr additive="base">
                                        <p:cTn id="20" dur="500" fill="hold"/>
                                        <p:tgtEl>
                                          <p:spTgt spid="1065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explod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6527"/>
                                        </p:tgtEl>
                                        <p:attrNameLst>
                                          <p:attrName>style.visibility</p:attrName>
                                        </p:attrNameLst>
                                      </p:cBhvr>
                                      <p:to>
                                        <p:strVal val="visible"/>
                                      </p:to>
                                    </p:set>
                                    <p:anim calcmode="lin" valueType="num">
                                      <p:cBhvr additive="base">
                                        <p:cTn id="31" dur="500" fill="hold"/>
                                        <p:tgtEl>
                                          <p:spTgt spid="106527"/>
                                        </p:tgtEl>
                                        <p:attrNameLst>
                                          <p:attrName>ppt_x</p:attrName>
                                        </p:attrNameLst>
                                      </p:cBhvr>
                                      <p:tavLst>
                                        <p:tav tm="0">
                                          <p:val>
                                            <p:strVal val="0-#ppt_w/2"/>
                                          </p:val>
                                        </p:tav>
                                        <p:tav tm="100000">
                                          <p:val>
                                            <p:strVal val="#ppt_x"/>
                                          </p:val>
                                        </p:tav>
                                      </p:tavLst>
                                    </p:anim>
                                    <p:anim calcmode="lin" valueType="num">
                                      <p:cBhvr additive="base">
                                        <p:cTn id="32" dur="500" fill="hold"/>
                                        <p:tgtEl>
                                          <p:spTgt spid="10652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6528"/>
                                        </p:tgtEl>
                                        <p:attrNameLst>
                                          <p:attrName>style.visibility</p:attrName>
                                        </p:attrNameLst>
                                      </p:cBhvr>
                                      <p:to>
                                        <p:strVal val="visible"/>
                                      </p:to>
                                    </p:set>
                                    <p:anim calcmode="lin" valueType="num">
                                      <p:cBhvr additive="base">
                                        <p:cTn id="37" dur="500" fill="hold"/>
                                        <p:tgtEl>
                                          <p:spTgt spid="106528"/>
                                        </p:tgtEl>
                                        <p:attrNameLst>
                                          <p:attrName>ppt_x</p:attrName>
                                        </p:attrNameLst>
                                      </p:cBhvr>
                                      <p:tavLst>
                                        <p:tav tm="0">
                                          <p:val>
                                            <p:strVal val="0-#ppt_w/2"/>
                                          </p:val>
                                        </p:tav>
                                        <p:tav tm="100000">
                                          <p:val>
                                            <p:strVal val="#ppt_x"/>
                                          </p:val>
                                        </p:tav>
                                      </p:tavLst>
                                    </p:anim>
                                    <p:anim calcmode="lin" valueType="num">
                                      <p:cBhvr additive="base">
                                        <p:cTn id="38" dur="500" fill="hold"/>
                                        <p:tgtEl>
                                          <p:spTgt spid="10652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6529"/>
                                        </p:tgtEl>
                                        <p:attrNameLst>
                                          <p:attrName>style.visibility</p:attrName>
                                        </p:attrNameLst>
                                      </p:cBhvr>
                                      <p:to>
                                        <p:strVal val="visible"/>
                                      </p:to>
                                    </p:set>
                                    <p:anim calcmode="lin" valueType="num">
                                      <p:cBhvr additive="base">
                                        <p:cTn id="43" dur="500" fill="hold"/>
                                        <p:tgtEl>
                                          <p:spTgt spid="106529"/>
                                        </p:tgtEl>
                                        <p:attrNameLst>
                                          <p:attrName>ppt_x</p:attrName>
                                        </p:attrNameLst>
                                      </p:cBhvr>
                                      <p:tavLst>
                                        <p:tav tm="0">
                                          <p:val>
                                            <p:strVal val="0-#ppt_w/2"/>
                                          </p:val>
                                        </p:tav>
                                        <p:tav tm="100000">
                                          <p:val>
                                            <p:strVal val="#ppt_x"/>
                                          </p:val>
                                        </p:tav>
                                      </p:tavLst>
                                    </p:anim>
                                    <p:anim calcmode="lin" valueType="num">
                                      <p:cBhvr additive="base">
                                        <p:cTn id="44" dur="500" fill="hold"/>
                                        <p:tgtEl>
                                          <p:spTgt spid="1065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23" grpId="0" animBg="1"/>
      <p:bldP spid="106527" grpId="0" autoUpdateAnimBg="0"/>
      <p:bldP spid="106528" grpId="0" autoUpdateAnimBg="0"/>
      <p:bldP spid="106529" grpId="0" animBg="1"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2819400" y="2895600"/>
            <a:ext cx="3276600" cy="2514600"/>
            <a:chOff x="1776" y="1824"/>
            <a:chExt cx="2064" cy="1584"/>
          </a:xfrm>
        </p:grpSpPr>
        <p:sp>
          <p:nvSpPr>
            <p:cNvPr id="164880" name="AutoShape 3"/>
            <p:cNvSpPr>
              <a:spLocks noChangeArrowheads="1"/>
            </p:cNvSpPr>
            <p:nvPr/>
          </p:nvSpPr>
          <p:spPr bwMode="auto">
            <a:xfrm>
              <a:off x="1776" y="1824"/>
              <a:ext cx="2064" cy="1584"/>
            </a:xfrm>
            <a:prstGeom prst="chevron">
              <a:avLst>
                <a:gd name="adj" fmla="val 32576"/>
              </a:avLst>
            </a:prstGeom>
            <a:gradFill rotWithShape="0">
              <a:gsLst>
                <a:gs pos="0">
                  <a:srgbClr val="CCFF66"/>
                </a:gs>
                <a:gs pos="100000">
                  <a:srgbClr val="33CC33"/>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ltLang="zh-CN" sz="2400">
                <a:solidFill>
                  <a:srgbClr val="FF3300"/>
                </a:solidFill>
                <a:ea typeface="宋体" charset="0"/>
                <a:cs typeface="宋体" charset="0"/>
              </a:endParaRPr>
            </a:p>
          </p:txBody>
        </p:sp>
        <p:sp>
          <p:nvSpPr>
            <p:cNvPr id="164881" name="Text Box 4"/>
            <p:cNvSpPr txBox="1">
              <a:spLocks noChangeArrowheads="1"/>
            </p:cNvSpPr>
            <p:nvPr/>
          </p:nvSpPr>
          <p:spPr bwMode="auto">
            <a:xfrm>
              <a:off x="2112" y="2161"/>
              <a:ext cx="1632"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a:ea typeface="新細明體" charset="0"/>
                  <a:cs typeface="新細明體" charset="0"/>
                </a:rPr>
                <a:t>持续顺服主</a:t>
              </a:r>
            </a:p>
          </p:txBody>
        </p:sp>
      </p:grpSp>
      <p:grpSp>
        <p:nvGrpSpPr>
          <p:cNvPr id="3" name="Group 22"/>
          <p:cNvGrpSpPr>
            <a:grpSpLocks/>
          </p:cNvGrpSpPr>
          <p:nvPr/>
        </p:nvGrpSpPr>
        <p:grpSpPr bwMode="auto">
          <a:xfrm>
            <a:off x="381000" y="2895600"/>
            <a:ext cx="3276600" cy="2514600"/>
            <a:chOff x="240" y="1824"/>
            <a:chExt cx="2064" cy="1584"/>
          </a:xfrm>
        </p:grpSpPr>
        <p:sp>
          <p:nvSpPr>
            <p:cNvPr id="164878" name="AutoShape 6"/>
            <p:cNvSpPr>
              <a:spLocks noChangeArrowheads="1"/>
            </p:cNvSpPr>
            <p:nvPr/>
          </p:nvSpPr>
          <p:spPr bwMode="auto">
            <a:xfrm>
              <a:off x="240" y="1824"/>
              <a:ext cx="2064" cy="1584"/>
            </a:xfrm>
            <a:prstGeom prst="homePlate">
              <a:avLst>
                <a:gd name="adj" fmla="val 32576"/>
              </a:avLst>
            </a:prstGeom>
            <a:gradFill rotWithShape="0">
              <a:gsLst>
                <a:gs pos="0">
                  <a:srgbClr val="33CCCC"/>
                </a:gs>
                <a:gs pos="100000">
                  <a:srgbClr val="003399"/>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zh-TW" altLang="en-US" sz="1800">
                <a:ea typeface="新細明體" charset="0"/>
                <a:cs typeface="新細明體" charset="0"/>
              </a:endParaRPr>
            </a:p>
            <a:p>
              <a:endParaRPr lang="zh-TW" altLang="en-US" sz="2400">
                <a:ea typeface="新細明體" charset="0"/>
                <a:cs typeface="新細明體" charset="0"/>
              </a:endParaRPr>
            </a:p>
          </p:txBody>
        </p:sp>
        <p:sp>
          <p:nvSpPr>
            <p:cNvPr id="164879" name="Rectangle 7"/>
            <p:cNvSpPr>
              <a:spLocks noChangeArrowheads="1"/>
            </p:cNvSpPr>
            <p:nvPr/>
          </p:nvSpPr>
          <p:spPr bwMode="auto">
            <a:xfrm>
              <a:off x="528" y="2160"/>
              <a:ext cx="1104"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spcBef>
                  <a:spcPct val="50000"/>
                </a:spcBef>
              </a:pPr>
              <a:r>
                <a:rPr lang="zh-CN" altLang="en-US">
                  <a:ea typeface="新細明體" charset="0"/>
                  <a:cs typeface="新細明體" charset="0"/>
                </a:rPr>
                <a:t>被神膏立</a:t>
              </a:r>
            </a:p>
          </p:txBody>
        </p:sp>
      </p:grpSp>
      <p:sp>
        <p:nvSpPr>
          <p:cNvPr id="138252" name="Text Box 12"/>
          <p:cNvSpPr txBox="1">
            <a:spLocks noChangeArrowheads="1"/>
          </p:cNvSpPr>
          <p:nvPr/>
        </p:nvSpPr>
        <p:spPr bwMode="auto">
          <a:xfrm>
            <a:off x="304800" y="2209800"/>
            <a:ext cx="2667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zh-CN" altLang="en-US">
                <a:solidFill>
                  <a:srgbClr val="6600CC"/>
                </a:solidFill>
                <a:ea typeface="新細明體" charset="0"/>
                <a:cs typeface="新細明體" charset="0"/>
              </a:rPr>
              <a:t>好的开始</a:t>
            </a:r>
          </a:p>
        </p:txBody>
      </p:sp>
      <p:sp>
        <p:nvSpPr>
          <p:cNvPr id="138253" name="Text Box 13"/>
          <p:cNvSpPr txBox="1">
            <a:spLocks noChangeArrowheads="1"/>
          </p:cNvSpPr>
          <p:nvPr/>
        </p:nvSpPr>
        <p:spPr bwMode="auto">
          <a:xfrm>
            <a:off x="3886200" y="838200"/>
            <a:ext cx="3124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zh-CN" altLang="en-US">
                <a:solidFill>
                  <a:srgbClr val="6600CC"/>
                </a:solidFill>
                <a:ea typeface="新細明體" charset="0"/>
                <a:cs typeface="新細明體" charset="0"/>
              </a:rPr>
              <a:t>好的延续</a:t>
            </a:r>
          </a:p>
        </p:txBody>
      </p:sp>
      <p:sp>
        <p:nvSpPr>
          <p:cNvPr id="138254" name="Text Box 14"/>
          <p:cNvSpPr txBox="1">
            <a:spLocks noChangeArrowheads="1"/>
          </p:cNvSpPr>
          <p:nvPr/>
        </p:nvSpPr>
        <p:spPr bwMode="auto">
          <a:xfrm>
            <a:off x="115467" y="6049962"/>
            <a:ext cx="6324600" cy="579438"/>
          </a:xfrm>
          <a:prstGeom prst="rect">
            <a:avLst/>
          </a:prstGeom>
          <a:solidFill>
            <a:srgbClr val="8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eaLnBrk="1" hangingPunct="1">
              <a:defRPr sz="3200">
                <a:solidFill>
                  <a:schemeClr val="bg1"/>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zh-CN" altLang="en-US"/>
              <a:t>作个合乎神心意的人</a:t>
            </a:r>
            <a:r>
              <a:rPr lang="zh-TW" altLang="en-US"/>
              <a:t> </a:t>
            </a:r>
          </a:p>
        </p:txBody>
      </p:sp>
      <p:pic>
        <p:nvPicPr>
          <p:cNvPr id="18" name="Picture 1">
            <a:extLst>
              <a:ext uri="{FF2B5EF4-FFF2-40B4-BE49-F238E27FC236}">
                <a16:creationId xmlns:a16="http://schemas.microsoft.com/office/drawing/2014/main" id="{35499009-31D0-4CFA-A74B-EB9B94E07C1C}"/>
              </a:ext>
            </a:extLst>
          </p:cNvPr>
          <p:cNvPicPr>
            <a:picLocks noChangeAspect="1"/>
          </p:cNvPicPr>
          <p:nvPr/>
        </p:nvPicPr>
        <p:blipFill rotWithShape="1">
          <a:blip r:embed="rId3">
            <a:extLst>
              <a:ext uri="{28A0092B-C50C-407E-A947-70E740481C1C}">
                <a14:useLocalDpi xmlns:a14="http://schemas.microsoft.com/office/drawing/2010/main"/>
              </a:ext>
            </a:extLst>
          </a:blip>
          <a:srcRect l="13765" r="46420"/>
          <a:stretch/>
        </p:blipFill>
        <p:spPr bwMode="auto">
          <a:xfrm>
            <a:off x="6201955" y="305224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58" name="AutoShape 18"/>
          <p:cNvSpPr>
            <a:spLocks noChangeArrowheads="1"/>
          </p:cNvSpPr>
          <p:nvPr/>
        </p:nvSpPr>
        <p:spPr bwMode="auto">
          <a:xfrm>
            <a:off x="3581400" y="1219200"/>
            <a:ext cx="3962400" cy="1600200"/>
          </a:xfrm>
          <a:prstGeom prst="horizontalScroll">
            <a:avLst>
              <a:gd name="adj" fmla="val 12500"/>
            </a:avLst>
          </a:prstGeom>
          <a:gradFill rotWithShape="0">
            <a:gsLst>
              <a:gs pos="0">
                <a:srgbClr val="00FFFF"/>
              </a:gs>
              <a:gs pos="100000">
                <a:srgbClr val="FFFFFF"/>
              </a:gs>
            </a:gsLst>
            <a:lin ang="5400000" scaled="1"/>
          </a:gradFill>
          <a:ln w="12700" cap="sq">
            <a:solidFill>
              <a:schemeClr val="accent2"/>
            </a:solidFill>
            <a:round/>
            <a:headEnd/>
            <a:tailEnd/>
          </a:ln>
        </p:spPr>
        <p:txBody>
          <a:bodyPr wrap="none" anchor="ctr"/>
          <a:lstStyle/>
          <a:p>
            <a:r>
              <a:rPr lang="zh-CN" altLang="en-US">
                <a:ea typeface="新細明體" charset="0"/>
                <a:cs typeface="新細明體" charset="0"/>
              </a:rPr>
              <a:t>大卫的兴起</a:t>
            </a:r>
          </a:p>
        </p:txBody>
      </p:sp>
      <p:sp>
        <p:nvSpPr>
          <p:cNvPr id="138257" name="AutoShape 17"/>
          <p:cNvSpPr>
            <a:spLocks noChangeArrowheads="1"/>
          </p:cNvSpPr>
          <p:nvPr/>
        </p:nvSpPr>
        <p:spPr bwMode="auto">
          <a:xfrm rot="-2956645">
            <a:off x="4473358" y="3046139"/>
            <a:ext cx="3941763" cy="1236662"/>
          </a:xfrm>
          <a:prstGeom prst="curvedUpArrow">
            <a:avLst>
              <a:gd name="adj1" fmla="val 89986"/>
              <a:gd name="adj2" fmla="val 153734"/>
              <a:gd name="adj3" fmla="val 36032"/>
            </a:avLst>
          </a:prstGeom>
          <a:solidFill>
            <a:srgbClr val="12124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138260" name="Text Box 20"/>
          <p:cNvSpPr txBox="1">
            <a:spLocks noChangeArrowheads="1"/>
          </p:cNvSpPr>
          <p:nvPr/>
        </p:nvSpPr>
        <p:spPr bwMode="auto">
          <a:xfrm>
            <a:off x="228600" y="228600"/>
            <a:ext cx="213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zh-CN" altLang="en-US">
                <a:solidFill>
                  <a:srgbClr val="6600CC"/>
                </a:solidFill>
                <a:ea typeface="新細明體" charset="0"/>
                <a:cs typeface="新細明體" charset="0"/>
              </a:rPr>
              <a:t>好的结束</a:t>
            </a:r>
            <a:r>
              <a:rPr lang="en-US" altLang="zh-TW">
                <a:solidFill>
                  <a:srgbClr val="6600CC"/>
                </a:solidFill>
                <a:ea typeface="新細明體" charset="0"/>
                <a:cs typeface="新細明體" charset="0"/>
              </a:rPr>
              <a:t>? </a:t>
            </a:r>
            <a:endParaRPr lang="en-US" altLang="zh-TW">
              <a:solidFill>
                <a:srgbClr val="CC0066"/>
              </a:solidFill>
              <a:ea typeface="新細明體" charset="0"/>
              <a:cs typeface="新細明體" charset="0"/>
            </a:endParaRPr>
          </a:p>
        </p:txBody>
      </p:sp>
      <p:sp>
        <p:nvSpPr>
          <p:cNvPr id="138261" name="AutoShape 21"/>
          <p:cNvSpPr>
            <a:spLocks noChangeArrowheads="1"/>
          </p:cNvSpPr>
          <p:nvPr/>
        </p:nvSpPr>
        <p:spPr bwMode="auto">
          <a:xfrm rot="-3180552">
            <a:off x="2498725" y="736600"/>
            <a:ext cx="1057275" cy="955675"/>
          </a:xfrm>
          <a:prstGeom prst="upArrow">
            <a:avLst>
              <a:gd name="adj1" fmla="val 50000"/>
              <a:gd name="adj2" fmla="val 25000"/>
            </a:avLst>
          </a:prstGeom>
          <a:solidFill>
            <a:srgbClr val="12124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138264" name="Rectangle 24"/>
          <p:cNvSpPr>
            <a:spLocks noChangeArrowheads="1"/>
          </p:cNvSpPr>
          <p:nvPr/>
        </p:nvSpPr>
        <p:spPr bwMode="auto">
          <a:xfrm>
            <a:off x="3028950" y="152400"/>
            <a:ext cx="364648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pPr>
              <a:spcBef>
                <a:spcPct val="50000"/>
              </a:spcBef>
            </a:pPr>
            <a:r>
              <a:rPr lang="en-US" altLang="zh-TW">
                <a:solidFill>
                  <a:srgbClr val="CC0066"/>
                </a:solidFill>
                <a:ea typeface="新細明體" charset="0"/>
                <a:cs typeface="新細明體" charset="0"/>
              </a:rPr>
              <a:t>&lt;</a:t>
            </a:r>
            <a:r>
              <a:rPr lang="zh-CN" altLang="en-US">
                <a:solidFill>
                  <a:srgbClr val="CC0066"/>
                </a:solidFill>
                <a:ea typeface="新細明體" charset="0"/>
                <a:cs typeface="新細明體" charset="0"/>
              </a:rPr>
              <a:t>下回分解</a:t>
            </a:r>
            <a:r>
              <a:rPr lang="zh-TW" altLang="en-US">
                <a:solidFill>
                  <a:srgbClr val="CC0066"/>
                </a:solidFill>
                <a:ea typeface="新細明體" charset="0"/>
                <a:cs typeface="新細明體" charset="0"/>
              </a:rPr>
              <a:t> </a:t>
            </a:r>
            <a:r>
              <a:rPr lang="zh-TW" altLang="en-US">
                <a:solidFill>
                  <a:srgbClr val="CC0066"/>
                </a:solidFill>
                <a:ea typeface="新細明體" charset="0"/>
                <a:cs typeface="新細明體" charset="0"/>
                <a:sym typeface="Wingdings" charset="0"/>
              </a:rPr>
              <a:t></a:t>
            </a:r>
            <a:r>
              <a:rPr lang="en-US" altLang="zh-TW">
                <a:solidFill>
                  <a:srgbClr val="CC0066"/>
                </a:solidFill>
                <a:ea typeface="新細明體" charset="0"/>
                <a:cs typeface="新細明體" charset="0"/>
              </a:rPr>
              <a:t>…. </a:t>
            </a:r>
            <a:r>
              <a:rPr lang="zh-CN" altLang="en-US">
                <a:solidFill>
                  <a:srgbClr val="008000"/>
                </a:solidFill>
                <a:ea typeface="新細明體" charset="0"/>
                <a:cs typeface="新細明體" charset="0"/>
              </a:rPr>
              <a:t>撒下</a:t>
            </a:r>
            <a:r>
              <a:rPr lang="en-US" altLang="zh-TW">
                <a:solidFill>
                  <a:srgbClr val="CC0066"/>
                </a:solidFill>
                <a:ea typeface="新細明體" charset="0"/>
                <a:cs typeface="新細明體" charset="0"/>
              </a:rPr>
              <a:t>&gt;</a:t>
            </a:r>
          </a:p>
        </p:txBody>
      </p:sp>
      <p:sp>
        <p:nvSpPr>
          <p:cNvPr id="164876" name="WordArt 15"/>
          <p:cNvSpPr>
            <a:spLocks noChangeArrowheads="1" noChangeShapeType="1" noTextEdit="1"/>
          </p:cNvSpPr>
          <p:nvPr/>
        </p:nvSpPr>
        <p:spPr bwMode="auto">
          <a:xfrm>
            <a:off x="7315200" y="876300"/>
            <a:ext cx="1371600" cy="571500"/>
          </a:xfrm>
          <a:prstGeom prst="rect">
            <a:avLst/>
          </a:prstGeom>
        </p:spPr>
        <p:txBody>
          <a:bodyPr wrap="none" numCol="1"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rPr>
              <a:t>大卫</a:t>
            </a:r>
            <a:endPar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ndParaRPr>
          </a:p>
        </p:txBody>
      </p:sp>
      <p:sp>
        <p:nvSpPr>
          <p:cNvPr id="138265" name="Text Box 2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208</a:t>
            </a:r>
          </a:p>
        </p:txBody>
      </p:sp>
      <p:pic>
        <p:nvPicPr>
          <p:cNvPr id="19" name="Picture 8" descr="z2819">
            <a:hlinkClick r:id="rId4" tooltip="Formats: WMF, JPG"/>
            <a:extLst>
              <a:ext uri="{FF2B5EF4-FFF2-40B4-BE49-F238E27FC236}">
                <a16:creationId xmlns:a16="http://schemas.microsoft.com/office/drawing/2014/main" id="{D4C3BBF3-D86C-4AD6-941E-6F19D122C6DC}"/>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543800" y="1514998"/>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8257"/>
                                        </p:tgtEl>
                                        <p:attrNameLst>
                                          <p:attrName>style.visibility</p:attrName>
                                        </p:attrNameLst>
                                      </p:cBhvr>
                                      <p:to>
                                        <p:strVal val="visible"/>
                                      </p:to>
                                    </p:set>
                                    <p:anim calcmode="lin" valueType="num">
                                      <p:cBhvr additive="base">
                                        <p:cTn id="19" dur="500" fill="hold"/>
                                        <p:tgtEl>
                                          <p:spTgt spid="138257"/>
                                        </p:tgtEl>
                                        <p:attrNameLst>
                                          <p:attrName>ppt_x</p:attrName>
                                        </p:attrNameLst>
                                      </p:cBhvr>
                                      <p:tavLst>
                                        <p:tav tm="0">
                                          <p:val>
                                            <p:strVal val="0-#ppt_w/2"/>
                                          </p:val>
                                        </p:tav>
                                        <p:tav tm="100000">
                                          <p:val>
                                            <p:strVal val="#ppt_x"/>
                                          </p:val>
                                        </p:tav>
                                      </p:tavLst>
                                    </p:anim>
                                    <p:anim calcmode="lin" valueType="num">
                                      <p:cBhvr additive="base">
                                        <p:cTn id="20" dur="500" fill="hold"/>
                                        <p:tgtEl>
                                          <p:spTgt spid="13825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8258"/>
                                        </p:tgtEl>
                                        <p:attrNameLst>
                                          <p:attrName>style.visibility</p:attrName>
                                        </p:attrNameLst>
                                      </p:cBhvr>
                                      <p:to>
                                        <p:strVal val="visible"/>
                                      </p:to>
                                    </p:set>
                                    <p:anim calcmode="lin" valueType="num">
                                      <p:cBhvr additive="base">
                                        <p:cTn id="25" dur="500" fill="hold"/>
                                        <p:tgtEl>
                                          <p:spTgt spid="138258"/>
                                        </p:tgtEl>
                                        <p:attrNameLst>
                                          <p:attrName>ppt_x</p:attrName>
                                        </p:attrNameLst>
                                      </p:cBhvr>
                                      <p:tavLst>
                                        <p:tav tm="0">
                                          <p:val>
                                            <p:strVal val="0-#ppt_w/2"/>
                                          </p:val>
                                        </p:tav>
                                        <p:tav tm="100000">
                                          <p:val>
                                            <p:strVal val="#ppt_x"/>
                                          </p:val>
                                        </p:tav>
                                      </p:tavLst>
                                    </p:anim>
                                    <p:anim calcmode="lin" valueType="num">
                                      <p:cBhvr additive="base">
                                        <p:cTn id="26" dur="500" fill="hold"/>
                                        <p:tgtEl>
                                          <p:spTgt spid="13825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8252"/>
                                        </p:tgtEl>
                                        <p:attrNameLst>
                                          <p:attrName>style.visibility</p:attrName>
                                        </p:attrNameLst>
                                      </p:cBhvr>
                                      <p:to>
                                        <p:strVal val="visible"/>
                                      </p:to>
                                    </p:set>
                                    <p:anim calcmode="lin" valueType="num">
                                      <p:cBhvr additive="base">
                                        <p:cTn id="31" dur="500" fill="hold"/>
                                        <p:tgtEl>
                                          <p:spTgt spid="138252"/>
                                        </p:tgtEl>
                                        <p:attrNameLst>
                                          <p:attrName>ppt_x</p:attrName>
                                        </p:attrNameLst>
                                      </p:cBhvr>
                                      <p:tavLst>
                                        <p:tav tm="0">
                                          <p:val>
                                            <p:strVal val="0-#ppt_w/2"/>
                                          </p:val>
                                        </p:tav>
                                        <p:tav tm="100000">
                                          <p:val>
                                            <p:strVal val="#ppt_x"/>
                                          </p:val>
                                        </p:tav>
                                      </p:tavLst>
                                    </p:anim>
                                    <p:anim calcmode="lin" valueType="num">
                                      <p:cBhvr additive="base">
                                        <p:cTn id="32" dur="500" fill="hold"/>
                                        <p:tgtEl>
                                          <p:spTgt spid="13825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8253"/>
                                        </p:tgtEl>
                                        <p:attrNameLst>
                                          <p:attrName>style.visibility</p:attrName>
                                        </p:attrNameLst>
                                      </p:cBhvr>
                                      <p:to>
                                        <p:strVal val="visible"/>
                                      </p:to>
                                    </p:set>
                                    <p:anim calcmode="lin" valueType="num">
                                      <p:cBhvr additive="base">
                                        <p:cTn id="37" dur="500" fill="hold"/>
                                        <p:tgtEl>
                                          <p:spTgt spid="138253"/>
                                        </p:tgtEl>
                                        <p:attrNameLst>
                                          <p:attrName>ppt_x</p:attrName>
                                        </p:attrNameLst>
                                      </p:cBhvr>
                                      <p:tavLst>
                                        <p:tav tm="0">
                                          <p:val>
                                            <p:strVal val="0-#ppt_w/2"/>
                                          </p:val>
                                        </p:tav>
                                        <p:tav tm="100000">
                                          <p:val>
                                            <p:strVal val="#ppt_x"/>
                                          </p:val>
                                        </p:tav>
                                      </p:tavLst>
                                    </p:anim>
                                    <p:anim calcmode="lin" valueType="num">
                                      <p:cBhvr additive="base">
                                        <p:cTn id="38" dur="500" fill="hold"/>
                                        <p:tgtEl>
                                          <p:spTgt spid="13825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8254"/>
                                        </p:tgtEl>
                                        <p:attrNameLst>
                                          <p:attrName>style.visibility</p:attrName>
                                        </p:attrNameLst>
                                      </p:cBhvr>
                                      <p:to>
                                        <p:strVal val="visible"/>
                                      </p:to>
                                    </p:set>
                                    <p:anim calcmode="lin" valueType="num">
                                      <p:cBhvr additive="base">
                                        <p:cTn id="43" dur="500" fill="hold"/>
                                        <p:tgtEl>
                                          <p:spTgt spid="138254"/>
                                        </p:tgtEl>
                                        <p:attrNameLst>
                                          <p:attrName>ppt_x</p:attrName>
                                        </p:attrNameLst>
                                      </p:cBhvr>
                                      <p:tavLst>
                                        <p:tav tm="0">
                                          <p:val>
                                            <p:strVal val="0-#ppt_w/2"/>
                                          </p:val>
                                        </p:tav>
                                        <p:tav tm="100000">
                                          <p:val>
                                            <p:strVal val="#ppt_x"/>
                                          </p:val>
                                        </p:tav>
                                      </p:tavLst>
                                    </p:anim>
                                    <p:anim calcmode="lin" valueType="num">
                                      <p:cBhvr additive="base">
                                        <p:cTn id="44" dur="500" fill="hold"/>
                                        <p:tgtEl>
                                          <p:spTgt spid="13825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38261"/>
                                        </p:tgtEl>
                                        <p:attrNameLst>
                                          <p:attrName>style.visibility</p:attrName>
                                        </p:attrNameLst>
                                      </p:cBhvr>
                                      <p:to>
                                        <p:strVal val="visible"/>
                                      </p:to>
                                    </p:set>
                                    <p:anim calcmode="lin" valueType="num">
                                      <p:cBhvr additive="base">
                                        <p:cTn id="49" dur="500" fill="hold"/>
                                        <p:tgtEl>
                                          <p:spTgt spid="138261"/>
                                        </p:tgtEl>
                                        <p:attrNameLst>
                                          <p:attrName>ppt_x</p:attrName>
                                        </p:attrNameLst>
                                      </p:cBhvr>
                                      <p:tavLst>
                                        <p:tav tm="0">
                                          <p:val>
                                            <p:strVal val="0-#ppt_w/2"/>
                                          </p:val>
                                        </p:tav>
                                        <p:tav tm="100000">
                                          <p:val>
                                            <p:strVal val="#ppt_x"/>
                                          </p:val>
                                        </p:tav>
                                      </p:tavLst>
                                    </p:anim>
                                    <p:anim calcmode="lin" valueType="num">
                                      <p:cBhvr additive="base">
                                        <p:cTn id="50" dur="500" fill="hold"/>
                                        <p:tgtEl>
                                          <p:spTgt spid="1382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38260"/>
                                        </p:tgtEl>
                                        <p:attrNameLst>
                                          <p:attrName>style.visibility</p:attrName>
                                        </p:attrNameLst>
                                      </p:cBhvr>
                                      <p:to>
                                        <p:strVal val="visible"/>
                                      </p:to>
                                    </p:set>
                                    <p:anim calcmode="lin" valueType="num">
                                      <p:cBhvr additive="base">
                                        <p:cTn id="55" dur="500" fill="hold"/>
                                        <p:tgtEl>
                                          <p:spTgt spid="138260"/>
                                        </p:tgtEl>
                                        <p:attrNameLst>
                                          <p:attrName>ppt_x</p:attrName>
                                        </p:attrNameLst>
                                      </p:cBhvr>
                                      <p:tavLst>
                                        <p:tav tm="0">
                                          <p:val>
                                            <p:strVal val="0-#ppt_w/2"/>
                                          </p:val>
                                        </p:tav>
                                        <p:tav tm="100000">
                                          <p:val>
                                            <p:strVal val="#ppt_x"/>
                                          </p:val>
                                        </p:tav>
                                      </p:tavLst>
                                    </p:anim>
                                    <p:anim calcmode="lin" valueType="num">
                                      <p:cBhvr additive="base">
                                        <p:cTn id="56" dur="500" fill="hold"/>
                                        <p:tgtEl>
                                          <p:spTgt spid="138260"/>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38264"/>
                                        </p:tgtEl>
                                        <p:attrNameLst>
                                          <p:attrName>style.visibility</p:attrName>
                                        </p:attrNameLst>
                                      </p:cBhvr>
                                      <p:to>
                                        <p:strVal val="visible"/>
                                      </p:to>
                                    </p:set>
                                    <p:anim calcmode="lin" valueType="num">
                                      <p:cBhvr additive="base">
                                        <p:cTn id="61" dur="500" fill="hold"/>
                                        <p:tgtEl>
                                          <p:spTgt spid="138264"/>
                                        </p:tgtEl>
                                        <p:attrNameLst>
                                          <p:attrName>ppt_x</p:attrName>
                                        </p:attrNameLst>
                                      </p:cBhvr>
                                      <p:tavLst>
                                        <p:tav tm="0">
                                          <p:val>
                                            <p:strVal val="0-#ppt_w/2"/>
                                          </p:val>
                                        </p:tav>
                                        <p:tav tm="100000">
                                          <p:val>
                                            <p:strVal val="#ppt_x"/>
                                          </p:val>
                                        </p:tav>
                                      </p:tavLst>
                                    </p:anim>
                                    <p:anim calcmode="lin" valueType="num">
                                      <p:cBhvr additive="base">
                                        <p:cTn id="62" dur="500" fill="hold"/>
                                        <p:tgtEl>
                                          <p:spTgt spid="138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52" grpId="0" autoUpdateAnimBg="0"/>
      <p:bldP spid="138253" grpId="0" autoUpdateAnimBg="0"/>
      <p:bldP spid="138254" grpId="0" animBg="1" autoUpdateAnimBg="0"/>
      <p:bldP spid="138258" grpId="0" animBg="1" autoUpdateAnimBg="0"/>
      <p:bldP spid="138257" grpId="0" animBg="1"/>
      <p:bldP spid="138260" grpId="0" autoUpdateAnimBg="0"/>
      <p:bldP spid="138261" grpId="0" animBg="1"/>
      <p:bldP spid="138264"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581400" y="152400"/>
            <a:ext cx="3200400" cy="1143000"/>
          </a:xfrm>
        </p:spPr>
        <p:txBody>
          <a:bodyPr/>
          <a:lstStyle/>
          <a:p>
            <a:pPr eaLnBrk="1" hangingPunct="1"/>
            <a:r>
              <a:rPr lang="zh-TW" altLang="en-US" b="1">
                <a:latin typeface="Times New Roman" charset="0"/>
                <a:ea typeface="新細明體" charset="0"/>
                <a:cs typeface="新細明體" charset="0"/>
              </a:rPr>
              <a:t> </a:t>
            </a:r>
            <a:r>
              <a:rPr lang="zh-CN" altLang="en-US" b="1">
                <a:solidFill>
                  <a:srgbClr val="003399"/>
                </a:solidFill>
                <a:latin typeface="Times New Roman" charset="0"/>
                <a:ea typeface="新細明體" charset="0"/>
                <a:cs typeface="新細明體" charset="0"/>
              </a:rPr>
              <a:t>应用</a:t>
            </a:r>
            <a:r>
              <a:rPr lang="zh-TW" altLang="en-US">
                <a:latin typeface="Times New Roman" charset="0"/>
                <a:ea typeface="新細明體" charset="0"/>
                <a:cs typeface="新細明體" charset="0"/>
              </a:rPr>
              <a:t> </a:t>
            </a:r>
          </a:p>
        </p:txBody>
      </p:sp>
      <p:sp>
        <p:nvSpPr>
          <p:cNvPr id="166915" name="Rectangle 3"/>
          <p:cNvSpPr>
            <a:spLocks noGrp="1" noChangeArrowheads="1"/>
          </p:cNvSpPr>
          <p:nvPr>
            <p:ph type="body" idx="1"/>
          </p:nvPr>
        </p:nvSpPr>
        <p:spPr>
          <a:xfrm>
            <a:off x="685800" y="2352675"/>
            <a:ext cx="7772400" cy="4114800"/>
          </a:xfrm>
        </p:spPr>
        <p:txBody>
          <a:bodyPr/>
          <a:lstStyle/>
          <a:p>
            <a:pPr eaLnBrk="1" hangingPunct="1"/>
            <a:endParaRPr lang="zh-TW" altLang="en-US" b="1">
              <a:latin typeface="Times New Roman" charset="0"/>
              <a:ea typeface="新細明體" charset="0"/>
              <a:cs typeface="新細明體" charset="0"/>
            </a:endParaRPr>
          </a:p>
          <a:p>
            <a:pPr eaLnBrk="1" hangingPunct="1">
              <a:buFontTx/>
              <a:buNone/>
            </a:pPr>
            <a:endParaRPr lang="zh-TW" altLang="en-US">
              <a:latin typeface="Times New Roman" charset="0"/>
              <a:ea typeface="新細明體" charset="0"/>
              <a:cs typeface="新細明體" charset="0"/>
            </a:endParaRPr>
          </a:p>
        </p:txBody>
      </p:sp>
      <p:sp>
        <p:nvSpPr>
          <p:cNvPr id="166916" name="WordArt 4"/>
          <p:cNvSpPr>
            <a:spLocks noChangeArrowheads="1" noChangeShapeType="1" noTextEdit="1"/>
          </p:cNvSpPr>
          <p:nvPr/>
        </p:nvSpPr>
        <p:spPr bwMode="auto">
          <a:xfrm>
            <a:off x="2362200" y="2209800"/>
            <a:ext cx="1676400" cy="1576388"/>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6600" kern="10">
                <a:ln w="9525">
                  <a:round/>
                  <a:headEnd/>
                  <a:tailEnd/>
                </a:ln>
                <a:gradFill rotWithShape="1">
                  <a:gsLst>
                    <a:gs pos="0">
                      <a:srgbClr val="FF0000"/>
                    </a:gs>
                    <a:gs pos="100000">
                      <a:srgbClr val="DEDA22"/>
                    </a:gs>
                  </a:gsLst>
                  <a:lin ang="5400000" scaled="1"/>
                </a:gradFill>
                <a:latin typeface="Impact"/>
                <a:ea typeface="Impact"/>
                <a:cs typeface="Impact"/>
              </a:rPr>
              <a:t>对的</a:t>
            </a:r>
            <a:endParaRPr lang="en-US" sz="6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66917" name="WordArt 5"/>
          <p:cNvSpPr>
            <a:spLocks noChangeArrowheads="1" noChangeShapeType="1" noTextEdit="1"/>
          </p:cNvSpPr>
          <p:nvPr/>
        </p:nvSpPr>
        <p:spPr bwMode="auto">
          <a:xfrm>
            <a:off x="1524000" y="3514725"/>
            <a:ext cx="4343400" cy="19050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CHT" altLang="en-US" sz="3600" kern="10">
                <a:ln w="9525">
                  <a:round/>
                  <a:headEnd/>
                  <a:tailEnd/>
                </a:ln>
                <a:gradFill rotWithShape="1">
                  <a:gsLst>
                    <a:gs pos="0">
                      <a:srgbClr val="FF0000"/>
                    </a:gs>
                    <a:gs pos="100000">
                      <a:srgbClr val="DEDA22"/>
                    </a:gs>
                  </a:gsLst>
                  <a:lin ang="5400000" scaled="1"/>
                </a:gradFill>
                <a:latin typeface="Impact"/>
                <a:ea typeface="Impact"/>
                <a:cs typeface="Impact"/>
              </a:rPr>
              <a:t>好的</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pic>
        <p:nvPicPr>
          <p:cNvPr id="166918" name="Picture 6"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7366000" y="3962400"/>
            <a:ext cx="1397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19" name="Picture 7" descr="j0238171"/>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49400" y="152400"/>
            <a:ext cx="21082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20" name="WordArt 8"/>
          <p:cNvSpPr>
            <a:spLocks noChangeArrowheads="1" noChangeShapeType="1" noTextEdit="1"/>
          </p:cNvSpPr>
          <p:nvPr/>
        </p:nvSpPr>
        <p:spPr bwMode="auto">
          <a:xfrm>
            <a:off x="4572000" y="1600200"/>
            <a:ext cx="2438400" cy="1179513"/>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3600" kern="10">
                <a:ln w="9525">
                  <a:round/>
                  <a:headEnd/>
                  <a:tailEnd/>
                </a:ln>
                <a:gradFill rotWithShape="1">
                  <a:gsLst>
                    <a:gs pos="0">
                      <a:srgbClr val="FF0000"/>
                    </a:gs>
                    <a:gs pos="100000">
                      <a:srgbClr val="DEDA22"/>
                    </a:gs>
                  </a:gsLst>
                  <a:lin ang="5400000" scaled="1"/>
                </a:gradFill>
                <a:latin typeface="Impact"/>
                <a:ea typeface="Impact"/>
                <a:cs typeface="Impact"/>
              </a:rPr>
              <a:t>开始</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66921" name="WordArt 9"/>
          <p:cNvSpPr>
            <a:spLocks noChangeArrowheads="1" noChangeShapeType="1" noTextEdit="1"/>
          </p:cNvSpPr>
          <p:nvPr/>
        </p:nvSpPr>
        <p:spPr bwMode="auto">
          <a:xfrm>
            <a:off x="6096000" y="2971800"/>
            <a:ext cx="2362200" cy="9906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3600" kern="10">
                <a:ln w="9525">
                  <a:round/>
                  <a:headEnd/>
                  <a:tailEnd/>
                </a:ln>
                <a:gradFill rotWithShape="1">
                  <a:gsLst>
                    <a:gs pos="0">
                      <a:srgbClr val="FF0000"/>
                    </a:gs>
                    <a:gs pos="100000">
                      <a:srgbClr val="DEDA22"/>
                    </a:gs>
                  </a:gsLst>
                  <a:lin ang="5400000" scaled="1"/>
                </a:gradFill>
                <a:latin typeface="Impact"/>
                <a:ea typeface="Impact"/>
                <a:cs typeface="Impact"/>
              </a:rPr>
              <a:t>结束</a:t>
            </a:r>
            <a:endParaRPr lang="en-US" sz="3600" kern="1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8794" name="Text Box 10"/>
          <p:cNvSpPr txBox="1">
            <a:spLocks noChangeArrowheads="1"/>
          </p:cNvSpPr>
          <p:nvPr/>
        </p:nvSpPr>
        <p:spPr bwMode="auto">
          <a:xfrm>
            <a:off x="0" y="5791200"/>
            <a:ext cx="8839200" cy="641350"/>
          </a:xfrm>
          <a:prstGeom prst="rect">
            <a:avLst/>
          </a:prstGeom>
          <a:solidFill>
            <a:srgbClr val="FF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3600">
                <a:solidFill>
                  <a:schemeClr val="bg1"/>
                </a:solidFill>
                <a:latin typeface="Britannic Bold" charset="0"/>
                <a:ea typeface="新細明體" charset="0"/>
                <a:cs typeface="新細明體" charset="0"/>
              </a:rPr>
              <a:t>藉着顺服，作个合乎神心意的人</a:t>
            </a:r>
            <a:endParaRPr lang="en-US" altLang="zh-TW" sz="3600">
              <a:solidFill>
                <a:srgbClr val="0000FF"/>
              </a:solidFill>
              <a:latin typeface="Britannic Bold" charset="0"/>
              <a:ea typeface="新細明體" charset="0"/>
              <a:cs typeface="新細明體" charset="0"/>
            </a:endParaRPr>
          </a:p>
        </p:txBody>
      </p:sp>
      <p:pic>
        <p:nvPicPr>
          <p:cNvPr id="166923" name="Picture 11"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val="0"/>
              </a:ext>
            </a:extLst>
          </a:blip>
          <a:srcRect/>
          <a:stretch>
            <a:fillRect/>
          </a:stretch>
        </p:blipFill>
        <p:spPr bwMode="auto">
          <a:xfrm>
            <a:off x="7239000" y="762000"/>
            <a:ext cx="1397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94"/>
                                        </p:tgtEl>
                                        <p:attrNameLst>
                                          <p:attrName>style.visibility</p:attrName>
                                        </p:attrNameLst>
                                      </p:cBhvr>
                                      <p:to>
                                        <p:strVal val="visible"/>
                                      </p:to>
                                    </p:set>
                                    <p:anim calcmode="lin" valueType="num">
                                      <p:cBhvr additive="base">
                                        <p:cTn id="7" dur="500" fill="hold"/>
                                        <p:tgtEl>
                                          <p:spTgt spid="118794"/>
                                        </p:tgtEl>
                                        <p:attrNameLst>
                                          <p:attrName>ppt_x</p:attrName>
                                        </p:attrNameLst>
                                      </p:cBhvr>
                                      <p:tavLst>
                                        <p:tav tm="0">
                                          <p:val>
                                            <p:strVal val="0-#ppt_w/2"/>
                                          </p:val>
                                        </p:tav>
                                        <p:tav tm="100000">
                                          <p:val>
                                            <p:strVal val="#ppt_x"/>
                                          </p:val>
                                        </p:tav>
                                      </p:tavLst>
                                    </p:anim>
                                    <p:anim calcmode="lin" valueType="num">
                                      <p:cBhvr additive="base">
                                        <p:cTn id="8" dur="500" fill="hold"/>
                                        <p:tgtEl>
                                          <p:spTgt spid="1187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4" grpId="0" animBg="1"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66092" y="3733800"/>
            <a:ext cx="60198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zh-CN" altLang="en-US" sz="4000">
                <a:ea typeface="宋体" charset="0"/>
                <a:cs typeface="宋体" charset="0"/>
              </a:rPr>
              <a:t>谁最能记得我们</a:t>
            </a:r>
          </a:p>
          <a:p>
            <a:pPr eaLnBrk="1" hangingPunct="1"/>
            <a:r>
              <a:rPr lang="zh-CN" altLang="en-US" sz="4000">
                <a:ea typeface="宋体" charset="0"/>
                <a:cs typeface="宋体" charset="0"/>
              </a:rPr>
              <a:t>今天所学习的</a:t>
            </a:r>
            <a:r>
              <a:rPr lang="en-US" altLang="zh-TW" sz="4000">
                <a:ea typeface="新細明體" charset="0"/>
                <a:cs typeface="新細明體" charset="0"/>
              </a:rPr>
              <a:t>?</a:t>
            </a:r>
            <a:endParaRPr lang="en-US" altLang="zh-TW" sz="4000" i="1">
              <a:solidFill>
                <a:srgbClr val="FF0066"/>
              </a:solidFill>
              <a:ea typeface="新細明體" charset="0"/>
              <a:cs typeface="新細明體" charset="0"/>
            </a:endParaRPr>
          </a:p>
        </p:txBody>
      </p:sp>
      <p:sp>
        <p:nvSpPr>
          <p:cNvPr id="168964" name="WordArt 7"/>
          <p:cNvSpPr>
            <a:spLocks noChangeArrowheads="1" noChangeShapeType="1" noTextEdit="1"/>
          </p:cNvSpPr>
          <p:nvPr/>
        </p:nvSpPr>
        <p:spPr bwMode="auto">
          <a:xfrm>
            <a:off x="2843808" y="409079"/>
            <a:ext cx="4648200" cy="1143000"/>
          </a:xfrm>
          <a:prstGeom prst="rect">
            <a:avLst/>
          </a:prstGeom>
          <a:solidFill>
            <a:schemeClr val="tx1"/>
          </a:solidFill>
        </p:spPr>
        <p:txBody>
          <a:bodyPr wrap="none" fromWordArt="1">
            <a:prstTxWarp prst="textPlain">
              <a:avLst>
                <a:gd name="adj" fmla="val 50000"/>
              </a:avLst>
            </a:prstTxWarp>
          </a:bodyPr>
          <a:lstStyle/>
          <a:p>
            <a:r>
              <a:rPr lang="zh-TW" alt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复习</a:t>
            </a:r>
            <a:endPar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endParaRPr>
          </a:p>
        </p:txBody>
      </p:sp>
      <p:pic>
        <p:nvPicPr>
          <p:cNvPr id="168965" name="Picture 8" descr="quiz">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191000"/>
            <a:ext cx="2514600"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848BAF8D-3218-4E04-81DE-CA920B394CE0}"/>
              </a:ext>
            </a:extLst>
          </p:cNvPr>
          <p:cNvPicPr>
            <a:picLocks noChangeAspect="1"/>
          </p:cNvPicPr>
          <p:nvPr/>
        </p:nvPicPr>
        <p:blipFill>
          <a:blip r:embed="rId5"/>
          <a:stretch>
            <a:fillRect/>
          </a:stretch>
        </p:blipFill>
        <p:spPr>
          <a:xfrm>
            <a:off x="0" y="0"/>
            <a:ext cx="2843808" cy="2843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0-#ppt_w/2"/>
                                          </p:val>
                                        </p:tav>
                                        <p:tav tm="100000">
                                          <p:val>
                                            <p:strVal val="#ppt_x"/>
                                          </p:val>
                                        </p:tav>
                                      </p:tavLst>
                                    </p:anim>
                                    <p:anim calcmode="lin" valueType="num">
                                      <p:cBhvr additive="base">
                                        <p:cTn id="8" dur="500" fill="hold"/>
                                        <p:tgtEl>
                                          <p:spTgt spid="296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5"/>
          <p:cNvSpPr>
            <a:spLocks noChangeArrowheads="1"/>
          </p:cNvSpPr>
          <p:nvPr/>
        </p:nvSpPr>
        <p:spPr bwMode="auto">
          <a:xfrm>
            <a:off x="457200" y="457200"/>
            <a:ext cx="8229600" cy="594360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lgn="l">
              <a:spcBef>
                <a:spcPct val="50000"/>
              </a:spcBef>
            </a:pPr>
            <a:endParaRPr lang="en-US" b="0">
              <a:solidFill>
                <a:srgbClr val="000000"/>
              </a:solidFill>
            </a:endParaRPr>
          </a:p>
        </p:txBody>
      </p:sp>
      <p:sp>
        <p:nvSpPr>
          <p:cNvPr id="95235" name="Rectangle 3"/>
          <p:cNvSpPr>
            <a:spLocks noChangeArrowheads="1"/>
          </p:cNvSpPr>
          <p:nvPr/>
        </p:nvSpPr>
        <p:spPr bwMode="auto">
          <a:xfrm>
            <a:off x="539750" y="1143000"/>
            <a:ext cx="4457700" cy="531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l">
              <a:lnSpc>
                <a:spcPct val="90000"/>
              </a:lnSpc>
              <a:spcBef>
                <a:spcPct val="20000"/>
              </a:spcBef>
              <a:buFont typeface="Wingdings" charset="0"/>
              <a:buChar char="§"/>
            </a:pPr>
            <a:r>
              <a:rPr lang="en-US" altLang="zh-CN" sz="2500" dirty="0">
                <a:solidFill>
                  <a:srgbClr val="FFFFFF"/>
                </a:solidFill>
                <a:latin typeface="Arial" charset="0"/>
                <a:cs typeface="Arial" charset="0"/>
              </a:rPr>
              <a:t>《</a:t>
            </a:r>
            <a:r>
              <a:rPr lang="zh-CN" altLang="en-US" sz="2500" dirty="0">
                <a:solidFill>
                  <a:srgbClr val="FFFFFF"/>
                </a:solidFill>
                <a:latin typeface="Arial" charset="0"/>
                <a:cs typeface="Arial" charset="0"/>
              </a:rPr>
              <a:t>撒母耳记上</a:t>
            </a:r>
            <a:r>
              <a:rPr lang="en-US" altLang="zh-CN" sz="2500" dirty="0">
                <a:solidFill>
                  <a:srgbClr val="FFFFFF"/>
                </a:solidFill>
                <a:latin typeface="Arial" charset="0"/>
                <a:cs typeface="Arial" charset="0"/>
              </a:rPr>
              <a:t>》</a:t>
            </a:r>
            <a:r>
              <a:rPr lang="zh-CN" altLang="en-US" sz="2500" dirty="0">
                <a:solidFill>
                  <a:srgbClr val="FFFFFF"/>
                </a:solidFill>
                <a:latin typeface="Arial" charset="0"/>
                <a:cs typeface="Arial" charset="0"/>
              </a:rPr>
              <a:t>和</a:t>
            </a:r>
            <a:r>
              <a:rPr lang="en-US" altLang="zh-CN" sz="2500" dirty="0">
                <a:solidFill>
                  <a:srgbClr val="FFFFFF"/>
                </a:solidFill>
                <a:latin typeface="Arial" charset="0"/>
                <a:cs typeface="Arial" charset="0"/>
              </a:rPr>
              <a:t>《</a:t>
            </a:r>
            <a:r>
              <a:rPr lang="zh-CN" altLang="en-US" sz="2500" dirty="0">
                <a:solidFill>
                  <a:srgbClr val="FFFFFF"/>
                </a:solidFill>
                <a:latin typeface="Arial" charset="0"/>
                <a:cs typeface="Arial" charset="0"/>
              </a:rPr>
              <a:t>撒母耳记下</a:t>
            </a:r>
            <a:r>
              <a:rPr lang="en-US" altLang="zh-CN" sz="2500" dirty="0">
                <a:solidFill>
                  <a:srgbClr val="FFFFFF"/>
                </a:solidFill>
                <a:latin typeface="Arial" charset="0"/>
                <a:cs typeface="Arial" charset="0"/>
              </a:rPr>
              <a:t>》</a:t>
            </a:r>
            <a:r>
              <a:rPr lang="zh-CN" altLang="en-US" sz="2500" dirty="0">
                <a:solidFill>
                  <a:srgbClr val="FFFFFF"/>
                </a:solidFill>
                <a:latin typeface="Arial" charset="0"/>
                <a:cs typeface="Arial" charset="0"/>
              </a:rPr>
              <a:t>最初在希伯来圣经中只包含一本书，称为</a:t>
            </a:r>
            <a:r>
              <a:rPr lang="en-US" altLang="zh-CN" sz="2500" dirty="0">
                <a:solidFill>
                  <a:srgbClr val="FFFFFF"/>
                </a:solidFill>
                <a:latin typeface="Arial" charset="0"/>
                <a:cs typeface="Arial" charset="0"/>
              </a:rPr>
              <a:t>《</a:t>
            </a:r>
            <a:r>
              <a:rPr lang="zh-CN" altLang="en-US" sz="2500" dirty="0">
                <a:solidFill>
                  <a:srgbClr val="FFFFFF"/>
                </a:solidFill>
                <a:latin typeface="Arial" charset="0"/>
                <a:cs typeface="Arial" charset="0"/>
              </a:rPr>
              <a:t>撒母耳记</a:t>
            </a:r>
            <a:r>
              <a:rPr lang="en-US" altLang="zh-CN" sz="2500" dirty="0">
                <a:solidFill>
                  <a:srgbClr val="FFFFFF"/>
                </a:solidFill>
                <a:latin typeface="Arial" charset="0"/>
                <a:cs typeface="Arial" charset="0"/>
              </a:rPr>
              <a:t>》</a:t>
            </a:r>
            <a:r>
              <a:rPr lang="zh-CN" altLang="en-US" sz="2500" dirty="0">
                <a:solidFill>
                  <a:srgbClr val="FFFFFF"/>
                </a:solidFill>
                <a:latin typeface="Arial" charset="0"/>
                <a:cs typeface="Arial" charset="0"/>
              </a:rPr>
              <a:t>，以作者名字命名，内容到第</a:t>
            </a:r>
            <a:r>
              <a:rPr lang="en-US" altLang="zh-CN" sz="2500" dirty="0">
                <a:solidFill>
                  <a:srgbClr val="FFFFFF"/>
                </a:solidFill>
                <a:latin typeface="Arial" charset="0"/>
                <a:cs typeface="Arial" charset="0"/>
              </a:rPr>
              <a:t>25</a:t>
            </a:r>
            <a:r>
              <a:rPr lang="zh-CN" altLang="en-US" sz="2500" dirty="0">
                <a:solidFill>
                  <a:srgbClr val="FFFFFF"/>
                </a:solidFill>
                <a:latin typeface="Arial" charset="0"/>
                <a:cs typeface="Arial" charset="0"/>
              </a:rPr>
              <a:t>章为止。</a:t>
            </a:r>
            <a:endParaRPr lang="en-US" altLang="zh-CN" sz="2500" dirty="0">
              <a:solidFill>
                <a:srgbClr val="FFFFFF"/>
              </a:solidFill>
              <a:latin typeface="Arial" charset="0"/>
              <a:cs typeface="Arial" charset="0"/>
            </a:endParaRPr>
          </a:p>
          <a:p>
            <a:pPr marL="457200" indent="-457200" algn="l">
              <a:lnSpc>
                <a:spcPct val="90000"/>
              </a:lnSpc>
              <a:spcBef>
                <a:spcPct val="20000"/>
              </a:spcBef>
              <a:buFont typeface="Wingdings" charset="0"/>
              <a:buChar char="§"/>
            </a:pPr>
            <a:r>
              <a:rPr lang="zh-CN" altLang="en-US" sz="2500" dirty="0">
                <a:solidFill>
                  <a:srgbClr val="FFFFFF"/>
                </a:solidFill>
                <a:latin typeface="Arial" charset="0"/>
                <a:cs typeface="Arial" charset="0"/>
              </a:rPr>
              <a:t>由于希腊文需要更多的卷轴空间，这本书在</a:t>
            </a:r>
            <a:r>
              <a:rPr lang="en-US" altLang="zh-CN" sz="2500" dirty="0">
                <a:solidFill>
                  <a:srgbClr val="FFFFFF"/>
                </a:solidFill>
                <a:latin typeface="Arial" charset="0"/>
                <a:cs typeface="Arial" charset="0"/>
              </a:rPr>
              <a:t>《</a:t>
            </a:r>
            <a:r>
              <a:rPr lang="zh-CN" altLang="en-US" sz="2500" dirty="0">
                <a:solidFill>
                  <a:srgbClr val="FFFFFF"/>
                </a:solidFill>
                <a:latin typeface="Arial" charset="0"/>
                <a:cs typeface="Arial" charset="0"/>
              </a:rPr>
              <a:t>七十士译本</a:t>
            </a:r>
            <a:r>
              <a:rPr lang="en-US" altLang="zh-CN" sz="2500" dirty="0">
                <a:solidFill>
                  <a:srgbClr val="FFFFFF"/>
                </a:solidFill>
                <a:latin typeface="Arial" charset="0"/>
                <a:cs typeface="Arial" charset="0"/>
              </a:rPr>
              <a:t>》</a:t>
            </a:r>
            <a:r>
              <a:rPr lang="zh-CN" altLang="en-US" sz="2500" dirty="0">
                <a:solidFill>
                  <a:srgbClr val="FFFFFF"/>
                </a:solidFill>
                <a:latin typeface="Arial" charset="0"/>
                <a:cs typeface="Arial" charset="0"/>
              </a:rPr>
              <a:t>（公元前</a:t>
            </a:r>
            <a:r>
              <a:rPr lang="en-US" altLang="zh-CN" sz="2500" dirty="0">
                <a:solidFill>
                  <a:srgbClr val="FFFFFF"/>
                </a:solidFill>
                <a:latin typeface="Arial" charset="0"/>
                <a:cs typeface="Arial" charset="0"/>
              </a:rPr>
              <a:t>250</a:t>
            </a:r>
            <a:r>
              <a:rPr lang="zh-CN" altLang="en-US" sz="2500" dirty="0">
                <a:solidFill>
                  <a:srgbClr val="FFFFFF"/>
                </a:solidFill>
                <a:latin typeface="Arial" charset="0"/>
                <a:cs typeface="Arial" charset="0"/>
              </a:rPr>
              <a:t>年）中被任意地分为两部分。</a:t>
            </a:r>
            <a:endParaRPr lang="en-US" altLang="zh-CN" sz="2500" dirty="0">
              <a:solidFill>
                <a:srgbClr val="FFFFFF"/>
              </a:solidFill>
              <a:latin typeface="Arial" charset="0"/>
              <a:cs typeface="Arial" charset="0"/>
            </a:endParaRPr>
          </a:p>
        </p:txBody>
      </p:sp>
      <p:sp>
        <p:nvSpPr>
          <p:cNvPr id="180227"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2400">
                <a:solidFill>
                  <a:srgbClr val="FFFFFF"/>
                </a:solidFill>
                <a:latin typeface="Arial" charset="0"/>
              </a:rPr>
              <a:t>198</a:t>
            </a:r>
          </a:p>
        </p:txBody>
      </p:sp>
      <p:pic>
        <p:nvPicPr>
          <p:cNvPr id="16589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935038"/>
            <a:ext cx="3097213" cy="220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9"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en-US" b="1" dirty="0" err="1">
                <a:solidFill>
                  <a:srgbClr val="FFFFFF"/>
                </a:solidFill>
                <a:latin typeface="Arial" charset="0"/>
                <a:ea typeface="ＭＳ Ｐゴシック" charset="0"/>
              </a:rPr>
              <a:t>题目</a:t>
            </a:r>
            <a:endParaRPr lang="en-US" b="1" dirty="0">
              <a:solidFill>
                <a:srgbClr val="FFFFFF"/>
              </a:solidFill>
              <a:latin typeface="Arial" charset="0"/>
              <a:ea typeface="ＭＳ Ｐゴシック" charset="0"/>
            </a:endParaRPr>
          </a:p>
        </p:txBody>
      </p:sp>
      <p:pic>
        <p:nvPicPr>
          <p:cNvPr id="16589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3716338"/>
            <a:ext cx="1717675"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3716338"/>
            <a:ext cx="1719262"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6827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658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ChangeArrowheads="1"/>
          </p:cNvSpPr>
          <p:nvPr/>
        </p:nvSpPr>
        <p:spPr bwMode="auto">
          <a:xfrm>
            <a:off x="609600" y="3319463"/>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buFontTx/>
              <a:buChar char="•"/>
            </a:pPr>
            <a:r>
              <a:rPr lang="zh-CN" altLang="en-US" b="0">
                <a:solidFill>
                  <a:srgbClr val="CC0066"/>
                </a:solidFill>
                <a:ea typeface="宋体" charset="0"/>
                <a:cs typeface="宋体" charset="0"/>
              </a:rPr>
              <a:t>   </a:t>
            </a:r>
            <a:r>
              <a:rPr lang="zh-CN" altLang="en-US" sz="3600">
                <a:solidFill>
                  <a:srgbClr val="CC0066"/>
                </a:solidFill>
                <a:ea typeface="宋体" charset="0"/>
                <a:cs typeface="宋体" charset="0"/>
              </a:rPr>
              <a:t>金 句</a:t>
            </a:r>
            <a:endParaRPr lang="en-US" altLang="zh-TW" sz="3600">
              <a:solidFill>
                <a:srgbClr val="CC0066"/>
              </a:solidFill>
              <a:ea typeface="宋体" charset="0"/>
              <a:cs typeface="宋体" charset="0"/>
            </a:endParaRPr>
          </a:p>
        </p:txBody>
      </p:sp>
      <p:sp>
        <p:nvSpPr>
          <p:cNvPr id="110597" name="Rectangle 5"/>
          <p:cNvSpPr>
            <a:spLocks noChangeArrowheads="1"/>
          </p:cNvSpPr>
          <p:nvPr/>
        </p:nvSpPr>
        <p:spPr bwMode="auto">
          <a:xfrm>
            <a:off x="4222750" y="3287713"/>
            <a:ext cx="29400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pPr>
            <a:r>
              <a:rPr lang="zh-CN" altLang="en-US" sz="3600">
                <a:solidFill>
                  <a:srgbClr val="6600CC"/>
                </a:solidFill>
                <a:ea typeface="宋体" charset="0"/>
                <a:cs typeface="宋体" charset="0"/>
              </a:rPr>
              <a:t>撒母耳上</a:t>
            </a:r>
            <a:r>
              <a:rPr lang="zh-TW" altLang="en-US" sz="3600">
                <a:solidFill>
                  <a:srgbClr val="6600CC"/>
                </a:solidFill>
                <a:ea typeface="新細明體" charset="0"/>
                <a:cs typeface="新細明體" charset="0"/>
              </a:rPr>
              <a:t> </a:t>
            </a:r>
            <a:r>
              <a:rPr lang="en-US" altLang="zh-TW" sz="3600">
                <a:solidFill>
                  <a:srgbClr val="6600CC"/>
                </a:solidFill>
                <a:ea typeface="新細明體" charset="0"/>
                <a:cs typeface="新細明體" charset="0"/>
              </a:rPr>
              <a:t>8:5</a:t>
            </a:r>
          </a:p>
        </p:txBody>
      </p:sp>
      <p:sp>
        <p:nvSpPr>
          <p:cNvPr id="110604" name="Rectangle 12"/>
          <p:cNvSpPr>
            <a:spLocks noChangeArrowheads="1"/>
          </p:cNvSpPr>
          <p:nvPr/>
        </p:nvSpPr>
        <p:spPr bwMode="auto">
          <a:xfrm>
            <a:off x="4191000" y="2528888"/>
            <a:ext cx="156051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3600" dirty="0">
                <a:solidFill>
                  <a:srgbClr val="6600CC"/>
                </a:solidFill>
                <a:ea typeface="宋体" charset="0"/>
                <a:cs typeface="宋体" charset="0"/>
              </a:rPr>
              <a:t>过渡期</a:t>
            </a:r>
            <a:endParaRPr lang="en-US" altLang="zh-TW" sz="3600" dirty="0">
              <a:solidFill>
                <a:srgbClr val="6600CC"/>
              </a:solidFill>
              <a:ea typeface="宋体" charset="0"/>
              <a:cs typeface="宋体" charset="0"/>
            </a:endParaRPr>
          </a:p>
        </p:txBody>
      </p:sp>
      <p:grpSp>
        <p:nvGrpSpPr>
          <p:cNvPr id="171013" name="Group 19"/>
          <p:cNvGrpSpPr>
            <a:grpSpLocks/>
          </p:cNvGrpSpPr>
          <p:nvPr/>
        </p:nvGrpSpPr>
        <p:grpSpPr bwMode="auto">
          <a:xfrm>
            <a:off x="3276600" y="190500"/>
            <a:ext cx="4953000" cy="1866900"/>
            <a:chOff x="2064" y="120"/>
            <a:chExt cx="3120" cy="1176"/>
          </a:xfrm>
        </p:grpSpPr>
        <p:sp>
          <p:nvSpPr>
            <p:cNvPr id="171019" name="WordArt 13"/>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zh-TW" alt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rPr>
                <a:t>撒母耳记上</a:t>
              </a:r>
              <a:endParaRPr 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71020" name="WordArt 18"/>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r>
                <a:rPr lang="zh-CHT" alt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rPr>
                <a:t>撒母耳記上</a:t>
              </a:r>
              <a:endPar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pic>
        <p:nvPicPr>
          <p:cNvPr id="171014" name="Picture 24" descr="quiz">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2332038"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17" name="Rectangle 25"/>
          <p:cNvSpPr>
            <a:spLocks noChangeArrowheads="1"/>
          </p:cNvSpPr>
          <p:nvPr/>
        </p:nvSpPr>
        <p:spPr bwMode="auto">
          <a:xfrm>
            <a:off x="609600" y="4038600"/>
            <a:ext cx="28590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spcBef>
                <a:spcPct val="50000"/>
              </a:spcBef>
              <a:buFontTx/>
              <a:buChar char="•"/>
            </a:pPr>
            <a:r>
              <a:rPr lang="zh-TW" altLang="en-US" sz="3600" b="0">
                <a:solidFill>
                  <a:srgbClr val="CC0066"/>
                </a:solidFill>
                <a:ea typeface="新細明體" charset="0"/>
                <a:cs typeface="新細明體" charset="0"/>
              </a:rPr>
              <a:t>  </a:t>
            </a:r>
            <a:r>
              <a:rPr lang="zh-CN" altLang="en-US" sz="3600" b="0">
                <a:solidFill>
                  <a:srgbClr val="CC0066"/>
                </a:solidFill>
                <a:ea typeface="新細明體" charset="0"/>
                <a:cs typeface="新細明體" charset="0"/>
              </a:rPr>
              <a:t>主要的应用</a:t>
            </a:r>
          </a:p>
        </p:txBody>
      </p:sp>
      <p:sp>
        <p:nvSpPr>
          <p:cNvPr id="110618" name="Rectangle 26"/>
          <p:cNvSpPr>
            <a:spLocks noChangeArrowheads="1"/>
          </p:cNvSpPr>
          <p:nvPr/>
        </p:nvSpPr>
        <p:spPr bwMode="auto">
          <a:xfrm>
            <a:off x="3657600" y="4114800"/>
            <a:ext cx="55626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a:solidFill>
                  <a:srgbClr val="6600CC"/>
                </a:solidFill>
                <a:ea typeface="新細明體" charset="0"/>
                <a:cs typeface="新細明體" charset="0"/>
              </a:rPr>
              <a:t>对的开始</a:t>
            </a:r>
            <a:r>
              <a:rPr lang="en-US" altLang="zh-TW">
                <a:solidFill>
                  <a:srgbClr val="6600CC"/>
                </a:solidFill>
                <a:ea typeface="新細明體" charset="0"/>
                <a:cs typeface="新細明體" charset="0"/>
              </a:rPr>
              <a:t>, </a:t>
            </a:r>
            <a:r>
              <a:rPr lang="zh-CN" altLang="en-US">
                <a:solidFill>
                  <a:srgbClr val="6600CC"/>
                </a:solidFill>
                <a:ea typeface="新細明體" charset="0"/>
                <a:cs typeface="新細明體" charset="0"/>
              </a:rPr>
              <a:t>好的结束</a:t>
            </a:r>
            <a:r>
              <a:rPr lang="en-US" altLang="zh-TW">
                <a:solidFill>
                  <a:srgbClr val="6600CC"/>
                </a:solidFill>
                <a:ea typeface="新細明體" charset="0"/>
                <a:cs typeface="新細明體" charset="0"/>
              </a:rPr>
              <a:t>: </a:t>
            </a:r>
          </a:p>
          <a:p>
            <a:r>
              <a:rPr lang="zh-CN" altLang="en-US">
                <a:solidFill>
                  <a:schemeClr val="accent2"/>
                </a:solidFill>
                <a:ea typeface="宋体" charset="0"/>
                <a:cs typeface="宋体" charset="0"/>
              </a:rPr>
              <a:t>藉着顺服，作个合乎神心意的人</a:t>
            </a:r>
            <a:endParaRPr lang="en-US" altLang="zh-TW">
              <a:solidFill>
                <a:schemeClr val="accent2"/>
              </a:solidFill>
              <a:ea typeface="宋体" charset="0"/>
              <a:cs typeface="宋体" charset="0"/>
            </a:endParaRPr>
          </a:p>
        </p:txBody>
      </p:sp>
      <p:sp>
        <p:nvSpPr>
          <p:cNvPr id="110620" name="Rectangle 28"/>
          <p:cNvSpPr>
            <a:spLocks noGrp="1" noChangeArrowheads="1"/>
          </p:cNvSpPr>
          <p:nvPr>
            <p:ph type="body" sz="half" idx="1"/>
          </p:nvPr>
        </p:nvSpPr>
        <p:spPr>
          <a:xfrm>
            <a:off x="609600" y="2557463"/>
            <a:ext cx="1524000" cy="685800"/>
          </a:xfrm>
          <a:noFill/>
        </p:spPr>
        <p:txBody>
          <a:bodyPr/>
          <a:lstStyle/>
          <a:p>
            <a:pPr eaLnBrk="1" hangingPunct="1"/>
            <a:r>
              <a:rPr lang="zh-CN" altLang="en-US" sz="3600" b="1">
                <a:solidFill>
                  <a:srgbClr val="CC0066"/>
                </a:solidFill>
                <a:latin typeface="Times New Roman" charset="0"/>
                <a:ea typeface="宋体" charset="0"/>
                <a:cs typeface="宋体" charset="0"/>
              </a:rPr>
              <a:t>字句</a:t>
            </a:r>
            <a:endParaRPr lang="en-US" altLang="zh-TW" sz="3600" b="1">
              <a:solidFill>
                <a:srgbClr val="CC0066"/>
              </a:solidFill>
              <a:latin typeface="Times New Roman" charset="0"/>
              <a:ea typeface="宋体" charset="0"/>
              <a:cs typeface="宋体" charset="0"/>
            </a:endParaRPr>
          </a:p>
        </p:txBody>
      </p:sp>
      <p:sp>
        <p:nvSpPr>
          <p:cNvPr id="110621" name="Text Box 29"/>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194</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620">
                                            <p:txEl>
                                              <p:pRg st="0" end="0"/>
                                            </p:txEl>
                                          </p:spTgt>
                                        </p:tgtEl>
                                        <p:attrNameLst>
                                          <p:attrName>style.visibility</p:attrName>
                                        </p:attrNameLst>
                                      </p:cBhvr>
                                      <p:to>
                                        <p:strVal val="visible"/>
                                      </p:to>
                                    </p:set>
                                    <p:anim calcmode="lin" valueType="num">
                                      <p:cBhvr additive="base">
                                        <p:cTn id="7" dur="500" fill="hold"/>
                                        <p:tgtEl>
                                          <p:spTgt spid="1106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06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604"/>
                                        </p:tgtEl>
                                        <p:attrNameLst>
                                          <p:attrName>style.visibility</p:attrName>
                                        </p:attrNameLst>
                                      </p:cBhvr>
                                      <p:to>
                                        <p:strVal val="visible"/>
                                      </p:to>
                                    </p:set>
                                    <p:anim calcmode="lin" valueType="num">
                                      <p:cBhvr additive="base">
                                        <p:cTn id="13" dur="500" fill="hold"/>
                                        <p:tgtEl>
                                          <p:spTgt spid="110604"/>
                                        </p:tgtEl>
                                        <p:attrNameLst>
                                          <p:attrName>ppt_x</p:attrName>
                                        </p:attrNameLst>
                                      </p:cBhvr>
                                      <p:tavLst>
                                        <p:tav tm="0">
                                          <p:val>
                                            <p:strVal val="0-#ppt_w/2"/>
                                          </p:val>
                                        </p:tav>
                                        <p:tav tm="100000">
                                          <p:val>
                                            <p:strVal val="#ppt_x"/>
                                          </p:val>
                                        </p:tav>
                                      </p:tavLst>
                                    </p:anim>
                                    <p:anim calcmode="lin" valueType="num">
                                      <p:cBhvr additive="base">
                                        <p:cTn id="14" dur="500" fill="hold"/>
                                        <p:tgtEl>
                                          <p:spTgt spid="1106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0596"/>
                                        </p:tgtEl>
                                        <p:attrNameLst>
                                          <p:attrName>style.visibility</p:attrName>
                                        </p:attrNameLst>
                                      </p:cBhvr>
                                      <p:to>
                                        <p:strVal val="visible"/>
                                      </p:to>
                                    </p:set>
                                    <p:anim calcmode="lin" valueType="num">
                                      <p:cBhvr additive="base">
                                        <p:cTn id="19" dur="500" fill="hold"/>
                                        <p:tgtEl>
                                          <p:spTgt spid="110596"/>
                                        </p:tgtEl>
                                        <p:attrNameLst>
                                          <p:attrName>ppt_x</p:attrName>
                                        </p:attrNameLst>
                                      </p:cBhvr>
                                      <p:tavLst>
                                        <p:tav tm="0">
                                          <p:val>
                                            <p:strVal val="0-#ppt_w/2"/>
                                          </p:val>
                                        </p:tav>
                                        <p:tav tm="100000">
                                          <p:val>
                                            <p:strVal val="#ppt_x"/>
                                          </p:val>
                                        </p:tav>
                                      </p:tavLst>
                                    </p:anim>
                                    <p:anim calcmode="lin" valueType="num">
                                      <p:cBhvr additive="base">
                                        <p:cTn id="20" dur="500" fill="hold"/>
                                        <p:tgtEl>
                                          <p:spTgt spid="11059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0597"/>
                                        </p:tgtEl>
                                        <p:attrNameLst>
                                          <p:attrName>style.visibility</p:attrName>
                                        </p:attrNameLst>
                                      </p:cBhvr>
                                      <p:to>
                                        <p:strVal val="visible"/>
                                      </p:to>
                                    </p:set>
                                    <p:anim calcmode="lin" valueType="num">
                                      <p:cBhvr additive="base">
                                        <p:cTn id="25" dur="500" fill="hold"/>
                                        <p:tgtEl>
                                          <p:spTgt spid="110597"/>
                                        </p:tgtEl>
                                        <p:attrNameLst>
                                          <p:attrName>ppt_x</p:attrName>
                                        </p:attrNameLst>
                                      </p:cBhvr>
                                      <p:tavLst>
                                        <p:tav tm="0">
                                          <p:val>
                                            <p:strVal val="0-#ppt_w/2"/>
                                          </p:val>
                                        </p:tav>
                                        <p:tav tm="100000">
                                          <p:val>
                                            <p:strVal val="#ppt_x"/>
                                          </p:val>
                                        </p:tav>
                                      </p:tavLst>
                                    </p:anim>
                                    <p:anim calcmode="lin" valueType="num">
                                      <p:cBhvr additive="base">
                                        <p:cTn id="26" dur="500" fill="hold"/>
                                        <p:tgtEl>
                                          <p:spTgt spid="11059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0617"/>
                                        </p:tgtEl>
                                        <p:attrNameLst>
                                          <p:attrName>style.visibility</p:attrName>
                                        </p:attrNameLst>
                                      </p:cBhvr>
                                      <p:to>
                                        <p:strVal val="visible"/>
                                      </p:to>
                                    </p:set>
                                    <p:anim calcmode="lin" valueType="num">
                                      <p:cBhvr additive="base">
                                        <p:cTn id="31" dur="500" fill="hold"/>
                                        <p:tgtEl>
                                          <p:spTgt spid="110617"/>
                                        </p:tgtEl>
                                        <p:attrNameLst>
                                          <p:attrName>ppt_x</p:attrName>
                                        </p:attrNameLst>
                                      </p:cBhvr>
                                      <p:tavLst>
                                        <p:tav tm="0">
                                          <p:val>
                                            <p:strVal val="0-#ppt_w/2"/>
                                          </p:val>
                                        </p:tav>
                                        <p:tav tm="100000">
                                          <p:val>
                                            <p:strVal val="#ppt_x"/>
                                          </p:val>
                                        </p:tav>
                                      </p:tavLst>
                                    </p:anim>
                                    <p:anim calcmode="lin" valueType="num">
                                      <p:cBhvr additive="base">
                                        <p:cTn id="32" dur="500" fill="hold"/>
                                        <p:tgtEl>
                                          <p:spTgt spid="11061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0618"/>
                                        </p:tgtEl>
                                        <p:attrNameLst>
                                          <p:attrName>style.visibility</p:attrName>
                                        </p:attrNameLst>
                                      </p:cBhvr>
                                      <p:to>
                                        <p:strVal val="visible"/>
                                      </p:to>
                                    </p:set>
                                    <p:anim calcmode="lin" valueType="num">
                                      <p:cBhvr additive="base">
                                        <p:cTn id="37" dur="500" fill="hold"/>
                                        <p:tgtEl>
                                          <p:spTgt spid="110618"/>
                                        </p:tgtEl>
                                        <p:attrNameLst>
                                          <p:attrName>ppt_x</p:attrName>
                                        </p:attrNameLst>
                                      </p:cBhvr>
                                      <p:tavLst>
                                        <p:tav tm="0">
                                          <p:val>
                                            <p:strVal val="0-#ppt_w/2"/>
                                          </p:val>
                                        </p:tav>
                                        <p:tav tm="100000">
                                          <p:val>
                                            <p:strVal val="#ppt_x"/>
                                          </p:val>
                                        </p:tav>
                                      </p:tavLst>
                                    </p:anim>
                                    <p:anim calcmode="lin" valueType="num">
                                      <p:cBhvr additive="base">
                                        <p:cTn id="38" dur="500" fill="hold"/>
                                        <p:tgtEl>
                                          <p:spTgt spid="1106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utoUpdateAnimBg="0"/>
      <p:bldP spid="110597" grpId="0" autoUpdateAnimBg="0"/>
      <p:bldP spid="110604" grpId="0" autoUpdateAnimBg="0"/>
      <p:bldP spid="110617" grpId="0" autoUpdateAnimBg="0"/>
      <p:bldP spid="110618" grpId="0" autoUpdateAnimBg="0"/>
      <p:bldP spid="110620" grpId="0" build="p"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cs typeface="Arial" charset="0"/>
              </a:rPr>
              <a:t>日期</a:t>
            </a:r>
            <a:endParaRPr lang="en-US" b="1" dirty="0">
              <a:solidFill>
                <a:srgbClr val="FFFFFF"/>
              </a:solidFill>
              <a:latin typeface="Arial" charset="0"/>
              <a:ea typeface="ＭＳ Ｐゴシック" charset="0"/>
              <a:cs typeface="Arial"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250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0" y="348615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书本</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349211" name="Group 33"/>
          <p:cNvGrpSpPr>
            <a:grpSpLocks/>
          </p:cNvGrpSpPr>
          <p:nvPr/>
        </p:nvGrpSpPr>
        <p:grpSpPr bwMode="auto">
          <a:xfrm>
            <a:off x="1069032"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撒母耳记上</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349212" name="Rectangle 36"/>
          <p:cNvSpPr>
            <a:spLocks noChangeArrowheads="1"/>
          </p:cNvSpPr>
          <p:nvPr/>
        </p:nvSpPr>
        <p:spPr bwMode="auto">
          <a:xfrm>
            <a:off x="2365772"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349214" name="Group 38"/>
          <p:cNvGrpSpPr>
            <a:grpSpLocks/>
          </p:cNvGrpSpPr>
          <p:nvPr/>
        </p:nvGrpSpPr>
        <p:grpSpPr bwMode="auto">
          <a:xfrm>
            <a:off x="3560912"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列王记上</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349215" name="Group 41"/>
          <p:cNvGrpSpPr>
            <a:grpSpLocks/>
          </p:cNvGrpSpPr>
          <p:nvPr/>
        </p:nvGrpSpPr>
        <p:grpSpPr bwMode="auto">
          <a:xfrm>
            <a:off x="5383088"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列王记下</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列王记上所记载的实际涵盖了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120</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年，从主前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971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年所罗门王登基到主前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852</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年亚哈谢在位为止。主前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931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年是一个重要的分水岭，因为所罗门王在那年去世，其后王国分裂为北国以色列国和南国犹大国。</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49225" name="Picture 9" descr="BD04919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 name="Group 33"/>
          <p:cNvGrpSpPr>
            <a:grpSpLocks/>
          </p:cNvGrpSpPr>
          <p:nvPr/>
        </p:nvGrpSpPr>
        <p:grpSpPr bwMode="auto">
          <a:xfrm>
            <a:off x="1062608"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1" name="Rectangle 36"/>
          <p:cNvSpPr>
            <a:spLocks noChangeArrowheads="1"/>
          </p:cNvSpPr>
          <p:nvPr/>
        </p:nvSpPr>
        <p:spPr bwMode="auto">
          <a:xfrm>
            <a:off x="2359348"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nvGrpSpPr>
          <p:cNvPr id="53" name="Group 38"/>
          <p:cNvGrpSpPr>
            <a:grpSpLocks/>
          </p:cNvGrpSpPr>
          <p:nvPr/>
        </p:nvGrpSpPr>
        <p:grpSpPr bwMode="auto">
          <a:xfrm>
            <a:off x="3554488"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56" name="Group 41"/>
          <p:cNvGrpSpPr>
            <a:grpSpLocks/>
          </p:cNvGrpSpPr>
          <p:nvPr/>
        </p:nvGrpSpPr>
        <p:grpSpPr bwMode="auto">
          <a:xfrm>
            <a:off x="5383088"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9" name="Rectangle 7"/>
          <p:cNvSpPr>
            <a:spLocks noChangeArrowheads="1"/>
          </p:cNvSpPr>
          <p:nvPr/>
        </p:nvSpPr>
        <p:spPr bwMode="auto">
          <a:xfrm>
            <a:off x="76200" y="270892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杰罗姆</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0" name="Rectangle 15">
            <a:extLst>
              <a:ext uri="{FF2B5EF4-FFF2-40B4-BE49-F238E27FC236}">
                <a16:creationId xmlns:a16="http://schemas.microsoft.com/office/drawing/2014/main" id="{2F584AC9-1D51-D142-8612-7297F0C91F4D}"/>
              </a:ext>
            </a:extLst>
          </p:cNvPr>
          <p:cNvSpPr>
            <a:spLocks noChangeArrowheads="1"/>
          </p:cNvSpPr>
          <p:nvPr/>
        </p:nvSpPr>
        <p:spPr bwMode="auto">
          <a:xfrm>
            <a:off x="76200" y="47831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日期</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1" name="Rectangle 16">
            <a:extLst>
              <a:ext uri="{FF2B5EF4-FFF2-40B4-BE49-F238E27FC236}">
                <a16:creationId xmlns:a16="http://schemas.microsoft.com/office/drawing/2014/main" id="{339C4F8A-908F-2143-ABC1-83F0DAB162A9}"/>
              </a:ext>
            </a:extLst>
          </p:cNvPr>
          <p:cNvSpPr>
            <a:spLocks noChangeArrowheads="1"/>
          </p:cNvSpPr>
          <p:nvPr/>
        </p:nvSpPr>
        <p:spPr bwMode="auto">
          <a:xfrm>
            <a:off x="981075" y="47831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62" name="Rectangle 17">
            <a:extLst>
              <a:ext uri="{FF2B5EF4-FFF2-40B4-BE49-F238E27FC236}">
                <a16:creationId xmlns:a16="http://schemas.microsoft.com/office/drawing/2014/main" id="{0F6B3FC7-3D40-C54B-8ADF-60FAA51C2F16}"/>
              </a:ext>
            </a:extLst>
          </p:cNvPr>
          <p:cNvSpPr>
            <a:spLocks noChangeArrowheads="1"/>
          </p:cNvSpPr>
          <p:nvPr/>
        </p:nvSpPr>
        <p:spPr bwMode="auto">
          <a:xfrm>
            <a:off x="2136775" y="47831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63" name="Rectangle 18">
            <a:extLst>
              <a:ext uri="{FF2B5EF4-FFF2-40B4-BE49-F238E27FC236}">
                <a16:creationId xmlns:a16="http://schemas.microsoft.com/office/drawing/2014/main" id="{141F1808-E341-A742-B5B1-93CB2768341A}"/>
              </a:ext>
            </a:extLst>
          </p:cNvPr>
          <p:cNvSpPr>
            <a:spLocks noChangeArrowheads="1"/>
          </p:cNvSpPr>
          <p:nvPr/>
        </p:nvSpPr>
        <p:spPr bwMode="auto">
          <a:xfrm>
            <a:off x="3124200" y="47831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64" name="Rectangle 19">
            <a:extLst>
              <a:ext uri="{FF2B5EF4-FFF2-40B4-BE49-F238E27FC236}">
                <a16:creationId xmlns:a16="http://schemas.microsoft.com/office/drawing/2014/main" id="{D672620A-8CE4-0748-973E-090014A817E8}"/>
              </a:ext>
            </a:extLst>
          </p:cNvPr>
          <p:cNvSpPr>
            <a:spLocks noChangeArrowheads="1"/>
          </p:cNvSpPr>
          <p:nvPr/>
        </p:nvSpPr>
        <p:spPr bwMode="auto">
          <a:xfrm>
            <a:off x="5562600" y="4783138"/>
            <a:ext cx="17462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65" name="Rectangle 20">
            <a:extLst>
              <a:ext uri="{FF2B5EF4-FFF2-40B4-BE49-F238E27FC236}">
                <a16:creationId xmlns:a16="http://schemas.microsoft.com/office/drawing/2014/main" id="{560F6590-659F-544F-B004-F14B5FCE5135}"/>
              </a:ext>
            </a:extLst>
          </p:cNvPr>
          <p:cNvSpPr>
            <a:spLocks noChangeArrowheads="1"/>
          </p:cNvSpPr>
          <p:nvPr/>
        </p:nvSpPr>
        <p:spPr bwMode="auto">
          <a:xfrm>
            <a:off x="7832725" y="47831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66" name="Rectangle 21">
            <a:extLst>
              <a:ext uri="{FF2B5EF4-FFF2-40B4-BE49-F238E27FC236}">
                <a16:creationId xmlns:a16="http://schemas.microsoft.com/office/drawing/2014/main" id="{8910CCC0-64EC-104E-A007-DAA325FAC376}"/>
              </a:ext>
            </a:extLst>
          </p:cNvPr>
          <p:cNvSpPr>
            <a:spLocks noChangeArrowheads="1"/>
          </p:cNvSpPr>
          <p:nvPr/>
        </p:nvSpPr>
        <p:spPr bwMode="auto">
          <a:xfrm>
            <a:off x="7875588" y="47831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7" name="Rectangle 22">
            <a:extLst>
              <a:ext uri="{FF2B5EF4-FFF2-40B4-BE49-F238E27FC236}">
                <a16:creationId xmlns:a16="http://schemas.microsoft.com/office/drawing/2014/main" id="{1E511687-D33D-3A46-BBD0-CBF8458741A7}"/>
              </a:ext>
            </a:extLst>
          </p:cNvPr>
          <p:cNvSpPr>
            <a:spLocks noChangeArrowheads="1"/>
          </p:cNvSpPr>
          <p:nvPr/>
        </p:nvSpPr>
        <p:spPr bwMode="auto">
          <a:xfrm>
            <a:off x="76200" y="58197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国度</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8" name="Rectangle 23">
            <a:extLst>
              <a:ext uri="{FF2B5EF4-FFF2-40B4-BE49-F238E27FC236}">
                <a16:creationId xmlns:a16="http://schemas.microsoft.com/office/drawing/2014/main" id="{98717137-9F50-6A46-A323-EB6038391DC1}"/>
              </a:ext>
            </a:extLst>
          </p:cNvPr>
          <p:cNvSpPr>
            <a:spLocks noChangeArrowheads="1"/>
          </p:cNvSpPr>
          <p:nvPr/>
        </p:nvSpPr>
        <p:spPr bwMode="auto">
          <a:xfrm>
            <a:off x="981075" y="58197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联合</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69" name="Rectangle 24">
            <a:extLst>
              <a:ext uri="{FF2B5EF4-FFF2-40B4-BE49-F238E27FC236}">
                <a16:creationId xmlns:a16="http://schemas.microsoft.com/office/drawing/2014/main" id="{F64D33B0-401E-5F4A-8FC3-0369E5D0B9DD}"/>
              </a:ext>
            </a:extLst>
          </p:cNvPr>
          <p:cNvSpPr>
            <a:spLocks noChangeArrowheads="1"/>
          </p:cNvSpPr>
          <p:nvPr/>
        </p:nvSpPr>
        <p:spPr bwMode="auto">
          <a:xfrm>
            <a:off x="2778125" y="58197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分裂</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70" name="Rectangle 25">
            <a:extLst>
              <a:ext uri="{FF2B5EF4-FFF2-40B4-BE49-F238E27FC236}">
                <a16:creationId xmlns:a16="http://schemas.microsoft.com/office/drawing/2014/main" id="{C2B72BC3-9C90-394D-ADE7-20EEBDC63DE3}"/>
              </a:ext>
            </a:extLst>
          </p:cNvPr>
          <p:cNvSpPr>
            <a:spLocks noChangeArrowheads="1"/>
          </p:cNvSpPr>
          <p:nvPr/>
        </p:nvSpPr>
        <p:spPr bwMode="auto">
          <a:xfrm>
            <a:off x="6589713" y="58197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幸存</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Rectangle 26">
            <a:extLst>
              <a:ext uri="{FF2B5EF4-FFF2-40B4-BE49-F238E27FC236}">
                <a16:creationId xmlns:a16="http://schemas.microsoft.com/office/drawing/2014/main" id="{70A18B87-FA3F-8C41-B5FB-E13E021F78B5}"/>
              </a:ext>
            </a:extLst>
          </p:cNvPr>
          <p:cNvSpPr>
            <a:spLocks noChangeArrowheads="1"/>
          </p:cNvSpPr>
          <p:nvPr/>
        </p:nvSpPr>
        <p:spPr bwMode="auto">
          <a:xfrm>
            <a:off x="7423150" y="58197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返回</a:t>
            </a:r>
            <a:r>
              <a:rPr kumimoji="0" lang="en-US" altLang="zh-CN"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pic>
        <p:nvPicPr>
          <p:cNvPr id="72" name="Picture 44" descr="pij2qvyc[1]">
            <a:extLst>
              <a:ext uri="{FF2B5EF4-FFF2-40B4-BE49-F238E27FC236}">
                <a16:creationId xmlns:a16="http://schemas.microsoft.com/office/drawing/2014/main" id="{7C5E0C0E-0BE3-4641-B336-837F43E160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5400" y="54864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45" descr="pij2qvyc[1]">
            <a:extLst>
              <a:ext uri="{FF2B5EF4-FFF2-40B4-BE49-F238E27FC236}">
                <a16:creationId xmlns:a16="http://schemas.microsoft.com/office/drawing/2014/main" id="{95DC0B4E-F3D7-C84A-BF2B-E37D7C5C80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600" y="54864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46" descr="j0297763">
            <a:extLst>
              <a:ext uri="{FF2B5EF4-FFF2-40B4-BE49-F238E27FC236}">
                <a16:creationId xmlns:a16="http://schemas.microsoft.com/office/drawing/2014/main" id="{CCB46F5F-B8E2-1D47-AC21-3CDF227678F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81800" y="54102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 name="AutoShape 47">
            <a:extLst>
              <a:ext uri="{FF2B5EF4-FFF2-40B4-BE49-F238E27FC236}">
                <a16:creationId xmlns:a16="http://schemas.microsoft.com/office/drawing/2014/main" id="{7E8BD4C6-B75E-7746-90FA-00E07BCA7447}"/>
              </a:ext>
            </a:extLst>
          </p:cNvPr>
          <p:cNvSpPr>
            <a:spLocks noChangeArrowheads="1"/>
          </p:cNvSpPr>
          <p:nvPr/>
        </p:nvSpPr>
        <p:spPr bwMode="auto">
          <a:xfrm>
            <a:off x="6172200" y="54864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6" name="AutoShape 48">
            <a:extLst>
              <a:ext uri="{FF2B5EF4-FFF2-40B4-BE49-F238E27FC236}">
                <a16:creationId xmlns:a16="http://schemas.microsoft.com/office/drawing/2014/main" id="{CD215707-3A79-0140-8C79-F4556CF75BD8}"/>
              </a:ext>
            </a:extLst>
          </p:cNvPr>
          <p:cNvSpPr>
            <a:spLocks noChangeArrowheads="1"/>
          </p:cNvSpPr>
          <p:nvPr/>
        </p:nvSpPr>
        <p:spPr bwMode="auto">
          <a:xfrm>
            <a:off x="6553200"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7" name="AutoShape 49">
            <a:extLst>
              <a:ext uri="{FF2B5EF4-FFF2-40B4-BE49-F238E27FC236}">
                <a16:creationId xmlns:a16="http://schemas.microsoft.com/office/drawing/2014/main" id="{C88C37D2-9E06-AA41-B470-20264F78E318}"/>
              </a:ext>
            </a:extLst>
          </p:cNvPr>
          <p:cNvSpPr>
            <a:spLocks noChangeArrowheads="1"/>
          </p:cNvSpPr>
          <p:nvPr/>
        </p:nvSpPr>
        <p:spPr bwMode="auto">
          <a:xfrm rot="10800000">
            <a:off x="7991475"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pic>
        <p:nvPicPr>
          <p:cNvPr id="78" name="Picture 50" descr="j0295577">
            <a:extLst>
              <a:ext uri="{FF2B5EF4-FFF2-40B4-BE49-F238E27FC236}">
                <a16:creationId xmlns:a16="http://schemas.microsoft.com/office/drawing/2014/main" id="{0539323E-E7B6-D44B-8B4E-6E56EB7A270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7600" y="52403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 name="Picture 51" descr="pij2qvyc[1]">
            <a:extLst>
              <a:ext uri="{FF2B5EF4-FFF2-40B4-BE49-F238E27FC236}">
                <a16:creationId xmlns:a16="http://schemas.microsoft.com/office/drawing/2014/main" id="{B0CB0D49-D2FC-4F44-81D0-A817EE6426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71800" y="54864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27634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2">
                                            <p:txEl>
                                              <p:pRg st="0" end="0"/>
                                            </p:txEl>
                                          </p:spTgt>
                                        </p:tgtEl>
                                        <p:attrNameLst>
                                          <p:attrName>style.visibility</p:attrName>
                                        </p:attrNameLst>
                                      </p:cBhvr>
                                      <p:to>
                                        <p:strVal val="visible"/>
                                      </p:to>
                                    </p:set>
                                    <p:anim calcmode="lin" valueType="num">
                                      <p:cBhvr additive="base">
                                        <p:cTn id="27"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8" presetClass="entr" presetSubtype="16" fill="hold" nodeType="after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diamond(in)">
                                      <p:cBhvr>
                                        <p:cTn id="32" dur="3000"/>
                                        <p:tgtEl>
                                          <p:spTgt spid="72"/>
                                        </p:tgtEl>
                                      </p:cBhvr>
                                    </p:animEffect>
                                  </p:childTnLst>
                                </p:cTn>
                              </p:par>
                            </p:childTnLst>
                          </p:cTn>
                        </p:par>
                        <p:par>
                          <p:cTn id="33" fill="hold">
                            <p:stCondLst>
                              <p:cond delay="3500"/>
                            </p:stCondLst>
                            <p:childTnLst>
                              <p:par>
                                <p:cTn id="34" presetID="8" presetClass="entr" presetSubtype="16" fill="hold" nodeType="after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diamond(in)">
                                      <p:cBhvr>
                                        <p:cTn id="36" dur="3000"/>
                                        <p:tgtEl>
                                          <p:spTgt spid="73"/>
                                        </p:tgtEl>
                                      </p:cBhvr>
                                    </p:animEffect>
                                  </p:childTnLst>
                                </p:cTn>
                              </p:par>
                            </p:childTnLst>
                          </p:cTn>
                        </p:par>
                        <p:par>
                          <p:cTn id="37" fill="hold">
                            <p:stCondLst>
                              <p:cond delay="6500"/>
                            </p:stCondLst>
                            <p:childTnLst>
                              <p:par>
                                <p:cTn id="38" presetID="8" presetClass="entr" presetSubtype="16" fill="hold" nodeType="after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diamond(in)">
                                      <p:cBhvr>
                                        <p:cTn id="40" dur="3000"/>
                                        <p:tgtEl>
                                          <p:spTgt spid="79"/>
                                        </p:tgtEl>
                                      </p:cBhvr>
                                    </p:animEffect>
                                  </p:childTnLst>
                                </p:cTn>
                              </p:par>
                            </p:childTnLst>
                          </p:cTn>
                        </p:par>
                        <p:par>
                          <p:cTn id="41" fill="hold">
                            <p:stCondLst>
                              <p:cond delay="9500"/>
                            </p:stCondLst>
                            <p:childTnLst>
                              <p:par>
                                <p:cTn id="42" presetID="8" presetClass="entr" presetSubtype="16" fill="hold"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diamond(in)">
                                      <p:cBhvr>
                                        <p:cTn id="44" dur="3000"/>
                                        <p:tgtEl>
                                          <p:spTgt spid="78"/>
                                        </p:tgtEl>
                                      </p:cBhvr>
                                    </p:animEffect>
                                  </p:childTnLst>
                                </p:cTn>
                              </p:par>
                            </p:childTnLst>
                          </p:cTn>
                        </p:par>
                        <p:par>
                          <p:cTn id="45" fill="hold">
                            <p:stCondLst>
                              <p:cond delay="12500"/>
                            </p:stCondLst>
                            <p:childTnLst>
                              <p:par>
                                <p:cTn id="46" presetID="8" presetClass="entr" presetSubtype="16" fill="hold" grpId="0"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diamond(in)">
                                      <p:cBhvr>
                                        <p:cTn id="48" dur="3000"/>
                                        <p:tgtEl>
                                          <p:spTgt spid="75"/>
                                        </p:tgtEl>
                                      </p:cBhvr>
                                    </p:animEffect>
                                  </p:childTnLst>
                                </p:cTn>
                              </p:par>
                            </p:childTnLst>
                          </p:cTn>
                        </p:par>
                        <p:par>
                          <p:cTn id="49" fill="hold">
                            <p:stCondLst>
                              <p:cond delay="15500"/>
                            </p:stCondLst>
                            <p:childTnLst>
                              <p:par>
                                <p:cTn id="50" presetID="8" presetClass="entr" presetSubtype="16" fill="hold" grpId="0" nodeType="after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diamond(in)">
                                      <p:cBhvr>
                                        <p:cTn id="52" dur="3000"/>
                                        <p:tgtEl>
                                          <p:spTgt spid="76"/>
                                        </p:tgtEl>
                                      </p:cBhvr>
                                    </p:animEffect>
                                  </p:childTnLst>
                                </p:cTn>
                              </p:par>
                            </p:childTnLst>
                          </p:cTn>
                        </p:par>
                        <p:par>
                          <p:cTn id="53" fill="hold">
                            <p:stCondLst>
                              <p:cond delay="18500"/>
                            </p:stCondLst>
                            <p:childTnLst>
                              <p:par>
                                <p:cTn id="54" presetID="8" presetClass="entr" presetSubtype="16" fill="hold" nodeType="after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diamond(in)">
                                      <p:cBhvr>
                                        <p:cTn id="56" dur="3000"/>
                                        <p:tgtEl>
                                          <p:spTgt spid="74"/>
                                        </p:tgtEl>
                                      </p:cBhvr>
                                    </p:animEffect>
                                  </p:childTnLst>
                                </p:cTn>
                              </p:par>
                            </p:childTnLst>
                          </p:cTn>
                        </p:par>
                        <p:par>
                          <p:cTn id="57" fill="hold">
                            <p:stCondLst>
                              <p:cond delay="21500"/>
                            </p:stCondLst>
                            <p:childTnLst>
                              <p:par>
                                <p:cTn id="58" presetID="8" presetClass="entr" presetSubtype="16" fill="hold" grpId="0" nodeType="after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diamond(in)">
                                      <p:cBhvr>
                                        <p:cTn id="60" dur="3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autoUpdateAnimBg="0"/>
      <p:bldP spid="51" grpId="0" animBg="1"/>
      <p:bldP spid="59" grpId="0"/>
      <p:bldP spid="75" grpId="0" animBg="1"/>
      <p:bldP spid="76" grpId="0" animBg="1"/>
      <p:bldP spid="77" grpId="0" animBg="1"/>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ＭＳ Ｐゴシック" charset="0"/>
                <a:cs typeface="ＭＳ Ｐゴシック" charset="0"/>
              </a:rPr>
              <a:t>决策撒母耳记，列王纪与历代志的意义</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i="1">
                <a:solidFill>
                  <a:srgbClr val="000000"/>
                </a:solidFill>
                <a:latin typeface="Arial Narrow" charset="0"/>
                <a:cs typeface="Times New Roman" charset="0"/>
              </a:rPr>
              <a:t> </a:t>
            </a:r>
            <a:endParaRPr lang="en-US" sz="2000">
              <a:solidFill>
                <a:srgbClr val="000000"/>
              </a:solidFill>
              <a:latin typeface="Arial Narrow" charset="0"/>
              <a:cs typeface="Times New Roman" charset="0"/>
            </a:endParaRPr>
          </a:p>
          <a:p>
            <a:pPr algn="l" eaLnBrk="0" hangingPunct="0"/>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书</a:t>
            </a:r>
            <a:endParaRPr lang="en-US" sz="2000" dirty="0">
              <a:solidFill>
                <a:srgbClr val="000000"/>
              </a:solidFill>
              <a:latin typeface="Arial Narrow"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国王</a:t>
            </a:r>
            <a:endParaRPr lang="en-US" sz="2000" dirty="0">
              <a:solidFill>
                <a:srgbClr val="000000"/>
              </a:solidFill>
              <a:latin typeface="Arial Narrow"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Narrow" charset="0"/>
                <a:cs typeface="Times New Roman" charset="0"/>
              </a:rPr>
              <a:t>  </a:t>
            </a:r>
            <a:r>
              <a:rPr lang="zh-CN" altLang="en-US" sz="2000" dirty="0">
                <a:solidFill>
                  <a:srgbClr val="000000"/>
                </a:solidFill>
                <a:latin typeface="Arial Narrow" charset="0"/>
                <a:cs typeface="Times New Roman" charset="0"/>
              </a:rPr>
              <a:t>扫罗</a:t>
            </a:r>
            <a:endParaRPr lang="en-US" sz="2000" dirty="0">
              <a:solidFill>
                <a:srgbClr val="000000"/>
              </a:solidFill>
              <a:latin typeface="Arial Narrow" charset="0"/>
              <a:cs typeface="Times New Roman" charset="0"/>
            </a:endParaRPr>
          </a:p>
        </p:txBody>
      </p:sp>
      <p:sp>
        <p:nvSpPr>
          <p:cNvPr id="269322"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大卫</a:t>
            </a:r>
            <a:endParaRPr lang="en-US" sz="2000" dirty="0">
              <a:solidFill>
                <a:srgbClr val="000000"/>
              </a:solidFill>
              <a:latin typeface="Arial Narrow" charset="0"/>
              <a:cs typeface="Times New Roman" charset="0"/>
            </a:endParaRPr>
          </a:p>
        </p:txBody>
      </p:sp>
      <p:sp>
        <p:nvSpPr>
          <p:cNvPr id="269323"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所罗门至亚哈谢</a:t>
            </a:r>
          </a:p>
        </p:txBody>
      </p:sp>
      <p:sp>
        <p:nvSpPr>
          <p:cNvPr id="269324"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亚哈谢至西底家</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2000" dirty="0">
                <a:solidFill>
                  <a:srgbClr val="000000"/>
                </a:solidFill>
                <a:latin typeface="Arial Narrow" charset="0"/>
                <a:cs typeface="Times New Roman" charset="0"/>
              </a:rPr>
              <a:t>日期</a:t>
            </a:r>
            <a:endParaRPr lang="en-US" sz="2000" dirty="0">
              <a:solidFill>
                <a:srgbClr val="000000"/>
              </a:solidFill>
              <a:latin typeface="Arial Narrow"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1043</a:t>
            </a:r>
          </a:p>
        </p:txBody>
      </p:sp>
      <p:sp>
        <p:nvSpPr>
          <p:cNvPr id="269328"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a:solidFill>
                  <a:srgbClr val="000000"/>
                </a:solidFill>
                <a:latin typeface="Arial Narrow" charset="0"/>
                <a:cs typeface="Times New Roman" charset="0"/>
              </a:rPr>
              <a:t>1011</a:t>
            </a: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971        931               852</a:t>
            </a: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1600">
                <a:solidFill>
                  <a:srgbClr val="000000"/>
                </a:solidFill>
                <a:latin typeface="Arial Narrow"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Narrow" charset="0"/>
                <a:cs typeface="Times New Roman" charset="0"/>
              </a:rPr>
              <a:t> </a:t>
            </a:r>
          </a:p>
          <a:p>
            <a:pPr algn="l" eaLnBrk="0" hangingPunct="0"/>
            <a:endParaRPr lang="en-US" sz="2000">
              <a:solidFill>
                <a:srgbClr val="000000"/>
              </a:solidFill>
              <a:latin typeface="Arial Narrow"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zh-CN" altLang="en-US" sz="1600" dirty="0">
                <a:solidFill>
                  <a:srgbClr val="000000"/>
                </a:solidFill>
                <a:latin typeface="Arial Narrow" charset="0"/>
                <a:cs typeface="Times New Roman" charset="0"/>
              </a:rPr>
              <a:t>国度</a:t>
            </a:r>
            <a:endParaRPr lang="en-US" sz="1600" dirty="0">
              <a:solidFill>
                <a:srgbClr val="000000"/>
              </a:solidFill>
              <a:latin typeface="Arial Narrow"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Narrow" charset="0"/>
                <a:cs typeface="Times New Roman" charset="0"/>
              </a:rPr>
              <a:t>---------</a:t>
            </a:r>
            <a:r>
              <a:rPr lang="zh-CN" altLang="en-US" sz="2000" dirty="0">
                <a:solidFill>
                  <a:srgbClr val="000000"/>
                </a:solidFill>
                <a:latin typeface="Arial Narrow" charset="0"/>
                <a:cs typeface="Times New Roman" charset="0"/>
              </a:rPr>
              <a:t>联合</a:t>
            </a:r>
            <a:r>
              <a:rPr lang="en-US" sz="2000" dirty="0">
                <a:solidFill>
                  <a:srgbClr val="000000"/>
                </a:solidFill>
                <a:latin typeface="Arial Narrow" charset="0"/>
                <a:cs typeface="Times New Roman"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Narrow" charset="0"/>
                <a:cs typeface="Times New Roman" charset="0"/>
              </a:rPr>
              <a:t>-------------------    ---------</a:t>
            </a:r>
            <a:r>
              <a:rPr lang="zh-CN" altLang="en-US" sz="2000" dirty="0">
                <a:solidFill>
                  <a:srgbClr val="000000"/>
                </a:solidFill>
                <a:latin typeface="Arial Narrow" charset="0"/>
                <a:cs typeface="Times New Roman" charset="0"/>
              </a:rPr>
              <a:t>分裂</a:t>
            </a:r>
            <a:r>
              <a:rPr lang="en-US" sz="2000" dirty="0">
                <a:solidFill>
                  <a:srgbClr val="000000"/>
                </a:solidFill>
                <a:latin typeface="Arial Narrow" charset="0"/>
                <a:cs typeface="Times New Roman"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zh-CN" altLang="en-US" sz="1700" dirty="0">
                <a:solidFill>
                  <a:srgbClr val="000000"/>
                </a:solidFill>
                <a:latin typeface="Arial Narrow" charset="0"/>
                <a:cs typeface="Times New Roman" charset="0"/>
              </a:rPr>
              <a:t>幸存</a:t>
            </a:r>
            <a:endParaRPr lang="en-US" sz="1700" dirty="0">
              <a:solidFill>
                <a:srgbClr val="000000"/>
              </a:solidFill>
              <a:latin typeface="Arial Narrow" charset="0"/>
              <a:cs typeface="Times New Roman"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Narrow" charset="0"/>
                <a:cs typeface="Times New Roman" charset="0"/>
              </a:rPr>
              <a:t>-</a:t>
            </a:r>
            <a:r>
              <a:rPr lang="zh-CN" altLang="en-US" sz="2000" dirty="0">
                <a:solidFill>
                  <a:srgbClr val="000000"/>
                </a:solidFill>
                <a:latin typeface="Arial Narrow" charset="0"/>
                <a:cs typeface="Times New Roman" charset="0"/>
              </a:rPr>
              <a:t>返回</a:t>
            </a:r>
            <a:r>
              <a:rPr lang="en-US" altLang="zh-CN" sz="2000" dirty="0">
                <a:solidFill>
                  <a:srgbClr val="000000"/>
                </a:solidFill>
                <a:latin typeface="Arial Narrow" charset="0"/>
                <a:cs typeface="Times New Roman" charset="0"/>
              </a:rPr>
              <a:t>-</a:t>
            </a:r>
            <a:endParaRPr lang="en-US" sz="2000" dirty="0">
              <a:solidFill>
                <a:srgbClr val="000000"/>
              </a:solidFill>
              <a:latin typeface="Arial Narrow" charset="0"/>
              <a:cs typeface="Times New Roman"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endParaRPr lang="en-US" sz="1900">
                <a:solidFill>
                  <a:srgbClr val="000000"/>
                </a:solidFill>
                <a:latin typeface="Arial Narrow" charset="0"/>
                <a:cs typeface="MS PGothic"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endParaRPr lang="en-US" sz="2000" dirty="0">
                <a:solidFill>
                  <a:srgbClr val="FEFDE3"/>
                </a:solidFill>
                <a:latin typeface="Arial Narrow" charset="0"/>
                <a:cs typeface="Times New Roman" charset="0"/>
              </a:endParaRPr>
            </a:p>
            <a:p>
              <a:r>
                <a:rPr lang="zh-CN" altLang="en-US" sz="2000" dirty="0">
                  <a:solidFill>
                    <a:srgbClr val="FEFDE3"/>
                  </a:solidFill>
                  <a:latin typeface="Arial Narrow" charset="0"/>
                  <a:cs typeface="Times New Roman" charset="0"/>
                </a:rPr>
                <a:t>历代志上</a:t>
              </a:r>
              <a:endParaRPr lang="en-US" sz="2000" dirty="0">
                <a:solidFill>
                  <a:srgbClr val="FEFDE3"/>
                </a:solidFill>
                <a:latin typeface="Arial Narrow"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zh-CN" altLang="en-US" sz="2400" dirty="0">
                  <a:solidFill>
                    <a:srgbClr val="FEFDE3"/>
                  </a:solidFill>
                  <a:latin typeface="Arial Narrow" charset="0"/>
                  <a:cs typeface="Times New Roman" charset="0"/>
                </a:rPr>
                <a:t>历代志下</a:t>
              </a:r>
              <a:endParaRPr lang="en-US" sz="2400" dirty="0">
                <a:solidFill>
                  <a:srgbClr val="FEFDE3"/>
                </a:solidFill>
                <a:latin typeface="Arial Narrow" charset="0"/>
                <a:cs typeface="Times New Roman"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l"/>
              <a:endParaRPr lang="en-US" sz="2400" b="0">
                <a:solidFill>
                  <a:srgbClr val="000000"/>
                </a:solidFill>
                <a:cs typeface="MS PGothic"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zh-CN" altLang="en-US" sz="2400" dirty="0">
                  <a:solidFill>
                    <a:srgbClr val="FEFDE3"/>
                  </a:solidFill>
                  <a:latin typeface="Arial Narrow" charset="0"/>
                  <a:cs typeface="Times New Roman" charset="0"/>
                </a:rPr>
                <a:t>撒母耳记上</a:t>
              </a:r>
              <a:endParaRPr lang="en-US" sz="2400" dirty="0">
                <a:solidFill>
                  <a:srgbClr val="FEFDE3"/>
                </a:solidFill>
                <a:latin typeface="Arial Narrow" charset="0"/>
                <a:cs typeface="Times New Roman"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charset="0"/>
                <a:cs typeface="MS PGothic"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zh-CN" altLang="en-US" sz="2400" dirty="0">
                <a:solidFill>
                  <a:srgbClr val="FEFDE3"/>
                </a:solidFill>
                <a:latin typeface="Arial Narrow" charset="0"/>
                <a:cs typeface="Times New Roman" charset="0"/>
              </a:rPr>
              <a:t>撒母耳记下</a:t>
            </a:r>
            <a:endParaRPr lang="en-US" sz="2400" dirty="0">
              <a:solidFill>
                <a:srgbClr val="FEFDE3"/>
              </a:solidFill>
              <a:latin typeface="Arial Narrow" charset="0"/>
              <a:cs typeface="Times New Roman"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charset="0"/>
              <a:cs typeface="MS PGothic" charset="0"/>
            </a:endParaRPr>
          </a:p>
        </p:txBody>
      </p:sp>
      <p:grpSp>
        <p:nvGrpSpPr>
          <p:cNvPr id="269343"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zh-CN" altLang="en-US" sz="2400" dirty="0">
                  <a:solidFill>
                    <a:srgbClr val="FEFDE3"/>
                  </a:solidFill>
                  <a:latin typeface="Arial Narrow" charset="0"/>
                  <a:ea typeface="Times New Roman" charset="0"/>
                  <a:cs typeface="Times New Roman" charset="0"/>
                </a:rPr>
                <a:t>列王纪上</a:t>
              </a:r>
              <a:endParaRPr lang="en-US" sz="2400" dirty="0">
                <a:solidFill>
                  <a:srgbClr val="FEFDE3"/>
                </a:solidFill>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charset="0"/>
                <a:cs typeface="MS PGothic" charset="0"/>
              </a:endParaRPr>
            </a:p>
          </p:txBody>
        </p:sp>
      </p:grpSp>
      <p:grpSp>
        <p:nvGrpSpPr>
          <p:cNvPr id="269344"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zh-CN" altLang="en-US" sz="2400" dirty="0">
                  <a:solidFill>
                    <a:srgbClr val="FEFDE3"/>
                  </a:solidFill>
                  <a:latin typeface="Arial Narrow" charset="0"/>
                  <a:ea typeface="Times New Roman" charset="0"/>
                  <a:cs typeface="Times New Roman" charset="0"/>
                </a:rPr>
                <a:t>列王纪下</a:t>
              </a:r>
              <a:endParaRPr lang="en-US" sz="2400" dirty="0">
                <a:solidFill>
                  <a:srgbClr val="FEFDE3"/>
                </a:solidFill>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charset="0"/>
                <a:cs typeface="MS PGothic"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charset="0"/>
              <a:cs typeface="MS PGothic"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charset="0"/>
              <a:cs typeface="MS PGothic"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charset="0"/>
              <a:cs typeface="MS PGothic"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en-US" sz="2400">
                <a:solidFill>
                  <a:srgbClr val="000000"/>
                </a:solidFill>
                <a:latin typeface="Arial" charset="0"/>
                <a:cs typeface="Arial" charset="0"/>
              </a:rPr>
              <a:t>220</a:t>
            </a:r>
            <a:br>
              <a:rPr lang="en-US" sz="2400">
                <a:solidFill>
                  <a:srgbClr val="000000"/>
                </a:solidFill>
                <a:latin typeface="Arial" charset="0"/>
                <a:cs typeface="Arial" charset="0"/>
              </a:rPr>
            </a:br>
            <a:r>
              <a:rPr lang="en-US" sz="2400">
                <a:solidFill>
                  <a:srgbClr val="000000"/>
                </a:solidFill>
                <a:latin typeface="Arial" charset="0"/>
                <a:cs typeface="Arial" charset="0"/>
              </a:rPr>
              <a:t>264</a:t>
            </a:r>
          </a:p>
        </p:txBody>
      </p:sp>
    </p:spTree>
    <p:extLst>
      <p:ext uri="{BB962C8B-B14F-4D97-AF65-F5344CB8AC3E}">
        <p14:creationId xmlns:p14="http://schemas.microsoft.com/office/powerpoint/2010/main" val="1789893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5246107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193</a:t>
            </a:r>
          </a:p>
        </p:txBody>
      </p:sp>
      <p:sp>
        <p:nvSpPr>
          <p:cNvPr id="150531"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zh-CN" altLang="en-US" b="1">
                <a:solidFill>
                  <a:schemeClr val="bg1"/>
                </a:solidFill>
                <a:latin typeface="Times" charset="0"/>
                <a:ea typeface="宋体" charset="0"/>
                <a:cs typeface="宋体" charset="0"/>
              </a:rPr>
              <a:t>路得记的神学</a:t>
            </a:r>
            <a:endParaRPr lang="en-US" b="1">
              <a:solidFill>
                <a:schemeClr val="bg1"/>
              </a:solidFill>
              <a:latin typeface="Times" charset="0"/>
              <a:ea typeface="宋体" charset="0"/>
              <a:cs typeface="宋体" charset="0"/>
            </a:endParaRPr>
          </a:p>
        </p:txBody>
      </p:sp>
      <p:sp>
        <p:nvSpPr>
          <p:cNvPr id="15053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urlz MT" charset="0"/>
                <a:ea typeface="MS PGothic" charset="0"/>
                <a:cs typeface="MS PGothic" charset="0"/>
              </a:rPr>
              <a:t>士师</a:t>
            </a:r>
            <a:endParaRPr kumimoji="0" lang="en-US" sz="1800" b="1" i="0" u="none" strike="noStrike" kern="1200" cap="none" spc="0" normalizeH="0" baseline="0" noProof="0">
              <a:ln>
                <a:noFill/>
              </a:ln>
              <a:solidFill>
                <a:srgbClr val="000000"/>
              </a:solidFill>
              <a:effectLst/>
              <a:uLnTx/>
              <a:uFillTx/>
              <a:latin typeface="Curlz MT" charset="0"/>
              <a:ea typeface="MS PGothic" charset="0"/>
              <a:cs typeface="MS PGothic" charset="0"/>
            </a:endParaRPr>
          </a:p>
        </p:txBody>
      </p:sp>
      <p:sp>
        <p:nvSpPr>
          <p:cNvPr id="15053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rPr>
              <a:t>路得</a:t>
            </a:r>
            <a:endParaRPr kumimoji="0" 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endParaRPr>
          </a:p>
        </p:txBody>
      </p:sp>
      <p:sp>
        <p:nvSpPr>
          <p:cNvPr id="15053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rPr>
              <a:t>撒母耳</a:t>
            </a:r>
            <a:endParaRPr kumimoji="0" 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nvGrpSpPr>
          <p:cNvPr id="2" name="Group 11"/>
          <p:cNvGrpSpPr>
            <a:grpSpLocks/>
          </p:cNvGrpSpPr>
          <p:nvPr/>
        </p:nvGrpSpPr>
        <p:grpSpPr bwMode="auto">
          <a:xfrm>
            <a:off x="1674813" y="5145088"/>
            <a:ext cx="1373187" cy="1096962"/>
            <a:chOff x="0" y="0"/>
            <a:chExt cx="20000" cy="20000"/>
          </a:xfrm>
        </p:grpSpPr>
        <p:sp>
          <p:nvSpPr>
            <p:cNvPr id="15055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的需要</a:t>
              </a: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5055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的筹备</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5" name="Text Box 29"/>
          <p:cNvSpPr txBox="1">
            <a:spLocks noChangeArrowheads="1"/>
          </p:cNvSpPr>
          <p:nvPr/>
        </p:nvSpPr>
        <p:spPr bwMode="auto">
          <a:xfrm>
            <a:off x="1196975" y="2609850"/>
            <a:ext cx="958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6" name="Text Box 30"/>
          <p:cNvSpPr txBox="1">
            <a:spLocks noChangeArrowheads="1"/>
          </p:cNvSpPr>
          <p:nvPr/>
        </p:nvSpPr>
        <p:spPr bwMode="auto">
          <a:xfrm>
            <a:off x="1674813" y="3105150"/>
            <a:ext cx="2049462"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敬拜偶像</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妾</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7" name="Text Box 31"/>
          <p:cNvSpPr txBox="1">
            <a:spLocks noChangeArrowheads="1"/>
          </p:cNvSpPr>
          <p:nvPr/>
        </p:nvSpPr>
        <p:spPr bwMode="auto">
          <a:xfrm>
            <a:off x="1196975" y="4019550"/>
            <a:ext cx="954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基比亚</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8" name="Text Box 32"/>
          <p:cNvSpPr txBox="1">
            <a:spLocks noChangeArrowheads="1"/>
          </p:cNvSpPr>
          <p:nvPr/>
        </p:nvSpPr>
        <p:spPr bwMode="auto">
          <a:xfrm>
            <a:off x="1647825" y="4400550"/>
            <a:ext cx="1533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谋杀</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(19-20)</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9" name="Text Box 33"/>
          <p:cNvSpPr txBox="1">
            <a:spLocks noChangeArrowheads="1"/>
          </p:cNvSpPr>
          <p:nvPr/>
        </p:nvSpPr>
        <p:spPr bwMode="auto">
          <a:xfrm>
            <a:off x="3978275" y="2724150"/>
            <a:ext cx="12890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波阿斯</a:t>
            </a:r>
            <a:endPar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伯利恒人</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0" name="Text Box 34"/>
          <p:cNvSpPr txBox="1">
            <a:spLocks noChangeArrowheads="1"/>
          </p:cNvSpPr>
          <p:nvPr/>
        </p:nvSpPr>
        <p:spPr bwMode="auto">
          <a:xfrm>
            <a:off x="5937250" y="47053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扫罗</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1" name="Text Box 35"/>
          <p:cNvSpPr txBox="1">
            <a:spLocks noChangeArrowheads="1"/>
          </p:cNvSpPr>
          <p:nvPr/>
        </p:nvSpPr>
        <p:spPr bwMode="auto">
          <a:xfrm>
            <a:off x="5915025" y="25717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大卫</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nvGrpSpPr>
          <p:cNvPr id="4" name="Group 36"/>
          <p:cNvGrpSpPr>
            <a:grpSpLocks/>
          </p:cNvGrpSpPr>
          <p:nvPr/>
        </p:nvGrpSpPr>
        <p:grpSpPr bwMode="auto">
          <a:xfrm>
            <a:off x="5610225" y="5105400"/>
            <a:ext cx="1295400" cy="823913"/>
            <a:chOff x="3456" y="3456"/>
            <a:chExt cx="816" cy="519"/>
          </a:xfrm>
        </p:grpSpPr>
        <p:sp>
          <p:nvSpPr>
            <p:cNvPr id="15054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3"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a:t>
              </a:r>
              <a:endParaRPr kumimoji="0" lang="en-US" altLang="zh-CN" sz="14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设立</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15055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sp>
        <p:nvSpPr>
          <p:cNvPr id="150548" name="Text Box 37"/>
          <p:cNvSpPr txBox="1">
            <a:spLocks noChangeArrowheads="1"/>
          </p:cNvSpPr>
          <p:nvPr/>
        </p:nvSpPr>
        <p:spPr bwMode="auto">
          <a:xfrm>
            <a:off x="-23304" y="6583363"/>
            <a:ext cx="91080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Adapted from Thomas L. Constable, “A Theology of Joshua, </a:t>
            </a:r>
            <a:r>
              <a:rPr kumimoji="0" lang="zh-TW" altLang="en-US" sz="1200" b="0" i="0" u="none" strike="noStrike" kern="1200" cap="none" spc="0" normalizeH="0" baseline="0" noProof="0">
                <a:ln>
                  <a:noFill/>
                </a:ln>
                <a:solidFill>
                  <a:srgbClr val="000000"/>
                </a:solidFill>
                <a:effectLst/>
                <a:uLnTx/>
                <a:uFillTx/>
                <a:latin typeface="Times" charset="0"/>
                <a:ea typeface="宋体" charset="0"/>
                <a:cs typeface="宋体" charset="0"/>
              </a:rPr>
              <a:t>路得 </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and Judges,” in </a:t>
            </a:r>
            <a:r>
              <a:rPr kumimoji="0" lang="en-US" altLang="zh-CN" sz="1200" b="0" i="1" u="none" strike="noStrike" kern="1200" cap="none" spc="0" normalizeH="0" baseline="0" noProof="0">
                <a:ln>
                  <a:noFill/>
                </a:ln>
                <a:solidFill>
                  <a:srgbClr val="000000"/>
                </a:solidFill>
                <a:effectLst/>
                <a:uLnTx/>
                <a:uFillTx/>
                <a:latin typeface="Times" charset="0"/>
                <a:ea typeface="宋体" charset="0"/>
                <a:cs typeface="宋体" charset="0"/>
              </a:rPr>
              <a:t>A Biblical Theology of the OT</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ed. Roy B. Zuck, 95-96, 117</a:t>
            </a:r>
            <a:endParaRPr kumimoji="0" lang="en-US" sz="1200" b="0" i="0" u="none" strike="noStrike" kern="1200" cap="none" spc="0" normalizeH="0" baseline="0" noProof="0">
              <a:ln>
                <a:noFill/>
              </a:ln>
              <a:solidFill>
                <a:srgbClr val="000000"/>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393736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descr="key">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29001" y="4588668"/>
            <a:ext cx="2619375"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11"/>
          <p:cNvSpPr>
            <a:spLocks noGrp="1" noChangeArrowheads="1"/>
          </p:cNvSpPr>
          <p:nvPr>
            <p:ph type="title" idx="4294967295"/>
          </p:nvPr>
        </p:nvSpPr>
        <p:spPr>
          <a:xfrm>
            <a:off x="5715000" y="4953000"/>
            <a:ext cx="2895600" cy="1143000"/>
          </a:xfrm>
        </p:spPr>
        <p:txBody>
          <a:bodyPr wrap="none" numCol="1"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CN" altLang="en-US" sz="5400" b="1" kern="10">
                <a:ln w="9525">
                  <a:round/>
                  <a:headEnd/>
                  <a:tailEnd/>
                </a:ln>
                <a:gradFill rotWithShape="1">
                  <a:gsLst>
                    <a:gs pos="0">
                      <a:srgbClr val="FFE701"/>
                    </a:gs>
                    <a:gs pos="100000">
                      <a:srgbClr val="FE3E02"/>
                    </a:gs>
                  </a:gsLst>
                  <a:lin ang="5400000" scaled="1"/>
                </a:gradFill>
                <a:latin typeface="Impact"/>
              </a:rPr>
              <a:t>钥匙</a:t>
            </a:r>
            <a:endParaRPr lang="en-US" altLang="zh-TW" sz="5400" b="1" kern="10">
              <a:ln w="9525">
                <a:round/>
                <a:headEnd/>
                <a:tailEnd/>
              </a:ln>
              <a:gradFill rotWithShape="1">
                <a:gsLst>
                  <a:gs pos="0">
                    <a:srgbClr val="FFE701"/>
                  </a:gs>
                  <a:gs pos="100000">
                    <a:srgbClr val="FE3E02"/>
                  </a:gs>
                </a:gsLst>
                <a:lin ang="5400000" scaled="1"/>
              </a:gradFill>
              <a:latin typeface="Impact"/>
            </a:endParaRPr>
          </a:p>
        </p:txBody>
      </p:sp>
      <p:sp>
        <p:nvSpPr>
          <p:cNvPr id="37892" name="Rectangle 9"/>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37893" name="WordArt 3"/>
          <p:cNvSpPr>
            <a:spLocks noChangeArrowheads="1" noChangeShapeType="1" noTextEdit="1"/>
          </p:cNvSpPr>
          <p:nvPr/>
        </p:nvSpPr>
        <p:spPr bwMode="auto">
          <a:xfrm>
            <a:off x="914400" y="914400"/>
            <a:ext cx="2971800" cy="19050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5400" kern="10">
                <a:ln w="9525">
                  <a:round/>
                  <a:headEnd/>
                  <a:tailEnd/>
                </a:ln>
                <a:gradFill rotWithShape="1">
                  <a:gsLst>
                    <a:gs pos="0">
                      <a:srgbClr val="FFE701"/>
                    </a:gs>
                    <a:gs pos="100000">
                      <a:srgbClr val="FE3E02"/>
                    </a:gs>
                  </a:gsLst>
                  <a:lin ang="5400000" scaled="1"/>
                </a:gradFill>
                <a:latin typeface="Impact"/>
                <a:ea typeface="Impact"/>
                <a:cs typeface="Impact"/>
              </a:rPr>
              <a:t>开启</a:t>
            </a:r>
            <a:endParaRPr lang="en-US" sz="54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37894" name="WordArt 6"/>
          <p:cNvSpPr>
            <a:spLocks noChangeArrowheads="1" noChangeShapeType="1" noTextEdit="1"/>
          </p:cNvSpPr>
          <p:nvPr/>
        </p:nvSpPr>
        <p:spPr bwMode="auto">
          <a:xfrm>
            <a:off x="1524000" y="1981200"/>
            <a:ext cx="5181600" cy="28956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zh-TW" altLang="en-US" sz="5400" kern="10">
                <a:ln w="9525">
                  <a:round/>
                  <a:headEnd/>
                  <a:tailEnd/>
                </a:ln>
                <a:gradFill rotWithShape="1">
                  <a:gsLst>
                    <a:gs pos="0">
                      <a:srgbClr val="FFE701"/>
                    </a:gs>
                    <a:gs pos="100000">
                      <a:srgbClr val="FE3E02"/>
                    </a:gs>
                  </a:gsLst>
                  <a:lin ang="5400000" scaled="1"/>
                </a:gradFill>
                <a:latin typeface="Impact"/>
                <a:ea typeface="Impact"/>
                <a:cs typeface="Impact"/>
              </a:rPr>
              <a:t>撒母耳记上之。。。</a:t>
            </a:r>
            <a:endParaRPr lang="en-US" sz="54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78858" name="Text Box 10"/>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194</a:t>
            </a:r>
            <a:endParaRPr lang="en-US" altLang="zh-TW" sz="2400" b="0">
              <a:solidFill>
                <a:schemeClr val="bg1"/>
              </a:solidFill>
              <a:ea typeface="新細明體" charset="0"/>
              <a:cs typeface="新細明體"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3"/>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74754" name="Rectangle 2"/>
          <p:cNvSpPr>
            <a:spLocks noGrp="1" noChangeArrowheads="1"/>
          </p:cNvSpPr>
          <p:nvPr>
            <p:ph type="body" sz="half" idx="1"/>
          </p:nvPr>
        </p:nvSpPr>
        <p:spPr>
          <a:xfrm>
            <a:off x="685800" y="2286000"/>
            <a:ext cx="2362200" cy="685800"/>
          </a:xfrm>
          <a:noFill/>
          <a:ln>
            <a:noFill/>
          </a:ln>
        </p:spPr>
        <p:txBody>
          <a:bodyPr/>
          <a:lstStyle/>
          <a:p>
            <a:pPr eaLnBrk="1" hangingPunct="1"/>
            <a:r>
              <a:rPr lang="zh-TW" altLang="en-US" sz="3600" b="1" kern="1200">
                <a:solidFill>
                  <a:srgbClr val="CC0066"/>
                </a:solidFill>
                <a:latin typeface="Arial" charset="0"/>
                <a:cs typeface="Arial" charset="0"/>
              </a:rPr>
              <a:t>    </a:t>
            </a:r>
            <a:r>
              <a:rPr lang="zh-CN" altLang="en-US" sz="3600" b="1" kern="1200">
                <a:solidFill>
                  <a:srgbClr val="CC0066"/>
                </a:solidFill>
                <a:latin typeface="Arial" charset="0"/>
                <a:cs typeface="Arial" charset="0"/>
              </a:rPr>
              <a:t>字句</a:t>
            </a:r>
          </a:p>
          <a:p>
            <a:pPr eaLnBrk="1" hangingPunct="1"/>
            <a:endParaRPr lang="zh-CN" altLang="en-US" sz="3600" b="1" kern="1200">
              <a:solidFill>
                <a:srgbClr val="CC0066"/>
              </a:solidFill>
              <a:latin typeface="Arial" charset="0"/>
              <a:cs typeface="Arial" charset="0"/>
            </a:endParaRPr>
          </a:p>
        </p:txBody>
      </p:sp>
      <p:pic>
        <p:nvPicPr>
          <p:cNvPr id="7475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81000"/>
            <a:ext cx="2286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p:cNvSpPr>
            <a:spLocks noChangeArrowheads="1"/>
          </p:cNvSpPr>
          <p:nvPr/>
        </p:nvSpPr>
        <p:spPr bwMode="auto">
          <a:xfrm>
            <a:off x="685800" y="3124200"/>
            <a:ext cx="4572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TW" altLang="en-US" sz="3600">
                <a:solidFill>
                  <a:srgbClr val="CC0066"/>
                </a:solidFill>
                <a:latin typeface="Arial" charset="0"/>
                <a:cs typeface="Arial" charset="0"/>
              </a:rPr>
              <a:t>      </a:t>
            </a:r>
            <a:r>
              <a:rPr lang="zh-CN" altLang="en-US" sz="3600">
                <a:solidFill>
                  <a:srgbClr val="CC0066"/>
                </a:solidFill>
                <a:latin typeface="Arial" charset="0"/>
                <a:cs typeface="Arial" charset="0"/>
              </a:rPr>
              <a:t>金 句</a:t>
            </a:r>
          </a:p>
        </p:txBody>
      </p:sp>
      <p:sp>
        <p:nvSpPr>
          <p:cNvPr id="74757" name="Rectangle 5"/>
          <p:cNvSpPr>
            <a:spLocks noChangeArrowheads="1"/>
          </p:cNvSpPr>
          <p:nvPr/>
        </p:nvSpPr>
        <p:spPr bwMode="auto">
          <a:xfrm>
            <a:off x="4298950" y="3048000"/>
            <a:ext cx="8826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pPr>
            <a:r>
              <a:rPr lang="en-US" altLang="zh-TW" sz="3600">
                <a:solidFill>
                  <a:srgbClr val="6600CC"/>
                </a:solidFill>
                <a:ea typeface="新細明體" charset="0"/>
                <a:cs typeface="新細明體" charset="0"/>
              </a:rPr>
              <a:t>8:5</a:t>
            </a:r>
          </a:p>
        </p:txBody>
      </p:sp>
      <p:sp>
        <p:nvSpPr>
          <p:cNvPr id="74758" name="Rectangle 6"/>
          <p:cNvSpPr>
            <a:spLocks noChangeArrowheads="1"/>
          </p:cNvSpPr>
          <p:nvPr/>
        </p:nvSpPr>
        <p:spPr bwMode="auto">
          <a:xfrm>
            <a:off x="685800" y="3822700"/>
            <a:ext cx="4572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TW" altLang="en-US" sz="3600">
                <a:solidFill>
                  <a:srgbClr val="CC0066"/>
                </a:solidFill>
                <a:latin typeface="Arial" charset="0"/>
                <a:cs typeface="Arial" charset="0"/>
              </a:rPr>
              <a:t>      </a:t>
            </a:r>
            <a:r>
              <a:rPr lang="zh-CN" altLang="en-US" sz="3600">
                <a:solidFill>
                  <a:srgbClr val="CC0066"/>
                </a:solidFill>
                <a:latin typeface="Arial" charset="0"/>
                <a:cs typeface="Arial" charset="0"/>
              </a:rPr>
              <a:t>人 物</a:t>
            </a:r>
            <a:endParaRPr lang="zh-TW" altLang="en-US" sz="3600">
              <a:solidFill>
                <a:srgbClr val="CC0066"/>
              </a:solidFill>
              <a:latin typeface="Arial" charset="0"/>
              <a:cs typeface="Arial" charset="0"/>
            </a:endParaRPr>
          </a:p>
        </p:txBody>
      </p:sp>
      <p:sp>
        <p:nvSpPr>
          <p:cNvPr id="74759" name="Rectangle 7"/>
          <p:cNvSpPr>
            <a:spLocks noChangeArrowheads="1"/>
          </p:cNvSpPr>
          <p:nvPr/>
        </p:nvSpPr>
        <p:spPr bwMode="auto">
          <a:xfrm>
            <a:off x="685800" y="4646613"/>
            <a:ext cx="4572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TW" altLang="en-US" sz="3600">
                <a:solidFill>
                  <a:srgbClr val="CC0066"/>
                </a:solidFill>
                <a:latin typeface="Arial" charset="0"/>
                <a:cs typeface="Arial" charset="0"/>
              </a:rPr>
              <a:t>      </a:t>
            </a:r>
            <a:r>
              <a:rPr lang="en-US" altLang="zh-CN" sz="3600">
                <a:solidFill>
                  <a:srgbClr val="CC0066"/>
                </a:solidFill>
                <a:latin typeface="Arial" charset="0"/>
                <a:cs typeface="Arial" charset="0"/>
              </a:rPr>
              <a:t> </a:t>
            </a:r>
            <a:r>
              <a:rPr lang="zh-CN" altLang="en-US" sz="3600">
                <a:solidFill>
                  <a:srgbClr val="CC0066"/>
                </a:solidFill>
                <a:latin typeface="Arial" charset="0"/>
                <a:cs typeface="Arial" charset="0"/>
              </a:rPr>
              <a:t>地点</a:t>
            </a:r>
            <a:endParaRPr lang="zh-TW" altLang="en-US" sz="3600">
              <a:solidFill>
                <a:srgbClr val="CC0066"/>
              </a:solidFill>
              <a:latin typeface="Arial" charset="0"/>
              <a:cs typeface="Arial" charset="0"/>
            </a:endParaRPr>
          </a:p>
        </p:txBody>
      </p:sp>
      <p:sp>
        <p:nvSpPr>
          <p:cNvPr id="74760" name="Rectangle 8"/>
          <p:cNvSpPr>
            <a:spLocks noChangeArrowheads="1"/>
          </p:cNvSpPr>
          <p:nvPr/>
        </p:nvSpPr>
        <p:spPr bwMode="auto">
          <a:xfrm>
            <a:off x="685800" y="5454650"/>
            <a:ext cx="20589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TW" altLang="en-US" sz="3600">
                <a:solidFill>
                  <a:srgbClr val="CC0066"/>
                </a:solidFill>
                <a:latin typeface="Arial" charset="0"/>
                <a:cs typeface="Arial" charset="0"/>
              </a:rPr>
              <a:t> </a:t>
            </a:r>
            <a:r>
              <a:rPr lang="en-US" altLang="zh-CN" sz="3600">
                <a:solidFill>
                  <a:srgbClr val="CC0066"/>
                </a:solidFill>
                <a:latin typeface="Arial" charset="0"/>
                <a:cs typeface="Arial" charset="0"/>
              </a:rPr>
              <a:t>      </a:t>
            </a:r>
            <a:r>
              <a:rPr lang="zh-CN" altLang="en-US" sz="3600">
                <a:solidFill>
                  <a:srgbClr val="CC0066"/>
                </a:solidFill>
                <a:latin typeface="Arial" charset="0"/>
                <a:cs typeface="Arial" charset="0"/>
              </a:rPr>
              <a:t>作者</a:t>
            </a:r>
            <a:endParaRPr lang="zh-TW" altLang="en-US" sz="3600">
              <a:solidFill>
                <a:srgbClr val="CC0066"/>
              </a:solidFill>
              <a:latin typeface="Arial" charset="0"/>
              <a:cs typeface="Arial" charset="0"/>
            </a:endParaRPr>
          </a:p>
        </p:txBody>
      </p:sp>
      <p:sp>
        <p:nvSpPr>
          <p:cNvPr id="74761" name="Rectangle 9"/>
          <p:cNvSpPr>
            <a:spLocks noChangeArrowheads="1"/>
          </p:cNvSpPr>
          <p:nvPr/>
        </p:nvSpPr>
        <p:spPr bwMode="auto">
          <a:xfrm>
            <a:off x="4298950" y="3806825"/>
            <a:ext cx="37782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3600">
                <a:solidFill>
                  <a:srgbClr val="6600CC"/>
                </a:solidFill>
                <a:latin typeface="Arial" charset="0"/>
                <a:cs typeface="Arial" charset="0"/>
              </a:rPr>
              <a:t>撒母耳</a:t>
            </a:r>
            <a:r>
              <a:rPr lang="en-US" altLang="zh-TW" sz="3600">
                <a:solidFill>
                  <a:srgbClr val="6600CC"/>
                </a:solidFill>
                <a:latin typeface="Arial" charset="0"/>
                <a:cs typeface="Arial" charset="0"/>
              </a:rPr>
              <a:t>,</a:t>
            </a:r>
            <a:r>
              <a:rPr lang="zh-CN" altLang="en-US" sz="3600">
                <a:solidFill>
                  <a:srgbClr val="6600CC"/>
                </a:solidFill>
                <a:latin typeface="Arial" charset="0"/>
                <a:cs typeface="Arial" charset="0"/>
              </a:rPr>
              <a:t>扫罗</a:t>
            </a:r>
            <a:r>
              <a:rPr lang="en-US" altLang="zh-TW" sz="3600">
                <a:solidFill>
                  <a:srgbClr val="6600CC"/>
                </a:solidFill>
                <a:latin typeface="Arial" charset="0"/>
                <a:cs typeface="Arial" charset="0"/>
              </a:rPr>
              <a:t>, </a:t>
            </a:r>
            <a:r>
              <a:rPr lang="zh-CN" altLang="en-US" sz="3600">
                <a:solidFill>
                  <a:srgbClr val="6600CC"/>
                </a:solidFill>
                <a:latin typeface="Arial" charset="0"/>
                <a:cs typeface="Arial" charset="0"/>
              </a:rPr>
              <a:t>大卫</a:t>
            </a:r>
          </a:p>
        </p:txBody>
      </p:sp>
      <p:sp>
        <p:nvSpPr>
          <p:cNvPr id="74762" name="Rectangle 10"/>
          <p:cNvSpPr>
            <a:spLocks noChangeArrowheads="1"/>
          </p:cNvSpPr>
          <p:nvPr/>
        </p:nvSpPr>
        <p:spPr bwMode="auto">
          <a:xfrm>
            <a:off x="4298950" y="4630738"/>
            <a:ext cx="1568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3600">
                <a:solidFill>
                  <a:srgbClr val="6600CC"/>
                </a:solidFill>
                <a:latin typeface="Arial" charset="0"/>
                <a:cs typeface="Arial" charset="0"/>
              </a:rPr>
              <a:t>以色列</a:t>
            </a:r>
            <a:endParaRPr lang="zh-TW" altLang="en-US" sz="3600">
              <a:solidFill>
                <a:srgbClr val="6600CC"/>
              </a:solidFill>
              <a:latin typeface="Arial" charset="0"/>
              <a:cs typeface="Arial" charset="0"/>
            </a:endParaRPr>
          </a:p>
        </p:txBody>
      </p:sp>
      <p:sp>
        <p:nvSpPr>
          <p:cNvPr id="74763" name="Rectangle 11"/>
          <p:cNvSpPr>
            <a:spLocks noChangeArrowheads="1"/>
          </p:cNvSpPr>
          <p:nvPr/>
        </p:nvSpPr>
        <p:spPr bwMode="auto">
          <a:xfrm>
            <a:off x="4311650" y="5410200"/>
            <a:ext cx="38496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3600">
                <a:solidFill>
                  <a:srgbClr val="6600CC"/>
                </a:solidFill>
                <a:latin typeface="Arial" charset="0"/>
                <a:cs typeface="Arial" charset="0"/>
              </a:rPr>
              <a:t>撒母耳</a:t>
            </a:r>
            <a:r>
              <a:rPr lang="en-US" altLang="zh-TW" sz="3600">
                <a:solidFill>
                  <a:srgbClr val="6600CC"/>
                </a:solidFill>
                <a:latin typeface="Arial" charset="0"/>
                <a:cs typeface="Arial" charset="0"/>
              </a:rPr>
              <a:t>, </a:t>
            </a:r>
            <a:r>
              <a:rPr lang="zh-CN" altLang="en-US" sz="3600">
                <a:solidFill>
                  <a:srgbClr val="6600CC"/>
                </a:solidFill>
                <a:latin typeface="Arial" charset="0"/>
                <a:cs typeface="Arial" charset="0"/>
              </a:rPr>
              <a:t>拿单</a:t>
            </a:r>
            <a:r>
              <a:rPr lang="en-US" altLang="zh-TW" sz="3600">
                <a:solidFill>
                  <a:srgbClr val="6600CC"/>
                </a:solidFill>
                <a:latin typeface="Arial" charset="0"/>
                <a:cs typeface="Arial" charset="0"/>
              </a:rPr>
              <a:t>, </a:t>
            </a:r>
            <a:r>
              <a:rPr lang="zh-CN" altLang="en-US" sz="3600">
                <a:solidFill>
                  <a:srgbClr val="6600CC"/>
                </a:solidFill>
                <a:latin typeface="Arial" charset="0"/>
                <a:cs typeface="Arial" charset="0"/>
              </a:rPr>
              <a:t>迦得</a:t>
            </a:r>
            <a:endParaRPr lang="en-US" altLang="zh-TW" sz="3600">
              <a:solidFill>
                <a:srgbClr val="6600CC"/>
              </a:solidFill>
              <a:latin typeface="Arial" charset="0"/>
              <a:cs typeface="Arial" charset="0"/>
            </a:endParaRPr>
          </a:p>
        </p:txBody>
      </p:sp>
      <p:sp>
        <p:nvSpPr>
          <p:cNvPr id="74764" name="Rectangle 12"/>
          <p:cNvSpPr>
            <a:spLocks noChangeArrowheads="1"/>
          </p:cNvSpPr>
          <p:nvPr/>
        </p:nvSpPr>
        <p:spPr bwMode="auto">
          <a:xfrm>
            <a:off x="4267200" y="2257425"/>
            <a:ext cx="156051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3600">
                <a:solidFill>
                  <a:srgbClr val="6600CC"/>
                </a:solidFill>
                <a:latin typeface="Arial" charset="0"/>
                <a:cs typeface="Arial" charset="0"/>
              </a:rPr>
              <a:t>过渡期</a:t>
            </a:r>
            <a:endParaRPr lang="en-US" altLang="zh-TW" sz="3600">
              <a:solidFill>
                <a:srgbClr val="6600CC"/>
              </a:solidFill>
              <a:latin typeface="Arial" charset="0"/>
              <a:cs typeface="Arial" charset="0"/>
            </a:endParaRPr>
          </a:p>
        </p:txBody>
      </p:sp>
      <p:pic>
        <p:nvPicPr>
          <p:cNvPr id="74767" name="Picture 15" descr="key">
            <a:hlinkClick r:id="rId4"/>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2438400"/>
            <a:ext cx="612775"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69" name="Picture 17" descr="key">
            <a:hlinkClick r:id="rId4"/>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225" y="3249613"/>
            <a:ext cx="612775" cy="48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70" name="Picture 18" descr="key">
            <a:hlinkClick r:id="rId4"/>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7425" y="3962400"/>
            <a:ext cx="612775"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71" name="Picture 19" descr="key">
            <a:hlinkClick r:id="rId4"/>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7425" y="4773613"/>
            <a:ext cx="612775" cy="48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76" name="Text Box 24"/>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194</a:t>
            </a:r>
            <a:endParaRPr lang="en-US" altLang="zh-TW" sz="2400" b="0">
              <a:solidFill>
                <a:schemeClr val="bg1"/>
              </a:solidFill>
              <a:ea typeface="新細明體" charset="0"/>
              <a:cs typeface="新細明體" charset="0"/>
            </a:endParaRPr>
          </a:p>
        </p:txBody>
      </p:sp>
      <p:sp>
        <p:nvSpPr>
          <p:cNvPr id="74778" name="Rectangle 26"/>
          <p:cNvSpPr>
            <a:spLocks noGrp="1" noChangeArrowheads="1"/>
          </p:cNvSpPr>
          <p:nvPr>
            <p:ph type="title"/>
          </p:nvPr>
        </p:nvSpPr>
        <p:spPr>
          <a:xfrm>
            <a:off x="0" y="0"/>
            <a:ext cx="7772400" cy="685800"/>
          </a:xfrm>
          <a:effectLst>
            <a:outerShdw blurRad="63500" dist="35921" dir="2700000" algn="ctr" rotWithShape="0">
              <a:schemeClr val="tx1">
                <a:alpha val="74998"/>
              </a:schemeClr>
            </a:outerShdw>
          </a:effectLst>
        </p:spPr>
        <p:txBody>
          <a:bodyPr/>
          <a:lstStyle/>
          <a:p>
            <a:pPr eaLnBrk="1" hangingPunct="1"/>
            <a:r>
              <a:rPr lang="zh-CN" altLang="en-US">
                <a:solidFill>
                  <a:srgbClr val="FFCC66"/>
                </a:solidFill>
                <a:latin typeface="Times New Roman" charset="0"/>
                <a:ea typeface="宋体" charset="0"/>
                <a:cs typeface="宋体" charset="0"/>
              </a:rPr>
              <a:t>开启</a:t>
            </a:r>
            <a:r>
              <a:rPr lang="en-US" altLang="zh-TW">
                <a:solidFill>
                  <a:srgbClr val="FFCC66"/>
                </a:solidFill>
                <a:latin typeface="Times New Roman" charset="0"/>
                <a:ea typeface="新細明體" charset="0"/>
                <a:cs typeface="新細明體" charset="0"/>
              </a:rPr>
              <a:t> …</a:t>
            </a:r>
            <a:endParaRPr lang="en-US" altLang="zh-TW">
              <a:latin typeface="Times New Roman" charset="0"/>
              <a:ea typeface="新細明體" charset="0"/>
              <a:cs typeface="新細明體" charset="0"/>
            </a:endParaRPr>
          </a:p>
        </p:txBody>
      </p:sp>
      <p:sp>
        <p:nvSpPr>
          <p:cNvPr id="39956" name="WordArt 42"/>
          <p:cNvSpPr>
            <a:spLocks noChangeArrowheads="1" noChangeShapeType="1" noTextEdit="1"/>
          </p:cNvSpPr>
          <p:nvPr/>
        </p:nvSpPr>
        <p:spPr bwMode="auto">
          <a:xfrm>
            <a:off x="2362200" y="609600"/>
            <a:ext cx="6858000" cy="1828800"/>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Arial"/>
                <a:cs typeface="Arial"/>
              </a:rPr>
              <a:t>撒母耳记上</a:t>
            </a:r>
          </a:p>
          <a:p>
            <a:r>
              <a:rPr lang="zh-TW" alt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Arial"/>
                <a:cs typeface="Arial"/>
              </a:rPr>
              <a:t>之。。。</a:t>
            </a:r>
            <a:endPar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Arial"/>
              <a:cs typeface="Arial"/>
            </a:endParaRPr>
          </a:p>
        </p:txBody>
      </p:sp>
      <p:pic>
        <p:nvPicPr>
          <p:cNvPr id="74795" name="Picture 43" descr="key">
            <a:hlinkClick r:id="rId4"/>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5486400"/>
            <a:ext cx="612775"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additive="base">
                                        <p:cTn id="7" dur="500" fill="hold"/>
                                        <p:tgtEl>
                                          <p:spTgt spid="74755"/>
                                        </p:tgtEl>
                                        <p:attrNameLst>
                                          <p:attrName>ppt_x</p:attrName>
                                        </p:attrNameLst>
                                      </p:cBhvr>
                                      <p:tavLst>
                                        <p:tav tm="0">
                                          <p:val>
                                            <p:strVal val="0-#ppt_w/2"/>
                                          </p:val>
                                        </p:tav>
                                        <p:tav tm="100000">
                                          <p:val>
                                            <p:strVal val="#ppt_x"/>
                                          </p:val>
                                        </p:tav>
                                      </p:tavLst>
                                    </p:anim>
                                    <p:anim calcmode="lin" valueType="num">
                                      <p:cBhvr additive="base">
                                        <p:cTn id="8" dur="500" fill="hold"/>
                                        <p:tgtEl>
                                          <p:spTgt spid="7475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74767"/>
                                        </p:tgtEl>
                                        <p:attrNameLst>
                                          <p:attrName>style.visibility</p:attrName>
                                        </p:attrNameLst>
                                      </p:cBhvr>
                                      <p:to>
                                        <p:strVal val="visible"/>
                                      </p:to>
                                    </p:set>
                                    <p:anim calcmode="lin" valueType="num">
                                      <p:cBhvr additive="base">
                                        <p:cTn id="12" dur="500" fill="hold"/>
                                        <p:tgtEl>
                                          <p:spTgt spid="74767"/>
                                        </p:tgtEl>
                                        <p:attrNameLst>
                                          <p:attrName>ppt_x</p:attrName>
                                        </p:attrNameLst>
                                      </p:cBhvr>
                                      <p:tavLst>
                                        <p:tav tm="0">
                                          <p:val>
                                            <p:strVal val="0-#ppt_w/2"/>
                                          </p:val>
                                        </p:tav>
                                        <p:tav tm="100000">
                                          <p:val>
                                            <p:strVal val="#ppt_x"/>
                                          </p:val>
                                        </p:tav>
                                      </p:tavLst>
                                    </p:anim>
                                    <p:anim calcmode="lin" valueType="num">
                                      <p:cBhvr additive="base">
                                        <p:cTn id="13" dur="500" fill="hold"/>
                                        <p:tgtEl>
                                          <p:spTgt spid="7476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74769"/>
                                        </p:tgtEl>
                                        <p:attrNameLst>
                                          <p:attrName>style.visibility</p:attrName>
                                        </p:attrNameLst>
                                      </p:cBhvr>
                                      <p:to>
                                        <p:strVal val="visible"/>
                                      </p:to>
                                    </p:set>
                                    <p:anim calcmode="lin" valueType="num">
                                      <p:cBhvr additive="base">
                                        <p:cTn id="17" dur="500" fill="hold"/>
                                        <p:tgtEl>
                                          <p:spTgt spid="74769"/>
                                        </p:tgtEl>
                                        <p:attrNameLst>
                                          <p:attrName>ppt_x</p:attrName>
                                        </p:attrNameLst>
                                      </p:cBhvr>
                                      <p:tavLst>
                                        <p:tav tm="0">
                                          <p:val>
                                            <p:strVal val="0-#ppt_w/2"/>
                                          </p:val>
                                        </p:tav>
                                        <p:tav tm="100000">
                                          <p:val>
                                            <p:strVal val="#ppt_x"/>
                                          </p:val>
                                        </p:tav>
                                      </p:tavLst>
                                    </p:anim>
                                    <p:anim calcmode="lin" valueType="num">
                                      <p:cBhvr additive="base">
                                        <p:cTn id="18" dur="500" fill="hold"/>
                                        <p:tgtEl>
                                          <p:spTgt spid="74769"/>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74770"/>
                                        </p:tgtEl>
                                        <p:attrNameLst>
                                          <p:attrName>style.visibility</p:attrName>
                                        </p:attrNameLst>
                                      </p:cBhvr>
                                      <p:to>
                                        <p:strVal val="visible"/>
                                      </p:to>
                                    </p:set>
                                    <p:anim calcmode="lin" valueType="num">
                                      <p:cBhvr additive="base">
                                        <p:cTn id="22" dur="500" fill="hold"/>
                                        <p:tgtEl>
                                          <p:spTgt spid="74770"/>
                                        </p:tgtEl>
                                        <p:attrNameLst>
                                          <p:attrName>ppt_x</p:attrName>
                                        </p:attrNameLst>
                                      </p:cBhvr>
                                      <p:tavLst>
                                        <p:tav tm="0">
                                          <p:val>
                                            <p:strVal val="0-#ppt_w/2"/>
                                          </p:val>
                                        </p:tav>
                                        <p:tav tm="100000">
                                          <p:val>
                                            <p:strVal val="#ppt_x"/>
                                          </p:val>
                                        </p:tav>
                                      </p:tavLst>
                                    </p:anim>
                                    <p:anim calcmode="lin" valueType="num">
                                      <p:cBhvr additive="base">
                                        <p:cTn id="23" dur="500" fill="hold"/>
                                        <p:tgtEl>
                                          <p:spTgt spid="74770"/>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74771"/>
                                        </p:tgtEl>
                                        <p:attrNameLst>
                                          <p:attrName>style.visibility</p:attrName>
                                        </p:attrNameLst>
                                      </p:cBhvr>
                                      <p:to>
                                        <p:strVal val="visible"/>
                                      </p:to>
                                    </p:set>
                                    <p:anim calcmode="lin" valueType="num">
                                      <p:cBhvr additive="base">
                                        <p:cTn id="27" dur="500" fill="hold"/>
                                        <p:tgtEl>
                                          <p:spTgt spid="74771"/>
                                        </p:tgtEl>
                                        <p:attrNameLst>
                                          <p:attrName>ppt_x</p:attrName>
                                        </p:attrNameLst>
                                      </p:cBhvr>
                                      <p:tavLst>
                                        <p:tav tm="0">
                                          <p:val>
                                            <p:strVal val="0-#ppt_w/2"/>
                                          </p:val>
                                        </p:tav>
                                        <p:tav tm="100000">
                                          <p:val>
                                            <p:strVal val="#ppt_x"/>
                                          </p:val>
                                        </p:tav>
                                      </p:tavLst>
                                    </p:anim>
                                    <p:anim calcmode="lin" valueType="num">
                                      <p:cBhvr additive="base">
                                        <p:cTn id="28" dur="500" fill="hold"/>
                                        <p:tgtEl>
                                          <p:spTgt spid="74771"/>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4754">
                                            <p:txEl>
                                              <p:pRg st="0" end="0"/>
                                            </p:txEl>
                                          </p:spTgt>
                                        </p:tgtEl>
                                        <p:attrNameLst>
                                          <p:attrName>style.visibility</p:attrName>
                                        </p:attrNameLst>
                                      </p:cBhvr>
                                      <p:to>
                                        <p:strVal val="visible"/>
                                      </p:to>
                                    </p:set>
                                    <p:anim calcmode="lin" valueType="num">
                                      <p:cBhvr additive="base">
                                        <p:cTn id="33" dur="500" fill="hold"/>
                                        <p:tgtEl>
                                          <p:spTgt spid="74754">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475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74764"/>
                                        </p:tgtEl>
                                        <p:attrNameLst>
                                          <p:attrName>style.visibility</p:attrName>
                                        </p:attrNameLst>
                                      </p:cBhvr>
                                      <p:to>
                                        <p:strVal val="visible"/>
                                      </p:to>
                                    </p:set>
                                    <p:anim calcmode="lin" valueType="num">
                                      <p:cBhvr additive="base">
                                        <p:cTn id="39" dur="500" fill="hold"/>
                                        <p:tgtEl>
                                          <p:spTgt spid="74764"/>
                                        </p:tgtEl>
                                        <p:attrNameLst>
                                          <p:attrName>ppt_x</p:attrName>
                                        </p:attrNameLst>
                                      </p:cBhvr>
                                      <p:tavLst>
                                        <p:tav tm="0">
                                          <p:val>
                                            <p:strVal val="0-#ppt_w/2"/>
                                          </p:val>
                                        </p:tav>
                                        <p:tav tm="100000">
                                          <p:val>
                                            <p:strVal val="#ppt_x"/>
                                          </p:val>
                                        </p:tav>
                                      </p:tavLst>
                                    </p:anim>
                                    <p:anim calcmode="lin" valueType="num">
                                      <p:cBhvr additive="base">
                                        <p:cTn id="40" dur="500" fill="hold"/>
                                        <p:tgtEl>
                                          <p:spTgt spid="74764"/>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74756"/>
                                        </p:tgtEl>
                                        <p:attrNameLst>
                                          <p:attrName>style.visibility</p:attrName>
                                        </p:attrNameLst>
                                      </p:cBhvr>
                                      <p:to>
                                        <p:strVal val="visible"/>
                                      </p:to>
                                    </p:set>
                                    <p:anim calcmode="lin" valueType="num">
                                      <p:cBhvr additive="base">
                                        <p:cTn id="45" dur="500" fill="hold"/>
                                        <p:tgtEl>
                                          <p:spTgt spid="74756"/>
                                        </p:tgtEl>
                                        <p:attrNameLst>
                                          <p:attrName>ppt_x</p:attrName>
                                        </p:attrNameLst>
                                      </p:cBhvr>
                                      <p:tavLst>
                                        <p:tav tm="0">
                                          <p:val>
                                            <p:strVal val="0-#ppt_w/2"/>
                                          </p:val>
                                        </p:tav>
                                        <p:tav tm="100000">
                                          <p:val>
                                            <p:strVal val="#ppt_x"/>
                                          </p:val>
                                        </p:tav>
                                      </p:tavLst>
                                    </p:anim>
                                    <p:anim calcmode="lin" valueType="num">
                                      <p:cBhvr additive="base">
                                        <p:cTn id="46" dur="500" fill="hold"/>
                                        <p:tgtEl>
                                          <p:spTgt spid="74756"/>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74757"/>
                                        </p:tgtEl>
                                        <p:attrNameLst>
                                          <p:attrName>style.visibility</p:attrName>
                                        </p:attrNameLst>
                                      </p:cBhvr>
                                      <p:to>
                                        <p:strVal val="visible"/>
                                      </p:to>
                                    </p:set>
                                    <p:anim calcmode="lin" valueType="num">
                                      <p:cBhvr additive="base">
                                        <p:cTn id="51" dur="500" fill="hold"/>
                                        <p:tgtEl>
                                          <p:spTgt spid="74757"/>
                                        </p:tgtEl>
                                        <p:attrNameLst>
                                          <p:attrName>ppt_x</p:attrName>
                                        </p:attrNameLst>
                                      </p:cBhvr>
                                      <p:tavLst>
                                        <p:tav tm="0">
                                          <p:val>
                                            <p:strVal val="0-#ppt_w/2"/>
                                          </p:val>
                                        </p:tav>
                                        <p:tav tm="100000">
                                          <p:val>
                                            <p:strVal val="#ppt_x"/>
                                          </p:val>
                                        </p:tav>
                                      </p:tavLst>
                                    </p:anim>
                                    <p:anim calcmode="lin" valueType="num">
                                      <p:cBhvr additive="base">
                                        <p:cTn id="52" dur="500" fill="hold"/>
                                        <p:tgtEl>
                                          <p:spTgt spid="74757"/>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74758"/>
                                        </p:tgtEl>
                                        <p:attrNameLst>
                                          <p:attrName>style.visibility</p:attrName>
                                        </p:attrNameLst>
                                      </p:cBhvr>
                                      <p:to>
                                        <p:strVal val="visible"/>
                                      </p:to>
                                    </p:set>
                                    <p:anim calcmode="lin" valueType="num">
                                      <p:cBhvr additive="base">
                                        <p:cTn id="57" dur="500" fill="hold"/>
                                        <p:tgtEl>
                                          <p:spTgt spid="74758"/>
                                        </p:tgtEl>
                                        <p:attrNameLst>
                                          <p:attrName>ppt_x</p:attrName>
                                        </p:attrNameLst>
                                      </p:cBhvr>
                                      <p:tavLst>
                                        <p:tav tm="0">
                                          <p:val>
                                            <p:strVal val="0-#ppt_w/2"/>
                                          </p:val>
                                        </p:tav>
                                        <p:tav tm="100000">
                                          <p:val>
                                            <p:strVal val="#ppt_x"/>
                                          </p:val>
                                        </p:tav>
                                      </p:tavLst>
                                    </p:anim>
                                    <p:anim calcmode="lin" valueType="num">
                                      <p:cBhvr additive="base">
                                        <p:cTn id="58" dur="500" fill="hold"/>
                                        <p:tgtEl>
                                          <p:spTgt spid="74758"/>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74761"/>
                                        </p:tgtEl>
                                        <p:attrNameLst>
                                          <p:attrName>style.visibility</p:attrName>
                                        </p:attrNameLst>
                                      </p:cBhvr>
                                      <p:to>
                                        <p:strVal val="visible"/>
                                      </p:to>
                                    </p:set>
                                    <p:anim calcmode="lin" valueType="num">
                                      <p:cBhvr additive="base">
                                        <p:cTn id="63" dur="500" fill="hold"/>
                                        <p:tgtEl>
                                          <p:spTgt spid="74761"/>
                                        </p:tgtEl>
                                        <p:attrNameLst>
                                          <p:attrName>ppt_x</p:attrName>
                                        </p:attrNameLst>
                                      </p:cBhvr>
                                      <p:tavLst>
                                        <p:tav tm="0">
                                          <p:val>
                                            <p:strVal val="0-#ppt_w/2"/>
                                          </p:val>
                                        </p:tav>
                                        <p:tav tm="100000">
                                          <p:val>
                                            <p:strVal val="#ppt_x"/>
                                          </p:val>
                                        </p:tav>
                                      </p:tavLst>
                                    </p:anim>
                                    <p:anim calcmode="lin" valueType="num">
                                      <p:cBhvr additive="base">
                                        <p:cTn id="64" dur="500" fill="hold"/>
                                        <p:tgtEl>
                                          <p:spTgt spid="74761"/>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74759"/>
                                        </p:tgtEl>
                                        <p:attrNameLst>
                                          <p:attrName>style.visibility</p:attrName>
                                        </p:attrNameLst>
                                      </p:cBhvr>
                                      <p:to>
                                        <p:strVal val="visible"/>
                                      </p:to>
                                    </p:set>
                                    <p:anim calcmode="lin" valueType="num">
                                      <p:cBhvr additive="base">
                                        <p:cTn id="69" dur="500" fill="hold"/>
                                        <p:tgtEl>
                                          <p:spTgt spid="74759"/>
                                        </p:tgtEl>
                                        <p:attrNameLst>
                                          <p:attrName>ppt_x</p:attrName>
                                        </p:attrNameLst>
                                      </p:cBhvr>
                                      <p:tavLst>
                                        <p:tav tm="0">
                                          <p:val>
                                            <p:strVal val="0-#ppt_w/2"/>
                                          </p:val>
                                        </p:tav>
                                        <p:tav tm="100000">
                                          <p:val>
                                            <p:strVal val="#ppt_x"/>
                                          </p:val>
                                        </p:tav>
                                      </p:tavLst>
                                    </p:anim>
                                    <p:anim calcmode="lin" valueType="num">
                                      <p:cBhvr additive="base">
                                        <p:cTn id="70" dur="500" fill="hold"/>
                                        <p:tgtEl>
                                          <p:spTgt spid="74759"/>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74762"/>
                                        </p:tgtEl>
                                        <p:attrNameLst>
                                          <p:attrName>style.visibility</p:attrName>
                                        </p:attrNameLst>
                                      </p:cBhvr>
                                      <p:to>
                                        <p:strVal val="visible"/>
                                      </p:to>
                                    </p:set>
                                    <p:anim calcmode="lin" valueType="num">
                                      <p:cBhvr additive="base">
                                        <p:cTn id="75" dur="500" fill="hold"/>
                                        <p:tgtEl>
                                          <p:spTgt spid="74762"/>
                                        </p:tgtEl>
                                        <p:attrNameLst>
                                          <p:attrName>ppt_x</p:attrName>
                                        </p:attrNameLst>
                                      </p:cBhvr>
                                      <p:tavLst>
                                        <p:tav tm="0">
                                          <p:val>
                                            <p:strVal val="0-#ppt_w/2"/>
                                          </p:val>
                                        </p:tav>
                                        <p:tav tm="100000">
                                          <p:val>
                                            <p:strVal val="#ppt_x"/>
                                          </p:val>
                                        </p:tav>
                                      </p:tavLst>
                                    </p:anim>
                                    <p:anim calcmode="lin" valueType="num">
                                      <p:cBhvr additive="base">
                                        <p:cTn id="76" dur="500" fill="hold"/>
                                        <p:tgtEl>
                                          <p:spTgt spid="74762"/>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74760"/>
                                        </p:tgtEl>
                                        <p:attrNameLst>
                                          <p:attrName>style.visibility</p:attrName>
                                        </p:attrNameLst>
                                      </p:cBhvr>
                                      <p:to>
                                        <p:strVal val="visible"/>
                                      </p:to>
                                    </p:set>
                                    <p:anim calcmode="lin" valueType="num">
                                      <p:cBhvr additive="base">
                                        <p:cTn id="81" dur="500" fill="hold"/>
                                        <p:tgtEl>
                                          <p:spTgt spid="74760"/>
                                        </p:tgtEl>
                                        <p:attrNameLst>
                                          <p:attrName>ppt_x</p:attrName>
                                        </p:attrNameLst>
                                      </p:cBhvr>
                                      <p:tavLst>
                                        <p:tav tm="0">
                                          <p:val>
                                            <p:strVal val="0-#ppt_w/2"/>
                                          </p:val>
                                        </p:tav>
                                        <p:tav tm="100000">
                                          <p:val>
                                            <p:strVal val="#ppt_x"/>
                                          </p:val>
                                        </p:tav>
                                      </p:tavLst>
                                    </p:anim>
                                    <p:anim calcmode="lin" valueType="num">
                                      <p:cBhvr additive="base">
                                        <p:cTn id="82" dur="500" fill="hold"/>
                                        <p:tgtEl>
                                          <p:spTgt spid="74760"/>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74763"/>
                                        </p:tgtEl>
                                        <p:attrNameLst>
                                          <p:attrName>style.visibility</p:attrName>
                                        </p:attrNameLst>
                                      </p:cBhvr>
                                      <p:to>
                                        <p:strVal val="visible"/>
                                      </p:to>
                                    </p:set>
                                    <p:anim calcmode="lin" valueType="num">
                                      <p:cBhvr additive="base">
                                        <p:cTn id="87" dur="500" fill="hold"/>
                                        <p:tgtEl>
                                          <p:spTgt spid="74763"/>
                                        </p:tgtEl>
                                        <p:attrNameLst>
                                          <p:attrName>ppt_x</p:attrName>
                                        </p:attrNameLst>
                                      </p:cBhvr>
                                      <p:tavLst>
                                        <p:tav tm="0">
                                          <p:val>
                                            <p:strVal val="0-#ppt_w/2"/>
                                          </p:val>
                                        </p:tav>
                                        <p:tav tm="100000">
                                          <p:val>
                                            <p:strVal val="#ppt_x"/>
                                          </p:val>
                                        </p:tav>
                                      </p:tavLst>
                                    </p:anim>
                                    <p:anim calcmode="lin" valueType="num">
                                      <p:cBhvr additive="base">
                                        <p:cTn id="88" dur="500" fill="hold"/>
                                        <p:tgtEl>
                                          <p:spTgt spid="74763"/>
                                        </p:tgtEl>
                                        <p:attrNameLst>
                                          <p:attrName>ppt_y</p:attrName>
                                        </p:attrNameLst>
                                      </p:cBhvr>
                                      <p:tavLst>
                                        <p:tav tm="0">
                                          <p:val>
                                            <p:strVal val="#ppt_y"/>
                                          </p:val>
                                        </p:tav>
                                        <p:tav tm="100000">
                                          <p:val>
                                            <p:strVal val="#ppt_y"/>
                                          </p:val>
                                        </p:tav>
                                      </p:tavLst>
                                    </p:anim>
                                  </p:childTnLst>
                                </p:cTn>
                              </p:par>
                            </p:childTnLst>
                          </p:cTn>
                        </p:par>
                        <p:par>
                          <p:cTn id="89" fill="hold" nodeType="afterGroup">
                            <p:stCondLst>
                              <p:cond delay="500"/>
                            </p:stCondLst>
                            <p:childTnLst>
                              <p:par>
                                <p:cTn id="90" presetID="2" presetClass="entr" presetSubtype="8" fill="hold" nodeType="afterEffect">
                                  <p:stCondLst>
                                    <p:cond delay="0"/>
                                  </p:stCondLst>
                                  <p:childTnLst>
                                    <p:set>
                                      <p:cBhvr>
                                        <p:cTn id="91" dur="1" fill="hold">
                                          <p:stCondLst>
                                            <p:cond delay="0"/>
                                          </p:stCondLst>
                                        </p:cTn>
                                        <p:tgtEl>
                                          <p:spTgt spid="74795"/>
                                        </p:tgtEl>
                                        <p:attrNameLst>
                                          <p:attrName>style.visibility</p:attrName>
                                        </p:attrNameLst>
                                      </p:cBhvr>
                                      <p:to>
                                        <p:strVal val="visible"/>
                                      </p:to>
                                    </p:set>
                                    <p:anim calcmode="lin" valueType="num">
                                      <p:cBhvr additive="base">
                                        <p:cTn id="92" dur="500" fill="hold"/>
                                        <p:tgtEl>
                                          <p:spTgt spid="74795"/>
                                        </p:tgtEl>
                                        <p:attrNameLst>
                                          <p:attrName>ppt_x</p:attrName>
                                        </p:attrNameLst>
                                      </p:cBhvr>
                                      <p:tavLst>
                                        <p:tav tm="0">
                                          <p:val>
                                            <p:strVal val="0-#ppt_w/2"/>
                                          </p:val>
                                        </p:tav>
                                        <p:tav tm="100000">
                                          <p:val>
                                            <p:strVal val="#ppt_x"/>
                                          </p:val>
                                        </p:tav>
                                      </p:tavLst>
                                    </p:anim>
                                    <p:anim calcmode="lin" valueType="num">
                                      <p:cBhvr additive="base">
                                        <p:cTn id="93" dur="500" fill="hold"/>
                                        <p:tgtEl>
                                          <p:spTgt spid="747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autoUpdateAnimBg="0"/>
      <p:bldP spid="74756" grpId="0" autoUpdateAnimBg="0"/>
      <p:bldP spid="74757" grpId="0" autoUpdateAnimBg="0"/>
      <p:bldP spid="74758" grpId="0" autoUpdateAnimBg="0"/>
      <p:bldP spid="74759" grpId="0" autoUpdateAnimBg="0"/>
      <p:bldP spid="74760" grpId="0" autoUpdateAnimBg="0"/>
      <p:bldP spid="74761" grpId="0" autoUpdateAnimBg="0"/>
      <p:bldP spid="74762" grpId="0" autoUpdateAnimBg="0"/>
      <p:bldP spid="74763" grpId="0" autoUpdateAnimBg="0"/>
      <p:bldP spid="7476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7"/>
          <p:cNvSpPr>
            <a:spLocks noGrp="1" noChangeArrowheads="1"/>
          </p:cNvSpPr>
          <p:nvPr>
            <p:ph type="title"/>
          </p:nvPr>
        </p:nvSpPr>
        <p:spPr/>
        <p:txBody>
          <a:bodyPr/>
          <a:lstStyle/>
          <a:p>
            <a:pPr eaLnBrk="1" hangingPunct="1"/>
            <a:r>
              <a:rPr lang="en-US" altLang="zh-TW">
                <a:latin typeface="Times New Roman" charset="0"/>
                <a:ea typeface="新細明體" charset="0"/>
                <a:cs typeface="新細明體" charset="0"/>
              </a:rPr>
              <a:t>Key Verse</a:t>
            </a:r>
          </a:p>
        </p:txBody>
      </p:sp>
      <p:sp>
        <p:nvSpPr>
          <p:cNvPr id="35843"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pic>
        <p:nvPicPr>
          <p:cNvPr id="35844" name="Picture 4" descr="j02376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200" y="381000"/>
            <a:ext cx="18288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953000" y="1714500"/>
            <a:ext cx="3581400" cy="1219200"/>
          </a:xfrm>
          <a:prstGeom prst="rect">
            <a:avLst/>
          </a:prstGeom>
        </p:spPr>
        <p:txBody>
          <a:bodyPr wrap="none" fromWordArt="1">
            <a:prstTxWarp prst="textDeflate">
              <a:avLst>
                <a:gd name="adj" fmla="val 26227"/>
              </a:avLst>
            </a:prstTxWarp>
          </a:bodyPr>
          <a:lstStyle/>
          <a:p>
            <a:r>
              <a:rPr lang="zh-TW" altLang="en-US" sz="3600" kern="10">
                <a:ln w="9525" cap="sq">
                  <a:solidFill>
                    <a:srgbClr val="000000"/>
                  </a:solidFill>
                  <a:round/>
                  <a:headEnd type="none" w="sm" len="sm"/>
                  <a:tailEnd type="none" w="sm" len="sm"/>
                </a:ln>
                <a:solidFill>
                  <a:srgbClr val="0000FF"/>
                </a:solidFill>
                <a:latin typeface="Impact"/>
                <a:ea typeface="Impact"/>
                <a:cs typeface="Impact"/>
              </a:rPr>
              <a:t>撒上 </a:t>
            </a:r>
            <a:r>
              <a:rPr lang="en-US" altLang="zh-TW" sz="3600" kern="10">
                <a:ln w="9525" cap="sq">
                  <a:solidFill>
                    <a:srgbClr val="000000"/>
                  </a:solidFill>
                  <a:round/>
                  <a:headEnd type="none" w="sm" len="sm"/>
                  <a:tailEnd type="none" w="sm" len="sm"/>
                </a:ln>
                <a:solidFill>
                  <a:srgbClr val="0000FF"/>
                </a:solidFill>
                <a:latin typeface="Impact"/>
                <a:ea typeface="Impact"/>
                <a:cs typeface="Impact"/>
              </a:rPr>
              <a:t>8:5</a:t>
            </a:r>
            <a:endParaRPr lang="en-US" sz="3600" kern="10">
              <a:ln w="9525" cap="sq">
                <a:solidFill>
                  <a:srgbClr val="000000"/>
                </a:solidFill>
                <a:round/>
                <a:headEnd type="none" w="sm" len="sm"/>
                <a:tailEnd type="none" w="sm" len="sm"/>
              </a:ln>
              <a:solidFill>
                <a:srgbClr val="0000FF"/>
              </a:solidFill>
              <a:latin typeface="Impact"/>
              <a:ea typeface="Impact"/>
              <a:cs typeface="Impact"/>
            </a:endParaRPr>
          </a:p>
        </p:txBody>
      </p:sp>
      <p:pic>
        <p:nvPicPr>
          <p:cNvPr id="59401" name="Picture 9" descr="DIA-Jan-2000-2">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4267200"/>
            <a:ext cx="6477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4" name="Rectangle 12"/>
          <p:cNvSpPr>
            <a:spLocks noChangeArrowheads="1"/>
          </p:cNvSpPr>
          <p:nvPr/>
        </p:nvSpPr>
        <p:spPr bwMode="auto">
          <a:xfrm>
            <a:off x="609600" y="5029200"/>
            <a:ext cx="3048000" cy="116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lvl="1" algn="l">
              <a:spcBef>
                <a:spcPct val="50000"/>
              </a:spcBef>
              <a:buFontTx/>
              <a:buChar char="–"/>
            </a:pPr>
            <a:r>
              <a:rPr lang="zh-CN" altLang="en-US">
                <a:solidFill>
                  <a:srgbClr val="6600CC"/>
                </a:solidFill>
                <a:ea typeface="宋体" charset="0"/>
                <a:cs typeface="宋体" charset="0"/>
              </a:rPr>
              <a:t>时机不成熟</a:t>
            </a:r>
            <a:endParaRPr lang="zh-TW" altLang="en-US">
              <a:solidFill>
                <a:srgbClr val="6600CC"/>
              </a:solidFill>
              <a:ea typeface="新細明體" charset="0"/>
              <a:cs typeface="新細明體" charset="0"/>
            </a:endParaRPr>
          </a:p>
          <a:p>
            <a:pPr lvl="1" algn="l">
              <a:spcBef>
                <a:spcPct val="50000"/>
              </a:spcBef>
              <a:buFontTx/>
              <a:buChar char="–"/>
            </a:pPr>
            <a:r>
              <a:rPr lang="zh-CN" altLang="en-US">
                <a:solidFill>
                  <a:srgbClr val="6600CC"/>
                </a:solidFill>
                <a:ea typeface="宋体" charset="0"/>
                <a:cs typeface="宋体" charset="0"/>
              </a:rPr>
              <a:t>动机不对</a:t>
            </a:r>
          </a:p>
        </p:txBody>
      </p:sp>
      <p:sp>
        <p:nvSpPr>
          <p:cNvPr id="35848" name="WordArt 13"/>
          <p:cNvSpPr>
            <a:spLocks noChangeArrowheads="1" noChangeShapeType="1" noTextEdit="1"/>
          </p:cNvSpPr>
          <p:nvPr/>
        </p:nvSpPr>
        <p:spPr bwMode="auto">
          <a:xfrm>
            <a:off x="3048000" y="0"/>
            <a:ext cx="4953000" cy="1714500"/>
          </a:xfrm>
          <a:prstGeom prst="rect">
            <a:avLst/>
          </a:prstGeom>
        </p:spPr>
        <p:txBody>
          <a:bodyPr wrap="none" fromWordArt="1">
            <a:prstTxWarp prst="textSlantUp">
              <a:avLst>
                <a:gd name="adj" fmla="val 32056"/>
              </a:avLst>
            </a:prstTxWarp>
          </a:bodyPr>
          <a:lstStyle/>
          <a:p>
            <a:r>
              <a:rPr lang="zh-CHT" alt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金 句</a:t>
            </a:r>
            <a:endPar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59407" name="Text Box 1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194</a:t>
            </a:r>
            <a:endParaRPr lang="en-US" altLang="zh-TW" sz="2400" b="0">
              <a:solidFill>
                <a:schemeClr val="bg1"/>
              </a:solidFill>
              <a:ea typeface="新細明體" charset="0"/>
              <a:cs typeface="新細明體" charset="0"/>
            </a:endParaRPr>
          </a:p>
        </p:txBody>
      </p:sp>
      <p:sp>
        <p:nvSpPr>
          <p:cNvPr id="35850" name="Rectangle 16"/>
          <p:cNvSpPr>
            <a:spLocks noChangeArrowheads="1"/>
          </p:cNvSpPr>
          <p:nvPr/>
        </p:nvSpPr>
        <p:spPr bwMode="auto">
          <a:xfrm>
            <a:off x="685800" y="22098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CN" altLang="en-US" sz="3200">
                <a:ea typeface="宋体" charset="0"/>
                <a:cs typeface="宋体" charset="0"/>
              </a:rPr>
              <a:t>让 我们 来读</a:t>
            </a:r>
          </a:p>
          <a:p>
            <a:pPr marL="342900" indent="-342900" algn="l">
              <a:spcBef>
                <a:spcPct val="20000"/>
              </a:spcBef>
              <a:buFontTx/>
              <a:buChar char="•"/>
            </a:pPr>
            <a:r>
              <a:rPr lang="zh-CN" altLang="en-US" sz="3200">
                <a:ea typeface="宋体" charset="0"/>
                <a:cs typeface="宋体" charset="0"/>
              </a:rPr>
              <a:t>以色列人要求一位王是不是</a:t>
            </a:r>
          </a:p>
          <a:p>
            <a:pPr marL="342900" indent="-342900" algn="l">
              <a:spcBef>
                <a:spcPct val="20000"/>
              </a:spcBef>
            </a:pPr>
            <a:r>
              <a:rPr lang="zh-CN" altLang="en-US" sz="3200">
                <a:ea typeface="宋体" charset="0"/>
                <a:cs typeface="宋体" charset="0"/>
              </a:rPr>
              <a:t>    一个好的主意</a:t>
            </a:r>
            <a:r>
              <a:rPr lang="en-US" altLang="zh-TW" sz="3200">
                <a:ea typeface="新細明體" charset="0"/>
                <a:cs typeface="新細明體" charset="0"/>
              </a:rPr>
              <a:t>?</a:t>
            </a:r>
          </a:p>
          <a:p>
            <a:pPr marL="342900" indent="-342900" algn="l">
              <a:spcBef>
                <a:spcPct val="20000"/>
              </a:spcBef>
              <a:buFontTx/>
              <a:buChar char="•"/>
            </a:pPr>
            <a:r>
              <a:rPr lang="zh-CN" altLang="en-US" sz="3200">
                <a:ea typeface="宋体" charset="0"/>
                <a:cs typeface="宋体" charset="0"/>
              </a:rPr>
              <a:t>为什么或者不然</a:t>
            </a:r>
            <a:r>
              <a:rPr lang="en-US" altLang="zh-TW" sz="3200">
                <a:ea typeface="新細明體" charset="0"/>
                <a:cs typeface="新細明體" charset="0"/>
              </a:rPr>
              <a:t>?</a:t>
            </a:r>
          </a:p>
        </p:txBody>
      </p:sp>
      <p:sp>
        <p:nvSpPr>
          <p:cNvPr id="35851" name="Rectangle 18"/>
          <p:cNvSpPr>
            <a:spLocks noChangeArrowheads="1"/>
          </p:cNvSpPr>
          <p:nvPr/>
        </p:nvSpPr>
        <p:spPr bwMode="auto">
          <a:xfrm>
            <a:off x="4479925" y="3148013"/>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endParaRPr lang="zh-TW" altLang="en-US" b="0">
              <a:solidFill>
                <a:srgbClr val="CC0066"/>
              </a:solidFill>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9"/>
          <p:cNvSpPr>
            <a:spLocks noGrp="1" noChangeArrowheads="1"/>
          </p:cNvSpPr>
          <p:nvPr>
            <p:ph type="title"/>
          </p:nvPr>
        </p:nvSpPr>
        <p:spPr>
          <a:xfrm>
            <a:off x="76200" y="6248400"/>
            <a:ext cx="5867400" cy="609600"/>
          </a:xfrm>
        </p:spPr>
        <p:txBody>
          <a:bodyPr/>
          <a:lstStyle/>
          <a:p>
            <a:pPr algn="l" eaLnBrk="1" hangingPunct="1"/>
            <a:r>
              <a:rPr lang="zh-CN" altLang="en-US" sz="2400" b="1">
                <a:latin typeface="Times New Roman" charset="0"/>
                <a:ea typeface="宋体" charset="0"/>
                <a:cs typeface="宋体" charset="0"/>
              </a:rPr>
              <a:t>它所包括的时期</a:t>
            </a:r>
          </a:p>
        </p:txBody>
      </p:sp>
      <p:sp>
        <p:nvSpPr>
          <p:cNvPr id="41987" name="Rectangle 16"/>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ltLang="zh-CN">
              <a:ea typeface="宋体" charset="0"/>
              <a:cs typeface="宋体" charset="0"/>
            </a:endParaRPr>
          </a:p>
        </p:txBody>
      </p:sp>
      <p:sp>
        <p:nvSpPr>
          <p:cNvPr id="65540" name="WordArt 4"/>
          <p:cNvSpPr>
            <a:spLocks noChangeArrowheads="1" noChangeShapeType="1" noTextEdit="1"/>
          </p:cNvSpPr>
          <p:nvPr/>
        </p:nvSpPr>
        <p:spPr bwMode="auto">
          <a:xfrm>
            <a:off x="2971800" y="228600"/>
            <a:ext cx="4953000" cy="1714500"/>
          </a:xfrm>
          <a:prstGeom prst="rect">
            <a:avLst/>
          </a:prstGeom>
        </p:spPr>
        <p:txBody>
          <a:bodyPr wrap="none" fromWordArt="1">
            <a:prstTxWarp prst="textSlantUp">
              <a:avLst>
                <a:gd name="adj" fmla="val 32056"/>
              </a:avLst>
            </a:prstTxWarp>
          </a:bodyPr>
          <a:lstStyle/>
          <a:p>
            <a:r>
              <a:rPr lang="zh-TW" alt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它所包括的时期</a:t>
            </a:r>
            <a:endPar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pic>
        <p:nvPicPr>
          <p:cNvPr id="65542" name="Picture 6" descr="j029029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2819400"/>
            <a:ext cx="1524000" cy="140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4" name="Picture 8" descr="j025444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81200"/>
            <a:ext cx="11334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5" name="Picture 9" descr="j0229879"/>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90600" y="4343400"/>
            <a:ext cx="1679575"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6" name="Picture 10" descr="j023241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239000" y="5538788"/>
            <a:ext cx="13335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7" name="Rectangle 11"/>
          <p:cNvSpPr>
            <a:spLocks noChangeArrowheads="1"/>
          </p:cNvSpPr>
          <p:nvPr/>
        </p:nvSpPr>
        <p:spPr bwMode="auto">
          <a:xfrm>
            <a:off x="2435225" y="3175000"/>
            <a:ext cx="4373563"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lgn="l">
              <a:lnSpc>
                <a:spcPct val="90000"/>
              </a:lnSpc>
              <a:spcBef>
                <a:spcPct val="20000"/>
              </a:spcBef>
            </a:pPr>
            <a:r>
              <a:rPr lang="zh-CN" altLang="en-US">
                <a:solidFill>
                  <a:srgbClr val="3333CC"/>
                </a:solidFill>
                <a:ea typeface="宋体" charset="0"/>
                <a:cs typeface="宋体" charset="0"/>
              </a:rPr>
              <a:t>主前</a:t>
            </a:r>
            <a:r>
              <a:rPr lang="en-US" altLang="zh-TW">
                <a:solidFill>
                  <a:srgbClr val="3333CC"/>
                </a:solidFill>
                <a:ea typeface="新細明體" charset="0"/>
                <a:cs typeface="新細明體" charset="0"/>
              </a:rPr>
              <a:t>1105</a:t>
            </a:r>
            <a:r>
              <a:rPr lang="zh-CN" altLang="en-US">
                <a:solidFill>
                  <a:srgbClr val="3333CC"/>
                </a:solidFill>
                <a:ea typeface="宋体" charset="0"/>
                <a:cs typeface="宋体" charset="0"/>
              </a:rPr>
              <a:t>年</a:t>
            </a:r>
            <a:r>
              <a:rPr lang="zh-TW" altLang="en-US">
                <a:solidFill>
                  <a:srgbClr val="3333CC"/>
                </a:solidFill>
                <a:ea typeface="新細明體" charset="0"/>
                <a:cs typeface="新細明體" charset="0"/>
              </a:rPr>
              <a:t>   </a:t>
            </a:r>
            <a:r>
              <a:rPr lang="en-US" altLang="zh-TW">
                <a:solidFill>
                  <a:srgbClr val="3333CC"/>
                </a:solidFill>
                <a:ea typeface="新細明體" charset="0"/>
                <a:cs typeface="新細明體" charset="0"/>
              </a:rPr>
              <a:t>---</a:t>
            </a:r>
            <a:r>
              <a:rPr lang="zh-CN" altLang="en-US">
                <a:solidFill>
                  <a:srgbClr val="3333CC"/>
                </a:solidFill>
                <a:ea typeface="宋体" charset="0"/>
                <a:cs typeface="宋体" charset="0"/>
              </a:rPr>
              <a:t>主前</a:t>
            </a:r>
            <a:r>
              <a:rPr lang="en-US" altLang="zh-TW">
                <a:solidFill>
                  <a:srgbClr val="3333CC"/>
                </a:solidFill>
                <a:ea typeface="新細明體" charset="0"/>
                <a:cs typeface="新細明體" charset="0"/>
              </a:rPr>
              <a:t>1011</a:t>
            </a:r>
            <a:r>
              <a:rPr lang="zh-CN" altLang="en-US">
                <a:solidFill>
                  <a:srgbClr val="3333CC"/>
                </a:solidFill>
                <a:ea typeface="宋体" charset="0"/>
                <a:cs typeface="宋体" charset="0"/>
              </a:rPr>
              <a:t>年</a:t>
            </a:r>
            <a:endParaRPr lang="zh-TW" altLang="en-US">
              <a:solidFill>
                <a:srgbClr val="3333CC"/>
              </a:solidFill>
              <a:ea typeface="新細明體" charset="0"/>
              <a:cs typeface="新細明體" charset="0"/>
            </a:endParaRPr>
          </a:p>
        </p:txBody>
      </p:sp>
      <p:sp>
        <p:nvSpPr>
          <p:cNvPr id="65548" name="Rectangle 12"/>
          <p:cNvSpPr>
            <a:spLocks noChangeArrowheads="1"/>
          </p:cNvSpPr>
          <p:nvPr/>
        </p:nvSpPr>
        <p:spPr bwMode="auto">
          <a:xfrm>
            <a:off x="2590800" y="4411663"/>
            <a:ext cx="320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l">
              <a:lnSpc>
                <a:spcPct val="90000"/>
              </a:lnSpc>
              <a:spcBef>
                <a:spcPct val="20000"/>
              </a:spcBef>
            </a:pPr>
            <a:r>
              <a:rPr lang="zh-CN" altLang="en-US">
                <a:solidFill>
                  <a:srgbClr val="CC0099"/>
                </a:solidFill>
                <a:ea typeface="宋体" charset="0"/>
                <a:cs typeface="宋体" charset="0"/>
              </a:rPr>
              <a:t>開始</a:t>
            </a:r>
            <a:r>
              <a:rPr lang="en-US" altLang="zh-TW">
                <a:solidFill>
                  <a:srgbClr val="CC0099"/>
                </a:solidFill>
                <a:ea typeface="新細明體" charset="0"/>
                <a:cs typeface="新細明體" charset="0"/>
              </a:rPr>
              <a:t>:</a:t>
            </a:r>
            <a:r>
              <a:rPr lang="en-US" altLang="zh-TW">
                <a:solidFill>
                  <a:srgbClr val="3333CC"/>
                </a:solidFill>
                <a:ea typeface="新細明體" charset="0"/>
                <a:cs typeface="新細明體" charset="0"/>
              </a:rPr>
              <a:t> </a:t>
            </a:r>
            <a:r>
              <a:rPr lang="zh-CN" altLang="en-US">
                <a:solidFill>
                  <a:srgbClr val="0000FF"/>
                </a:solidFill>
                <a:ea typeface="宋体" charset="0"/>
                <a:cs typeface="宋体" charset="0"/>
              </a:rPr>
              <a:t>撒母耳出世</a:t>
            </a:r>
            <a:endParaRPr lang="en-US" altLang="zh-CN">
              <a:solidFill>
                <a:srgbClr val="0000FF"/>
              </a:solidFill>
              <a:ea typeface="宋体" charset="0"/>
              <a:cs typeface="宋体" charset="0"/>
            </a:endParaRPr>
          </a:p>
        </p:txBody>
      </p:sp>
      <p:sp>
        <p:nvSpPr>
          <p:cNvPr id="65549" name="Rectangle 13"/>
          <p:cNvSpPr>
            <a:spLocks noChangeArrowheads="1"/>
          </p:cNvSpPr>
          <p:nvPr/>
        </p:nvSpPr>
        <p:spPr bwMode="auto">
          <a:xfrm>
            <a:off x="5468938" y="5105400"/>
            <a:ext cx="2535237"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lgn="l">
              <a:lnSpc>
                <a:spcPct val="90000"/>
              </a:lnSpc>
              <a:spcBef>
                <a:spcPct val="20000"/>
              </a:spcBef>
            </a:pPr>
            <a:r>
              <a:rPr lang="zh-CN" altLang="en-US">
                <a:solidFill>
                  <a:srgbClr val="CC0099"/>
                </a:solidFill>
                <a:ea typeface="宋体" charset="0"/>
                <a:cs typeface="宋体" charset="0"/>
              </a:rPr>
              <a:t>结尾</a:t>
            </a:r>
            <a:r>
              <a:rPr lang="en-US" altLang="zh-TW">
                <a:solidFill>
                  <a:srgbClr val="CC0099"/>
                </a:solidFill>
                <a:ea typeface="新細明體" charset="0"/>
                <a:cs typeface="新細明體" charset="0"/>
              </a:rPr>
              <a:t>:</a:t>
            </a:r>
            <a:r>
              <a:rPr lang="en-US" altLang="zh-TW">
                <a:solidFill>
                  <a:srgbClr val="3333CC"/>
                </a:solidFill>
                <a:ea typeface="新細明體" charset="0"/>
                <a:cs typeface="新細明體" charset="0"/>
              </a:rPr>
              <a:t> </a:t>
            </a:r>
            <a:r>
              <a:rPr lang="zh-CN" altLang="en-US">
                <a:solidFill>
                  <a:srgbClr val="0000FF"/>
                </a:solidFill>
                <a:ea typeface="宋体" charset="0"/>
                <a:cs typeface="宋体" charset="0"/>
              </a:rPr>
              <a:t>扫罗过世</a:t>
            </a:r>
            <a:endParaRPr lang="zh-TW" altLang="en-US">
              <a:solidFill>
                <a:srgbClr val="0000FF"/>
              </a:solidFill>
              <a:ea typeface="新細明體" charset="0"/>
              <a:cs typeface="新細明體" charset="0"/>
            </a:endParaRPr>
          </a:p>
        </p:txBody>
      </p:sp>
      <p:sp>
        <p:nvSpPr>
          <p:cNvPr id="65553" name="Text Box 1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194</a:t>
            </a:r>
            <a:endParaRPr lang="en-US" altLang="zh-TW" sz="2400" b="0">
              <a:solidFill>
                <a:schemeClr val="bg1"/>
              </a:solidFill>
              <a:ea typeface="新細明體" charset="0"/>
              <a:cs typeface="新細明體" charset="0"/>
            </a:endParaRPr>
          </a:p>
        </p:txBody>
      </p:sp>
      <p:sp>
        <p:nvSpPr>
          <p:cNvPr id="41997" name="Rectangle 18"/>
          <p:cNvSpPr>
            <a:spLocks noChangeArrowheads="1"/>
          </p:cNvSpPr>
          <p:nvPr/>
        </p:nvSpPr>
        <p:spPr bwMode="auto">
          <a:xfrm>
            <a:off x="2435225" y="1981200"/>
            <a:ext cx="3200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pPr>
            <a:r>
              <a:rPr lang="zh-TW" altLang="en-US" sz="1800">
                <a:solidFill>
                  <a:srgbClr val="3333CC"/>
                </a:solidFill>
                <a:ea typeface="新細明體" charset="0"/>
                <a:cs typeface="新細明體" charset="0"/>
              </a:rPr>
              <a:t>			</a:t>
            </a:r>
          </a:p>
          <a:p>
            <a:pPr marL="342900" indent="-342900" algn="l">
              <a:spcBef>
                <a:spcPct val="20000"/>
              </a:spcBef>
            </a:pPr>
            <a:r>
              <a:rPr lang="zh-CN" altLang="en-US">
                <a:solidFill>
                  <a:srgbClr val="3333CC"/>
                </a:solidFill>
                <a:ea typeface="宋体" charset="0"/>
                <a:cs typeface="宋体" charset="0"/>
              </a:rPr>
              <a:t>九十四 年</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additive="base">
                                        <p:cTn id="7" dur="500" fill="hold"/>
                                        <p:tgtEl>
                                          <p:spTgt spid="65540"/>
                                        </p:tgtEl>
                                        <p:attrNameLst>
                                          <p:attrName>ppt_x</p:attrName>
                                        </p:attrNameLst>
                                      </p:cBhvr>
                                      <p:tavLst>
                                        <p:tav tm="0">
                                          <p:val>
                                            <p:strVal val="0-#ppt_w/2"/>
                                          </p:val>
                                        </p:tav>
                                        <p:tav tm="100000">
                                          <p:val>
                                            <p:strVal val="#ppt_x"/>
                                          </p:val>
                                        </p:tav>
                                      </p:tavLst>
                                    </p:anim>
                                    <p:anim calcmode="lin" valueType="num">
                                      <p:cBhvr additive="base">
                                        <p:cTn id="8" dur="500" fill="hold"/>
                                        <p:tgtEl>
                                          <p:spTgt spid="6554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544"/>
                                        </p:tgtEl>
                                        <p:attrNameLst>
                                          <p:attrName>style.visibility</p:attrName>
                                        </p:attrNameLst>
                                      </p:cBhvr>
                                      <p:to>
                                        <p:strVal val="visible"/>
                                      </p:to>
                                    </p:set>
                                    <p:anim calcmode="lin" valueType="num">
                                      <p:cBhvr additive="base">
                                        <p:cTn id="11" dur="500" fill="hold"/>
                                        <p:tgtEl>
                                          <p:spTgt spid="65544"/>
                                        </p:tgtEl>
                                        <p:attrNameLst>
                                          <p:attrName>ppt_x</p:attrName>
                                        </p:attrNameLst>
                                      </p:cBhvr>
                                      <p:tavLst>
                                        <p:tav tm="0">
                                          <p:val>
                                            <p:strVal val="0-#ppt_w/2"/>
                                          </p:val>
                                        </p:tav>
                                        <p:tav tm="100000">
                                          <p:val>
                                            <p:strVal val="#ppt_x"/>
                                          </p:val>
                                        </p:tav>
                                      </p:tavLst>
                                    </p:anim>
                                    <p:anim calcmode="lin" valueType="num">
                                      <p:cBhvr additive="base">
                                        <p:cTn id="12" dur="500" fill="hold"/>
                                        <p:tgtEl>
                                          <p:spTgt spid="6554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5542"/>
                                        </p:tgtEl>
                                        <p:attrNameLst>
                                          <p:attrName>style.visibility</p:attrName>
                                        </p:attrNameLst>
                                      </p:cBhvr>
                                      <p:to>
                                        <p:strVal val="visible"/>
                                      </p:to>
                                    </p:set>
                                    <p:anim calcmode="lin" valueType="num">
                                      <p:cBhvr additive="base">
                                        <p:cTn id="15" dur="500" fill="hold"/>
                                        <p:tgtEl>
                                          <p:spTgt spid="65542"/>
                                        </p:tgtEl>
                                        <p:attrNameLst>
                                          <p:attrName>ppt_x</p:attrName>
                                        </p:attrNameLst>
                                      </p:cBhvr>
                                      <p:tavLst>
                                        <p:tav tm="0">
                                          <p:val>
                                            <p:strVal val="0-#ppt_w/2"/>
                                          </p:val>
                                        </p:tav>
                                        <p:tav tm="100000">
                                          <p:val>
                                            <p:strVal val="#ppt_x"/>
                                          </p:val>
                                        </p:tav>
                                      </p:tavLst>
                                    </p:anim>
                                    <p:anim calcmode="lin" valueType="num">
                                      <p:cBhvr additive="base">
                                        <p:cTn id="16" dur="500" fill="hold"/>
                                        <p:tgtEl>
                                          <p:spTgt spid="6554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5547"/>
                                        </p:tgtEl>
                                        <p:attrNameLst>
                                          <p:attrName>style.visibility</p:attrName>
                                        </p:attrNameLst>
                                      </p:cBhvr>
                                      <p:to>
                                        <p:strVal val="visible"/>
                                      </p:to>
                                    </p:set>
                                    <p:anim calcmode="lin" valueType="num">
                                      <p:cBhvr additive="base">
                                        <p:cTn id="19" dur="500" fill="hold"/>
                                        <p:tgtEl>
                                          <p:spTgt spid="65547"/>
                                        </p:tgtEl>
                                        <p:attrNameLst>
                                          <p:attrName>ppt_x</p:attrName>
                                        </p:attrNameLst>
                                      </p:cBhvr>
                                      <p:tavLst>
                                        <p:tav tm="0">
                                          <p:val>
                                            <p:strVal val="0-#ppt_w/2"/>
                                          </p:val>
                                        </p:tav>
                                        <p:tav tm="100000">
                                          <p:val>
                                            <p:strVal val="#ppt_x"/>
                                          </p:val>
                                        </p:tav>
                                      </p:tavLst>
                                    </p:anim>
                                    <p:anim calcmode="lin" valueType="num">
                                      <p:cBhvr additive="base">
                                        <p:cTn id="20" dur="500" fill="hold"/>
                                        <p:tgtEl>
                                          <p:spTgt spid="6554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65545"/>
                                        </p:tgtEl>
                                        <p:attrNameLst>
                                          <p:attrName>style.visibility</p:attrName>
                                        </p:attrNameLst>
                                      </p:cBhvr>
                                      <p:to>
                                        <p:strVal val="visible"/>
                                      </p:to>
                                    </p:set>
                                    <p:anim calcmode="lin" valueType="num">
                                      <p:cBhvr additive="base">
                                        <p:cTn id="25" dur="500" fill="hold"/>
                                        <p:tgtEl>
                                          <p:spTgt spid="65545"/>
                                        </p:tgtEl>
                                        <p:attrNameLst>
                                          <p:attrName>ppt_x</p:attrName>
                                        </p:attrNameLst>
                                      </p:cBhvr>
                                      <p:tavLst>
                                        <p:tav tm="0">
                                          <p:val>
                                            <p:strVal val="0-#ppt_w/2"/>
                                          </p:val>
                                        </p:tav>
                                        <p:tav tm="100000">
                                          <p:val>
                                            <p:strVal val="#ppt_x"/>
                                          </p:val>
                                        </p:tav>
                                      </p:tavLst>
                                    </p:anim>
                                    <p:anim calcmode="lin" valueType="num">
                                      <p:cBhvr additive="base">
                                        <p:cTn id="26" dur="500" fill="hold"/>
                                        <p:tgtEl>
                                          <p:spTgt spid="6554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5548"/>
                                        </p:tgtEl>
                                        <p:attrNameLst>
                                          <p:attrName>style.visibility</p:attrName>
                                        </p:attrNameLst>
                                      </p:cBhvr>
                                      <p:to>
                                        <p:strVal val="visible"/>
                                      </p:to>
                                    </p:set>
                                    <p:anim calcmode="lin" valueType="num">
                                      <p:cBhvr additive="base">
                                        <p:cTn id="29" dur="500" fill="hold"/>
                                        <p:tgtEl>
                                          <p:spTgt spid="65548"/>
                                        </p:tgtEl>
                                        <p:attrNameLst>
                                          <p:attrName>ppt_x</p:attrName>
                                        </p:attrNameLst>
                                      </p:cBhvr>
                                      <p:tavLst>
                                        <p:tav tm="0">
                                          <p:val>
                                            <p:strVal val="0-#ppt_w/2"/>
                                          </p:val>
                                        </p:tav>
                                        <p:tav tm="100000">
                                          <p:val>
                                            <p:strVal val="#ppt_x"/>
                                          </p:val>
                                        </p:tav>
                                      </p:tavLst>
                                    </p:anim>
                                    <p:anim calcmode="lin" valueType="num">
                                      <p:cBhvr additive="base">
                                        <p:cTn id="30"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65549"/>
                                        </p:tgtEl>
                                        <p:attrNameLst>
                                          <p:attrName>style.visibility</p:attrName>
                                        </p:attrNameLst>
                                      </p:cBhvr>
                                      <p:to>
                                        <p:strVal val="visible"/>
                                      </p:to>
                                    </p:set>
                                    <p:anim calcmode="lin" valueType="num">
                                      <p:cBhvr additive="base">
                                        <p:cTn id="35" dur="500" fill="hold"/>
                                        <p:tgtEl>
                                          <p:spTgt spid="65549"/>
                                        </p:tgtEl>
                                        <p:attrNameLst>
                                          <p:attrName>ppt_x</p:attrName>
                                        </p:attrNameLst>
                                      </p:cBhvr>
                                      <p:tavLst>
                                        <p:tav tm="0">
                                          <p:val>
                                            <p:strVal val="0-#ppt_w/2"/>
                                          </p:val>
                                        </p:tav>
                                        <p:tav tm="100000">
                                          <p:val>
                                            <p:strVal val="#ppt_x"/>
                                          </p:val>
                                        </p:tav>
                                      </p:tavLst>
                                    </p:anim>
                                    <p:anim calcmode="lin" valueType="num">
                                      <p:cBhvr additive="base">
                                        <p:cTn id="36" dur="500" fill="hold"/>
                                        <p:tgtEl>
                                          <p:spTgt spid="65549"/>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65546"/>
                                        </p:tgtEl>
                                        <p:attrNameLst>
                                          <p:attrName>style.visibility</p:attrName>
                                        </p:attrNameLst>
                                      </p:cBhvr>
                                      <p:to>
                                        <p:strVal val="visible"/>
                                      </p:to>
                                    </p:set>
                                    <p:anim calcmode="lin" valueType="num">
                                      <p:cBhvr additive="base">
                                        <p:cTn id="39" dur="500" fill="hold"/>
                                        <p:tgtEl>
                                          <p:spTgt spid="65546"/>
                                        </p:tgtEl>
                                        <p:attrNameLst>
                                          <p:attrName>ppt_x</p:attrName>
                                        </p:attrNameLst>
                                      </p:cBhvr>
                                      <p:tavLst>
                                        <p:tav tm="0">
                                          <p:val>
                                            <p:strVal val="0-#ppt_w/2"/>
                                          </p:val>
                                        </p:tav>
                                        <p:tav tm="100000">
                                          <p:val>
                                            <p:strVal val="#ppt_x"/>
                                          </p:val>
                                        </p:tav>
                                      </p:tavLst>
                                    </p:anim>
                                    <p:anim calcmode="lin" valueType="num">
                                      <p:cBhvr additive="base">
                                        <p:cTn id="40" dur="500" fill="hold"/>
                                        <p:tgtEl>
                                          <p:spTgt spid="655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P spid="65547" grpId="0" autoUpdateAnimBg="0"/>
      <p:bldP spid="65548" grpId="0" autoUpdateAnimBg="0"/>
      <p:bldP spid="6554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746125" y="2779713"/>
            <a:ext cx="18653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ea typeface="宋体" charset="0"/>
                <a:cs typeface="宋体" charset="0"/>
              </a:rPr>
              <a:t>神治国</a:t>
            </a:r>
            <a:endParaRPr lang="en-US" altLang="zh-TW" sz="4400">
              <a:ea typeface="新細明體" charset="0"/>
              <a:cs typeface="新細明體" charset="0"/>
            </a:endParaRPr>
          </a:p>
        </p:txBody>
      </p:sp>
      <p:sp>
        <p:nvSpPr>
          <p:cNvPr id="73733" name="Text Box 5"/>
          <p:cNvSpPr txBox="1">
            <a:spLocks noChangeArrowheads="1"/>
          </p:cNvSpPr>
          <p:nvPr/>
        </p:nvSpPr>
        <p:spPr bwMode="auto">
          <a:xfrm>
            <a:off x="5575300" y="2819400"/>
            <a:ext cx="24257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ea typeface="宋体" charset="0"/>
                <a:cs typeface="宋体" charset="0"/>
              </a:rPr>
              <a:t>君主政体</a:t>
            </a:r>
            <a:endParaRPr lang="en-US" altLang="zh-CN" sz="4400">
              <a:ea typeface="宋体" charset="0"/>
              <a:cs typeface="宋体" charset="0"/>
            </a:endParaRPr>
          </a:p>
        </p:txBody>
      </p:sp>
      <p:sp>
        <p:nvSpPr>
          <p:cNvPr id="73734" name="AutoShape 6"/>
          <p:cNvSpPr>
            <a:spLocks noChangeArrowheads="1"/>
          </p:cNvSpPr>
          <p:nvPr/>
        </p:nvSpPr>
        <p:spPr bwMode="auto">
          <a:xfrm>
            <a:off x="3276600" y="2895600"/>
            <a:ext cx="1828800" cy="609600"/>
          </a:xfrm>
          <a:prstGeom prst="rightArrow">
            <a:avLst>
              <a:gd name="adj1" fmla="val 50000"/>
              <a:gd name="adj2" fmla="val 75000"/>
            </a:avLst>
          </a:prstGeom>
          <a:gradFill rotWithShape="0">
            <a:gsLst>
              <a:gs pos="0">
                <a:srgbClr val="FF99FF"/>
              </a:gs>
              <a:gs pos="100000">
                <a:srgbClr val="FF0066"/>
              </a:gs>
            </a:gsLst>
            <a:lin ang="5400000" scaled="1"/>
          </a:gradFill>
          <a:ln w="9525">
            <a:solidFill>
              <a:schemeClr val="tx1"/>
            </a:solidFill>
            <a:miter lim="800000"/>
            <a:headEnd/>
            <a:tailEnd/>
          </a:ln>
        </p:spPr>
        <p:txBody>
          <a:bodyPr wrap="none" anchor="ctr"/>
          <a:lstStyle/>
          <a:p>
            <a:endParaRPr lang="en-US"/>
          </a:p>
        </p:txBody>
      </p:sp>
      <p:sp>
        <p:nvSpPr>
          <p:cNvPr id="73739" name="WordArt 11"/>
          <p:cNvSpPr>
            <a:spLocks noChangeArrowheads="1" noChangeShapeType="1" noTextEdit="1"/>
          </p:cNvSpPr>
          <p:nvPr/>
        </p:nvSpPr>
        <p:spPr bwMode="auto">
          <a:xfrm>
            <a:off x="1676400" y="304800"/>
            <a:ext cx="6248400" cy="2243138"/>
          </a:xfrm>
          <a:prstGeom prst="rect">
            <a:avLst/>
          </a:prstGeom>
        </p:spPr>
        <p:txBody>
          <a:bodyPr wrap="none" fromWordArt="1">
            <a:prstTxWarp prst="textSlantUp">
              <a:avLst>
                <a:gd name="adj" fmla="val 32056"/>
              </a:avLst>
            </a:prstTxWarp>
          </a:bodyPr>
          <a:lstStyle/>
          <a:p>
            <a:r>
              <a:rPr lang="zh-TW" alt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这本书的目的</a:t>
            </a:r>
            <a:endPar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nvGrpSpPr>
          <p:cNvPr id="2" name="Group 20"/>
          <p:cNvGrpSpPr>
            <a:grpSpLocks/>
          </p:cNvGrpSpPr>
          <p:nvPr/>
        </p:nvGrpSpPr>
        <p:grpSpPr bwMode="auto">
          <a:xfrm>
            <a:off x="228600" y="4114800"/>
            <a:ext cx="4191000" cy="1620838"/>
            <a:chOff x="144" y="2592"/>
            <a:chExt cx="2640" cy="1021"/>
          </a:xfrm>
        </p:grpSpPr>
        <p:sp>
          <p:nvSpPr>
            <p:cNvPr id="46093" name="Rectangle 18"/>
            <p:cNvSpPr>
              <a:spLocks noChangeArrowheads="1"/>
            </p:cNvSpPr>
            <p:nvPr/>
          </p:nvSpPr>
          <p:spPr bwMode="auto">
            <a:xfrm>
              <a:off x="144" y="2592"/>
              <a:ext cx="2640" cy="960"/>
            </a:xfrm>
            <a:prstGeom prst="rect">
              <a:avLst/>
            </a:prstGeom>
            <a:solidFill>
              <a:srgbClr val="3399FF"/>
            </a:solidFill>
            <a:ln w="12700" cap="sq">
              <a:solidFill>
                <a:schemeClr val="tx1"/>
              </a:solidFill>
              <a:miter lim="800000"/>
              <a:headEnd type="none" w="sm" len="sm"/>
              <a:tailEnd type="none" w="sm" len="sm"/>
            </a:ln>
          </p:spPr>
          <p:txBody>
            <a:bodyPr wrap="none" anchor="ctr"/>
            <a:lstStyle/>
            <a:p>
              <a:endParaRPr lang="en-US"/>
            </a:p>
          </p:txBody>
        </p:sp>
        <p:pic>
          <p:nvPicPr>
            <p:cNvPr id="46094"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2736"/>
              <a:ext cx="1344"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5" name="Text Box 14"/>
            <p:cNvSpPr txBox="1">
              <a:spLocks noChangeArrowheads="1"/>
            </p:cNvSpPr>
            <p:nvPr/>
          </p:nvSpPr>
          <p:spPr bwMode="auto">
            <a:xfrm>
              <a:off x="215" y="2826"/>
              <a:ext cx="101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solidFill>
                    <a:srgbClr val="FFFF00"/>
                  </a:solidFill>
                  <a:latin typeface="Bauhaus 93" charset="0"/>
                  <a:ea typeface="宋体" charset="0"/>
                  <a:cs typeface="宋体" charset="0"/>
                </a:rPr>
                <a:t>神  为</a:t>
              </a:r>
            </a:p>
            <a:p>
              <a:pPr algn="l" eaLnBrk="1" hangingPunct="1"/>
              <a:endParaRPr lang="zh-TW" altLang="en-US" sz="3200">
                <a:solidFill>
                  <a:srgbClr val="FFFF00"/>
                </a:solidFill>
                <a:latin typeface="Bauhaus 93" charset="0"/>
                <a:ea typeface="新細明體" charset="0"/>
                <a:cs typeface="新細明體" charset="0"/>
              </a:endParaRPr>
            </a:p>
          </p:txBody>
        </p:sp>
      </p:grpSp>
      <p:grpSp>
        <p:nvGrpSpPr>
          <p:cNvPr id="3" name="Group 21"/>
          <p:cNvGrpSpPr>
            <a:grpSpLocks/>
          </p:cNvGrpSpPr>
          <p:nvPr/>
        </p:nvGrpSpPr>
        <p:grpSpPr bwMode="auto">
          <a:xfrm>
            <a:off x="4724400" y="4114800"/>
            <a:ext cx="4191000" cy="1524000"/>
            <a:chOff x="2976" y="2592"/>
            <a:chExt cx="2640" cy="960"/>
          </a:xfrm>
        </p:grpSpPr>
        <p:sp>
          <p:nvSpPr>
            <p:cNvPr id="46090" name="Rectangle 19"/>
            <p:cNvSpPr>
              <a:spLocks noChangeArrowheads="1"/>
            </p:cNvSpPr>
            <p:nvPr/>
          </p:nvSpPr>
          <p:spPr bwMode="auto">
            <a:xfrm>
              <a:off x="2976" y="2592"/>
              <a:ext cx="2640" cy="960"/>
            </a:xfrm>
            <a:prstGeom prst="rect">
              <a:avLst/>
            </a:prstGeom>
            <a:solidFill>
              <a:srgbClr val="00CC66"/>
            </a:solidFill>
            <a:ln w="12700" cap="sq">
              <a:solidFill>
                <a:schemeClr val="tx1"/>
              </a:solidFill>
              <a:miter lim="800000"/>
              <a:headEnd type="none" w="sm" len="sm"/>
              <a:tailEnd type="none" w="sm" len="sm"/>
            </a:ln>
          </p:spPr>
          <p:txBody>
            <a:bodyPr wrap="none" anchor="ctr"/>
            <a:lstStyle/>
            <a:p>
              <a:endParaRPr lang="en-US"/>
            </a:p>
          </p:txBody>
        </p:sp>
        <p:pic>
          <p:nvPicPr>
            <p:cNvPr id="46091"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2703"/>
              <a:ext cx="1344"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2" name="Text Box 16"/>
            <p:cNvSpPr txBox="1">
              <a:spLocks noChangeArrowheads="1"/>
            </p:cNvSpPr>
            <p:nvPr/>
          </p:nvSpPr>
          <p:spPr bwMode="auto">
            <a:xfrm>
              <a:off x="3072" y="2825"/>
              <a:ext cx="101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latin typeface="Bauhaus 93" charset="0"/>
                  <a:ea typeface="宋体" charset="0"/>
                  <a:cs typeface="宋体" charset="0"/>
                </a:rPr>
                <a:t>人  </a:t>
              </a:r>
              <a:r>
                <a:rPr lang="zh-CN" altLang="en-US" sz="4400">
                  <a:ea typeface="宋体" charset="0"/>
                  <a:cs typeface="宋体" charset="0"/>
                </a:rPr>
                <a:t>为</a:t>
              </a:r>
              <a:endParaRPr lang="zh-TW" altLang="en-US" sz="4400">
                <a:ea typeface="宋体" charset="0"/>
                <a:cs typeface="宋体" charset="0"/>
              </a:endParaRPr>
            </a:p>
          </p:txBody>
        </p:sp>
      </p:grpSp>
      <p:sp>
        <p:nvSpPr>
          <p:cNvPr id="73751" name="Text Box 23"/>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196</a:t>
            </a:r>
            <a:endParaRPr lang="en-US" altLang="zh-TW" sz="2400" b="0">
              <a:solidFill>
                <a:schemeClr val="bg1"/>
              </a:solidFill>
              <a:ea typeface="新細明體" charset="0"/>
              <a:cs typeface="新細明體" charset="0"/>
            </a:endParaRPr>
          </a:p>
        </p:txBody>
      </p:sp>
    </p:spTree>
    <p:extLst>
      <p:ext uri="{BB962C8B-B14F-4D97-AF65-F5344CB8AC3E}">
        <p14:creationId xmlns:p14="http://schemas.microsoft.com/office/powerpoint/2010/main" val="4069430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3739"/>
                                        </p:tgtEl>
                                        <p:attrNameLst>
                                          <p:attrName>style.visibility</p:attrName>
                                        </p:attrNameLst>
                                      </p:cBhvr>
                                      <p:to>
                                        <p:strVal val="visible"/>
                                      </p:to>
                                    </p:set>
                                    <p:anim calcmode="lin" valueType="num">
                                      <p:cBhvr additive="base">
                                        <p:cTn id="7" dur="500" fill="hold"/>
                                        <p:tgtEl>
                                          <p:spTgt spid="73739"/>
                                        </p:tgtEl>
                                        <p:attrNameLst>
                                          <p:attrName>ppt_x</p:attrName>
                                        </p:attrNameLst>
                                      </p:cBhvr>
                                      <p:tavLst>
                                        <p:tav tm="0">
                                          <p:val>
                                            <p:strVal val="0-#ppt_w/2"/>
                                          </p:val>
                                        </p:tav>
                                        <p:tav tm="100000">
                                          <p:val>
                                            <p:strVal val="#ppt_x"/>
                                          </p:val>
                                        </p:tav>
                                      </p:tavLst>
                                    </p:anim>
                                    <p:anim calcmode="lin" valueType="num">
                                      <p:cBhvr additive="base">
                                        <p:cTn id="8" dur="500" fill="hold"/>
                                        <p:tgtEl>
                                          <p:spTgt spid="73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3731"/>
                                        </p:tgtEl>
                                        <p:attrNameLst>
                                          <p:attrName>style.visibility</p:attrName>
                                        </p:attrNameLst>
                                      </p:cBhvr>
                                      <p:to>
                                        <p:strVal val="visible"/>
                                      </p:to>
                                    </p:set>
                                    <p:anim calcmode="lin" valueType="num">
                                      <p:cBhvr additive="base">
                                        <p:cTn id="13" dur="500" fill="hold"/>
                                        <p:tgtEl>
                                          <p:spTgt spid="73731"/>
                                        </p:tgtEl>
                                        <p:attrNameLst>
                                          <p:attrName>ppt_x</p:attrName>
                                        </p:attrNameLst>
                                      </p:cBhvr>
                                      <p:tavLst>
                                        <p:tav tm="0">
                                          <p:val>
                                            <p:strVal val="0-#ppt_w/2"/>
                                          </p:val>
                                        </p:tav>
                                        <p:tav tm="100000">
                                          <p:val>
                                            <p:strVal val="#ppt_x"/>
                                          </p:val>
                                        </p:tav>
                                      </p:tavLst>
                                    </p:anim>
                                    <p:anim calcmode="lin" valueType="num">
                                      <p:cBhvr additive="base">
                                        <p:cTn id="14"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4"/>
                                        </p:tgtEl>
                                        <p:attrNameLst>
                                          <p:attrName>style.visibility</p:attrName>
                                        </p:attrNameLst>
                                      </p:cBhvr>
                                      <p:to>
                                        <p:strVal val="visible"/>
                                      </p:to>
                                    </p:set>
                                    <p:anim calcmode="lin" valueType="num">
                                      <p:cBhvr additive="base">
                                        <p:cTn id="25" dur="500" fill="hold"/>
                                        <p:tgtEl>
                                          <p:spTgt spid="73734"/>
                                        </p:tgtEl>
                                        <p:attrNameLst>
                                          <p:attrName>ppt_x</p:attrName>
                                        </p:attrNameLst>
                                      </p:cBhvr>
                                      <p:tavLst>
                                        <p:tav tm="0">
                                          <p:val>
                                            <p:strVal val="0-#ppt_w/2"/>
                                          </p:val>
                                        </p:tav>
                                        <p:tav tm="100000">
                                          <p:val>
                                            <p:strVal val="#ppt_x"/>
                                          </p:val>
                                        </p:tav>
                                      </p:tavLst>
                                    </p:anim>
                                    <p:anim calcmode="lin" valueType="num">
                                      <p:cBhvr additive="base">
                                        <p:cTn id="26"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3733"/>
                                        </p:tgtEl>
                                        <p:attrNameLst>
                                          <p:attrName>style.visibility</p:attrName>
                                        </p:attrNameLst>
                                      </p:cBhvr>
                                      <p:to>
                                        <p:strVal val="visible"/>
                                      </p:to>
                                    </p:set>
                                    <p:anim calcmode="lin" valueType="num">
                                      <p:cBhvr additive="base">
                                        <p:cTn id="31" dur="500" fill="hold"/>
                                        <p:tgtEl>
                                          <p:spTgt spid="73733"/>
                                        </p:tgtEl>
                                        <p:attrNameLst>
                                          <p:attrName>ppt_x</p:attrName>
                                        </p:attrNameLst>
                                      </p:cBhvr>
                                      <p:tavLst>
                                        <p:tav tm="0">
                                          <p:val>
                                            <p:strVal val="0-#ppt_w/2"/>
                                          </p:val>
                                        </p:tav>
                                        <p:tav tm="100000">
                                          <p:val>
                                            <p:strVal val="#ppt_x"/>
                                          </p:val>
                                        </p:tav>
                                      </p:tavLst>
                                    </p:anim>
                                    <p:anim calcmode="lin" valueType="num">
                                      <p:cBhvr additive="base">
                                        <p:cTn id="32"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0-#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P spid="737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作个被上帝更新的人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923248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17041" y="368300"/>
            <a:ext cx="8891463" cy="1080120"/>
          </a:xfrm>
          <a:effectLst/>
        </p:spPr>
        <p:txBody>
          <a:bodyPr/>
          <a:lstStyle/>
          <a:p>
            <a:pPr>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改变</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5400" dirty="0">
                <a:solidFill>
                  <a:srgbClr val="FFFFFF"/>
                </a:solidFill>
                <a:latin typeface="Arial" charset="0"/>
                <a:ea typeface="ＭＳ Ｐゴシック" charset="0"/>
                <a:cs typeface="ＭＳ Ｐゴシック" charset="0"/>
              </a:rPr>
              <a:t>你喜欢改变吗</a:t>
            </a:r>
            <a:r>
              <a:rPr kumimoji="0" lang="en-US" sz="5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22108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2396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65814"/>
            <a:ext cx="9144000" cy="24061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从衰落的神权统治到大卫的王国</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240877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2536" y="-171400"/>
            <a:ext cx="9649072" cy="532996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611561" y="3789040"/>
            <a:ext cx="8064895" cy="720080"/>
          </a:xfrm>
          <a:solidFill>
            <a:srgbClr val="FFFFFF"/>
          </a:solidFill>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唯一不变的就是变化</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94715748"/>
      </p:ext>
    </p:extLst>
  </p:cSld>
  <p:clrMapOvr>
    <a:overrideClrMapping bg1="lt1" tx1="dk1" bg2="lt2" tx2="dk2" accent1="accent1" accent2="accent2" accent3="accent3" accent4="accent4" accent5="accent5" accent6="accent6" hlink="hlink" folHlink="folHlink"/>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624" y="-243408"/>
            <a:ext cx="6840760" cy="73859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547664" y="5301208"/>
            <a:ext cx="6120680" cy="1440160"/>
          </a:xfrm>
          <a:solidFill>
            <a:srgbClr val="FFFFFF"/>
          </a:solidFill>
          <a:effectLst/>
        </p:spPr>
        <p:txBody>
          <a:bodyPr/>
          <a:lstStyle/>
          <a:p>
            <a:pPr>
              <a:defRPr/>
            </a:pPr>
            <a:r>
              <a:rPr lang="zh-CN" altLang="en-US" sz="3200" b="1" dirty="0">
                <a:solidFill>
                  <a:schemeClr val="tx2"/>
                </a:solidFill>
                <a:effectLst>
                  <a:glow rad="127000">
                    <a:schemeClr val="bg1"/>
                  </a:glow>
                </a:effectLst>
                <a:latin typeface="Arial" charset="0"/>
                <a:ea typeface="ＭＳ Ｐゴシック" charset="0"/>
                <a:cs typeface="ＭＳ Ｐゴシック" charset="0"/>
              </a:rPr>
              <a:t>我以前见过这种情况：因极度抵制变化而导致的燃烧。</a:t>
            </a:r>
            <a:endParaRPr lang="en-US" sz="32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89462056"/>
      </p:ext>
    </p:extLst>
  </p:cSld>
  <p:clrMapOvr>
    <a:overrideClrMapping bg1="lt1" tx1="dk1" bg2="lt2" tx2="dk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你正在经历怎样的改变</a:t>
            </a:r>
            <a:r>
              <a:rPr lang="en-US" b="1" dirty="0">
                <a:solidFill>
                  <a:schemeClr val="tx2"/>
                </a:solidFill>
                <a:effectLst>
                  <a:glow rad="127000">
                    <a:schemeClr val="bg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zh-CN" altLang="en-US" dirty="0">
                <a:solidFill>
                  <a:srgbClr val="000000"/>
                </a:solidFill>
                <a:effectLst>
                  <a:glow rad="127000">
                    <a:srgbClr val="FFFFFF"/>
                  </a:glow>
                </a:effectLst>
                <a:latin typeface="Arial" charset="0"/>
                <a:ea typeface="ＭＳ Ｐゴシック" charset="0"/>
                <a:cs typeface="ＭＳ Ｐゴシック" charset="0"/>
              </a:rPr>
              <a:t>因为什么</a:t>
            </a: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3852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solidFill>
                  <a:srgbClr val="FFFF00"/>
                </a:solidFill>
                <a:effectLst>
                  <a:glow rad="127000">
                    <a:schemeClr val="tx1"/>
                  </a:glow>
                </a:effectLst>
                <a:latin typeface="Arial" charset="0"/>
                <a:ea typeface="ＭＳ Ｐゴシック" charset="0"/>
                <a:cs typeface="ＭＳ Ｐゴシック" charset="0"/>
              </a:rPr>
              <a:t>神</a:t>
            </a:r>
            <a:r>
              <a:rPr lang="zh-CN" altLang="en-US" sz="4800" b="1" dirty="0">
                <a:effectLst>
                  <a:glow rad="127000">
                    <a:schemeClr val="tx1"/>
                  </a:glow>
                </a:effectLst>
                <a:latin typeface="Arial" charset="0"/>
                <a:ea typeface="ＭＳ Ｐゴシック" charset="0"/>
                <a:cs typeface="ＭＳ Ｐゴシック" charset="0"/>
              </a:rPr>
              <a:t>为什么使我们改变</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98268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9705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8"/>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2" name="Rectangle 2"/>
          <p:cNvSpPr>
            <a:spLocks noChangeArrowheads="1"/>
          </p:cNvSpPr>
          <p:nvPr/>
        </p:nvSpPr>
        <p:spPr bwMode="auto">
          <a:xfrm>
            <a:off x="685800" y="1989138"/>
            <a:ext cx="84582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法官时期道德价值观低下</a:t>
            </a:r>
            <a:endParaRPr kumimoji="0" lang="en-US" altLang="zh-C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软弱无能，容易受到敌人攻击</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71687" name="Picture 7" descr="war">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4075" y="3473450"/>
            <a:ext cx="4392613"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9"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195</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 name="Title 1"/>
          <p:cNvSpPr>
            <a:spLocks noGrp="1"/>
          </p:cNvSpPr>
          <p:nvPr>
            <p:ph type="title" idx="4294967295"/>
          </p:nvPr>
        </p:nvSpPr>
        <p:spPr>
          <a:xfrm>
            <a:off x="0" y="260350"/>
            <a:ext cx="9180513" cy="1143000"/>
          </a:xfrm>
        </p:spPr>
        <p:txBody>
          <a:bodyPr/>
          <a:lstStyle/>
          <a:p>
            <a:pPr>
              <a:defRPr/>
            </a:pPr>
            <a:r>
              <a:rPr lang="zh-CN" altLang="en-US" sz="4800" kern="10" dirty="0">
                <a:ln w="9525" cap="flat" cmpd="sng" algn="ctr">
                  <a:solidFill>
                    <a:srgbClr val="CC99FF"/>
                  </a:solidFill>
                  <a:prstDash val="solid"/>
                  <a:round/>
                </a:ln>
                <a:gradFill>
                  <a:gsLst>
                    <a:gs pos="0">
                      <a:srgbClr val="FFFF66"/>
                    </a:gs>
                    <a:gs pos="100000">
                      <a:srgbClr val="FF3300"/>
                    </a:gs>
                  </a:gsLst>
                  <a:lin ang="5400000" scaled="1"/>
                </a:gradFill>
                <a:ea typeface="Impact"/>
              </a:rPr>
              <a:t>道德与政治</a:t>
            </a:r>
            <a:endParaRPr lang="en-US" sz="4000" dirty="0"/>
          </a:p>
        </p:txBody>
      </p:sp>
    </p:spTree>
    <p:extLst>
      <p:ext uri="{BB962C8B-B14F-4D97-AF65-F5344CB8AC3E}">
        <p14:creationId xmlns:p14="http://schemas.microsoft.com/office/powerpoint/2010/main" val="9186877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 calcmode="lin" valueType="num">
                                      <p:cBhvr additive="base">
                                        <p:cTn id="7" dur="500" fill="hold"/>
                                        <p:tgtEl>
                                          <p:spTgt spid="716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xEl>
                                              <p:pRg st="1" end="1"/>
                                            </p:txEl>
                                          </p:spTgt>
                                        </p:tgtEl>
                                        <p:attrNameLst>
                                          <p:attrName>style.visibility</p:attrName>
                                        </p:attrNameLst>
                                      </p:cBhvr>
                                      <p:to>
                                        <p:strVal val="visible"/>
                                      </p:to>
                                    </p:set>
                                    <p:anim calcmode="lin" valueType="num">
                                      <p:cBhvr additive="base">
                                        <p:cTn id="13" dur="500" fill="hold"/>
                                        <p:tgtEl>
                                          <p:spTgt spid="716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682">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71687"/>
                                        </p:tgtEl>
                                        <p:attrNameLst>
                                          <p:attrName>style.visibility</p:attrName>
                                        </p:attrNameLst>
                                      </p:cBhvr>
                                      <p:to>
                                        <p:strVal val="visible"/>
                                      </p:to>
                                    </p:set>
                                    <p:anim calcmode="lin" valueType="num">
                                      <p:cBhvr additive="base">
                                        <p:cTn id="18" dur="500" fill="hold"/>
                                        <p:tgtEl>
                                          <p:spTgt spid="71687"/>
                                        </p:tgtEl>
                                        <p:attrNameLst>
                                          <p:attrName>ppt_x</p:attrName>
                                        </p:attrNameLst>
                                      </p:cBhvr>
                                      <p:tavLst>
                                        <p:tav tm="0">
                                          <p:val>
                                            <p:strVal val="0-#ppt_w/2"/>
                                          </p:val>
                                        </p:tav>
                                        <p:tav tm="100000">
                                          <p:val>
                                            <p:strVal val="#ppt_x"/>
                                          </p:val>
                                        </p:tav>
                                      </p:tavLst>
                                    </p:anim>
                                    <p:anim calcmode="lin" valueType="num">
                                      <p:cBhvr additive="base">
                                        <p:cTn id="19" dur="500" fill="hold"/>
                                        <p:tgtEl>
                                          <p:spTgt spid="71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defRPr/>
            </a:pPr>
            <a:endParaRPr lang="en-US" sz="2400" b="0">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a:solidFill>
                  <a:srgbClr val="FFFFFF"/>
                </a:solidFill>
                <a:effectLst>
                  <a:glow rad="127000">
                    <a:srgbClr val="000000"/>
                  </a:glow>
                </a:effectLst>
                <a:latin typeface="Arial" charset="0"/>
                <a:ea typeface="ＭＳ Ｐゴシック" charset="0"/>
                <a:cs typeface="ＭＳ Ｐゴシック" charset="0"/>
              </a:rPr>
              <a:t>过渡期</a:t>
            </a:r>
          </a:p>
          <a:p>
            <a:pPr defTabSz="457200">
              <a:defRPr/>
            </a:pPr>
            <a:endParaRPr lang="en-US" sz="40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a:solidFill>
                  <a:srgbClr val="FFFFFF"/>
                </a:solidFill>
                <a:effectLst>
                  <a:glow rad="127000">
                    <a:srgbClr val="000000"/>
                  </a:glow>
                </a:effectLst>
                <a:latin typeface="Arial" charset="0"/>
                <a:ea typeface="ＭＳ Ｐゴシック" charset="0"/>
                <a:cs typeface="ＭＳ Ｐゴシック" charset="0"/>
              </a:rPr>
              <a:t>撒母耳记上</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266438"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defRPr/>
            </a:pPr>
            <a:r>
              <a:rPr lang="en-US" altLang="zh-CN" dirty="0" err="1">
                <a:solidFill>
                  <a:prstClr val="white"/>
                </a:solidFill>
                <a:effectLst>
                  <a:outerShdw blurRad="50800" dist="38100" dir="2700000" algn="tl" rotWithShape="0">
                    <a:srgbClr val="000000">
                      <a:alpha val="96000"/>
                    </a:srgbClr>
                  </a:outerShdw>
                </a:effectLst>
                <a:latin typeface="Arial"/>
                <a:cs typeface="Arial"/>
              </a:rPr>
              <a:t>194</a:t>
            </a:r>
            <a:endParaRPr lang="en-US" altLang="zh-CN" dirty="0">
              <a:solidFill>
                <a:prstClr val="white"/>
              </a:solidFill>
              <a:effectLst>
                <a:outerShdw blurRad="50800" dist="38100" dir="2700000" algn="tl" rotWithShape="0">
                  <a:srgbClr val="000000">
                    <a:alpha val="96000"/>
                  </a:srgbClr>
                </a:outerShdw>
              </a:effectLst>
              <a:latin typeface="Arial"/>
              <a:cs typeface="Arial"/>
            </a:endParaRPr>
          </a:p>
          <a:p>
            <a:pPr defTabSz="457200" fontAlgn="auto">
              <a:spcBef>
                <a:spcPts val="0"/>
              </a:spcBef>
              <a:spcAft>
                <a:spcPts val="0"/>
              </a:spcAft>
              <a:defRPr/>
            </a:pPr>
            <a:r>
              <a:rPr lang="en-US" altLang="zh-CN"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821248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spcBef>
                <a:spcPct val="20000"/>
              </a:spcBef>
            </a:pPr>
            <a:endParaRPr lang="en-US" sz="2400" b="0">
              <a:solidFill>
                <a:srgbClr val="000000"/>
              </a:solidFill>
              <a:cs typeface="Arial" charset="0"/>
            </a:endParaRPr>
          </a:p>
        </p:txBody>
      </p:sp>
      <p:grpSp>
        <p:nvGrpSpPr>
          <p:cNvPr id="164867" name="Group 3"/>
          <p:cNvGrpSpPr>
            <a:grpSpLocks/>
          </p:cNvGrpSpPr>
          <p:nvPr/>
        </p:nvGrpSpPr>
        <p:grpSpPr bwMode="auto">
          <a:xfrm>
            <a:off x="0" y="0"/>
            <a:ext cx="5916613" cy="6858000"/>
            <a:chOff x="-288" y="0"/>
            <a:chExt cx="3727" cy="4320"/>
          </a:xfrm>
        </p:grpSpPr>
        <p:pic>
          <p:nvPicPr>
            <p:cNvPr id="164871"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 y="0"/>
              <a:ext cx="343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Text Box 5"/>
            <p:cNvSpPr txBox="1">
              <a:spLocks noChangeArrowheads="1"/>
            </p:cNvSpPr>
            <p:nvPr/>
          </p:nvSpPr>
          <p:spPr bwMode="auto">
            <a:xfrm>
              <a:off x="-288" y="48"/>
              <a:ext cx="2064" cy="44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spcBef>
                  <a:spcPct val="50000"/>
                </a:spcBef>
              </a:pPr>
              <a:r>
                <a:rPr lang="en-US" sz="2000">
                  <a:solidFill>
                    <a:srgbClr val="FFFFFF"/>
                  </a:solidFill>
                </a:rPr>
                <a:t>Simeon Solomon's            </a:t>
              </a:r>
              <a:r>
                <a:rPr lang="en-US" sz="2000" i="1">
                  <a:solidFill>
                    <a:srgbClr val="FFFFFF"/>
                  </a:solidFill>
                </a:rPr>
                <a:t>The Book of </a:t>
              </a:r>
              <a:r>
                <a:rPr lang="zh-TW" altLang="en-US" sz="2000" i="1">
                  <a:solidFill>
                    <a:srgbClr val="FFFFFF"/>
                  </a:solidFill>
                </a:rPr>
                <a:t>路得 </a:t>
              </a:r>
              <a:endParaRPr lang="en-US" sz="2000">
                <a:solidFill>
                  <a:srgbClr val="FFFFFF"/>
                </a:solidFill>
              </a:endParaRPr>
            </a:p>
          </p:txBody>
        </p:sp>
      </p:grpSp>
      <p:sp>
        <p:nvSpPr>
          <p:cNvPr id="301062" name="Text Box 6"/>
          <p:cNvSpPr txBox="1">
            <a:spLocks noChangeArrowheads="1"/>
          </p:cNvSpPr>
          <p:nvPr/>
        </p:nvSpPr>
        <p:spPr bwMode="auto">
          <a:xfrm>
            <a:off x="6172200" y="0"/>
            <a:ext cx="2971800" cy="6248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l" eaLnBrk="1" hangingPunct="1">
              <a:spcBef>
                <a:spcPct val="50000"/>
              </a:spcBef>
            </a:pPr>
            <a:r>
              <a:rPr lang="zh-CN" altLang="en-US" sz="4000">
                <a:solidFill>
                  <a:srgbClr val="FFFFFF"/>
                </a:solidFill>
                <a:ea typeface="宋体" charset="0"/>
                <a:cs typeface="宋体" charset="0"/>
              </a:rPr>
              <a:t>法勒斯</a:t>
            </a:r>
            <a:r>
              <a:rPr lang="en-US" altLang="ja-JP" sz="4000">
                <a:solidFill>
                  <a:srgbClr val="FFFFFF"/>
                </a:solidFill>
              </a:rPr>
              <a:t>        </a:t>
            </a:r>
            <a:r>
              <a:rPr lang="zh-CN" altLang="en-US" sz="4000">
                <a:solidFill>
                  <a:srgbClr val="FFFFFF"/>
                </a:solidFill>
                <a:ea typeface="宋体" charset="0"/>
                <a:cs typeface="宋体" charset="0"/>
              </a:rPr>
              <a:t>希斯仑</a:t>
            </a:r>
            <a:r>
              <a:rPr lang="en-US" altLang="ja-JP" sz="4000">
                <a:solidFill>
                  <a:srgbClr val="FFFFFF"/>
                </a:solidFill>
              </a:rPr>
              <a:t>        </a:t>
            </a:r>
            <a:r>
              <a:rPr lang="zh-CN" altLang="en-US" sz="4000">
                <a:solidFill>
                  <a:srgbClr val="FFFFFF"/>
                </a:solidFill>
                <a:ea typeface="宋体" charset="0"/>
                <a:cs typeface="宋体" charset="0"/>
              </a:rPr>
              <a:t>兰</a:t>
            </a:r>
            <a:r>
              <a:rPr lang="en-US" altLang="ja-JP" sz="4000">
                <a:solidFill>
                  <a:srgbClr val="FFFFFF"/>
                </a:solidFill>
              </a:rPr>
              <a:t>                </a:t>
            </a:r>
            <a:r>
              <a:rPr lang="zh-CN" altLang="en-US" sz="4000">
                <a:solidFill>
                  <a:srgbClr val="FFFFFF"/>
                </a:solidFill>
                <a:ea typeface="宋体" charset="0"/>
                <a:cs typeface="宋体" charset="0"/>
              </a:rPr>
              <a:t>亚米拿达</a:t>
            </a:r>
            <a:r>
              <a:rPr lang="en-US" altLang="ja-JP" sz="4000">
                <a:solidFill>
                  <a:srgbClr val="FFFFFF"/>
                </a:solidFill>
              </a:rPr>
              <a:t>    </a:t>
            </a:r>
            <a:r>
              <a:rPr lang="zh-CN" altLang="en-US" sz="4000">
                <a:solidFill>
                  <a:srgbClr val="FFFFFF"/>
                </a:solidFill>
                <a:ea typeface="宋体" charset="0"/>
                <a:cs typeface="宋体" charset="0"/>
              </a:rPr>
              <a:t>拿顺</a:t>
            </a:r>
            <a:r>
              <a:rPr lang="en-US" altLang="ja-JP" sz="4000">
                <a:solidFill>
                  <a:srgbClr val="FFFFFF"/>
                </a:solidFill>
              </a:rPr>
              <a:t>          </a:t>
            </a:r>
            <a:r>
              <a:rPr lang="zh-CN" altLang="en-US" sz="4000">
                <a:solidFill>
                  <a:srgbClr val="FFFFFF"/>
                </a:solidFill>
                <a:ea typeface="宋体" charset="0"/>
                <a:cs typeface="宋体" charset="0"/>
              </a:rPr>
              <a:t>撒门</a:t>
            </a:r>
            <a:r>
              <a:rPr lang="en-US" altLang="ja-JP" sz="4000">
                <a:solidFill>
                  <a:srgbClr val="FFFFFF"/>
                </a:solidFill>
              </a:rPr>
              <a:t>           </a:t>
            </a:r>
            <a:r>
              <a:rPr lang="zh-CN" altLang="en-US" sz="4000">
                <a:solidFill>
                  <a:srgbClr val="FFFFFF"/>
                </a:solidFill>
                <a:ea typeface="宋体" charset="0"/>
                <a:cs typeface="宋体" charset="0"/>
              </a:rPr>
              <a:t>波阿斯</a:t>
            </a:r>
            <a:r>
              <a:rPr lang="en-US" altLang="ja-JP" sz="4000">
                <a:solidFill>
                  <a:srgbClr val="FFFFFF"/>
                </a:solidFill>
              </a:rPr>
              <a:t>           </a:t>
            </a:r>
            <a:r>
              <a:rPr lang="zh-CN" altLang="en-US" sz="4000">
                <a:solidFill>
                  <a:srgbClr val="FFFFFF"/>
                </a:solidFill>
                <a:ea typeface="宋体" charset="0"/>
                <a:cs typeface="宋体" charset="0"/>
              </a:rPr>
              <a:t>俄备得</a:t>
            </a:r>
            <a:r>
              <a:rPr lang="en-US" altLang="ja-JP" sz="4000">
                <a:solidFill>
                  <a:srgbClr val="FFFFFF"/>
                </a:solidFill>
              </a:rPr>
              <a:t>            </a:t>
            </a:r>
            <a:r>
              <a:rPr lang="zh-CN" altLang="en-US" sz="4000">
                <a:solidFill>
                  <a:srgbClr val="FFFFFF"/>
                </a:solidFill>
                <a:ea typeface="宋体" charset="0"/>
                <a:cs typeface="宋体" charset="0"/>
              </a:rPr>
              <a:t>耶西</a:t>
            </a:r>
            <a:r>
              <a:rPr lang="en-US" altLang="ja-JP" sz="4000">
                <a:solidFill>
                  <a:srgbClr val="FFFFFF"/>
                </a:solidFill>
              </a:rPr>
              <a:t>            </a:t>
            </a:r>
            <a:r>
              <a:rPr lang="zh-CN" altLang="en-US" sz="4000">
                <a:solidFill>
                  <a:srgbClr val="FFFFFF"/>
                </a:solidFill>
                <a:ea typeface="宋体" charset="0"/>
                <a:cs typeface="宋体" charset="0"/>
              </a:rPr>
              <a:t>大卫</a:t>
            </a:r>
            <a:endParaRPr lang="en-US" sz="4000">
              <a:solidFill>
                <a:srgbClr val="FFFFFF"/>
              </a:solidFill>
              <a:cs typeface="Times New Roman" charset="0"/>
            </a:endParaRPr>
          </a:p>
        </p:txBody>
      </p:sp>
      <p:sp>
        <p:nvSpPr>
          <p:cNvPr id="301063" name="Text Box 7"/>
          <p:cNvSpPr txBox="1">
            <a:spLocks noChangeArrowheads="1"/>
          </p:cNvSpPr>
          <p:nvPr/>
        </p:nvSpPr>
        <p:spPr bwMode="auto">
          <a:xfrm>
            <a:off x="5000625" y="0"/>
            <a:ext cx="1143000" cy="618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r" eaLnBrk="1" hangingPunct="1">
              <a:spcBef>
                <a:spcPct val="50000"/>
              </a:spcBef>
            </a:pPr>
            <a:r>
              <a:rPr lang="en-US" sz="4000">
                <a:solidFill>
                  <a:srgbClr val="FFFFFF"/>
                </a:solidFill>
              </a:rPr>
              <a:t>1.  2.  3.  4.  5.  6.  7.  8.  9. 10.</a:t>
            </a:r>
          </a:p>
        </p:txBody>
      </p:sp>
      <p:sp>
        <p:nvSpPr>
          <p:cNvPr id="301064" name="Text Box 8"/>
          <p:cNvSpPr txBox="1">
            <a:spLocks noChangeArrowheads="1"/>
          </p:cNvSpPr>
          <p:nvPr/>
        </p:nvSpPr>
        <p:spPr bwMode="auto">
          <a:xfrm>
            <a:off x="5638800" y="6156325"/>
            <a:ext cx="35052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l" eaLnBrk="1" hangingPunct="1">
              <a:spcBef>
                <a:spcPct val="50000"/>
              </a:spcBef>
            </a:pPr>
            <a:r>
              <a:rPr lang="zh-CN" altLang="en-US" sz="3200">
                <a:solidFill>
                  <a:srgbClr val="FFFFFF"/>
                </a:solidFill>
                <a:ea typeface="宋体" charset="0"/>
              </a:rPr>
              <a:t>路得记</a:t>
            </a:r>
            <a:r>
              <a:rPr lang="en-US" altLang="ja-JP" sz="3200">
                <a:solidFill>
                  <a:srgbClr val="FFFFFF"/>
                </a:solidFill>
                <a:ea typeface="Times New Roman" charset="0"/>
                <a:cs typeface="Times New Roman" charset="0"/>
              </a:rPr>
              <a:t> </a:t>
            </a:r>
            <a:r>
              <a:rPr lang="zh-CN" altLang="en-US" sz="3200">
                <a:solidFill>
                  <a:srgbClr val="FFFFFF"/>
                </a:solidFill>
                <a:ea typeface="宋体" charset="0"/>
              </a:rPr>
              <a:t>四</a:t>
            </a:r>
            <a:r>
              <a:rPr lang="en-US" altLang="ja-JP" sz="3200">
                <a:solidFill>
                  <a:srgbClr val="FFFFFF"/>
                </a:solidFill>
                <a:ea typeface="Times New Roman" charset="0"/>
                <a:cs typeface="Times New Roman" charset="0"/>
              </a:rPr>
              <a:t>18-22</a:t>
            </a:r>
            <a:endParaRPr lang="en-US" sz="3200">
              <a:solidFill>
                <a:srgbClr val="FFFFFF"/>
              </a:solidFill>
              <a:ea typeface="Times New Roman" charset="0"/>
              <a:cs typeface="Times New Roman" charset="0"/>
            </a:endParaRPr>
          </a:p>
        </p:txBody>
      </p:sp>
    </p:spTree>
    <p:extLst>
      <p:ext uri="{BB962C8B-B14F-4D97-AF65-F5344CB8AC3E}">
        <p14:creationId xmlns:p14="http://schemas.microsoft.com/office/powerpoint/2010/main" val="1210164115"/>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301062"/>
                                        </p:tgtEl>
                                        <p:attrNameLst>
                                          <p:attrName>style.visibility</p:attrName>
                                        </p:attrNameLst>
                                      </p:cBhvr>
                                      <p:to>
                                        <p:strVal val="visible"/>
                                      </p:to>
                                    </p:set>
                                    <p:animEffect transition="in" filter="dissolve">
                                      <p:cBhvr>
                                        <p:cTn id="7" dur="75"/>
                                        <p:tgtEl>
                                          <p:spTgt spid="301062"/>
                                        </p:tgtEl>
                                      </p:cBhvr>
                                    </p:animEffect>
                                  </p:childTnLst>
                                </p:cTn>
                              </p:par>
                            </p:childTnLst>
                          </p:cTn>
                        </p:par>
                        <p:par>
                          <p:cTn id="8" fill="hold" nodeType="afterGroup">
                            <p:stCondLst>
                              <p:cond delay="1875"/>
                            </p:stCondLst>
                            <p:childTnLst>
                              <p:par>
                                <p:cTn id="9" presetID="9" presetClass="entr" presetSubtype="0" fill="hold" grpId="0" nodeType="afterEffect">
                                  <p:stCondLst>
                                    <p:cond delay="5000"/>
                                  </p:stCondLst>
                                  <p:iterate type="lt">
                                    <p:tmPct val="100000"/>
                                  </p:iterate>
                                  <p:childTnLst>
                                    <p:set>
                                      <p:cBhvr>
                                        <p:cTn id="10" dur="1" fill="hold">
                                          <p:stCondLst>
                                            <p:cond delay="0"/>
                                          </p:stCondLst>
                                        </p:cTn>
                                        <p:tgtEl>
                                          <p:spTgt spid="301063"/>
                                        </p:tgtEl>
                                        <p:attrNameLst>
                                          <p:attrName>style.visibility</p:attrName>
                                        </p:attrNameLst>
                                      </p:cBhvr>
                                      <p:to>
                                        <p:strVal val="visible"/>
                                      </p:to>
                                    </p:set>
                                    <p:animEffect transition="in" filter="dissolve">
                                      <p:cBhvr>
                                        <p:cTn id="11" dur="75"/>
                                        <p:tgtEl>
                                          <p:spTgt spid="30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autoUpdateAnimBg="0"/>
      <p:bldP spid="30106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65814"/>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从衰落的神权统治到大卫的王国</a:t>
            </a:r>
            <a:endParaRPr lang="en-US" sz="28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dirty="0">
                <a:solidFill>
                  <a:srgbClr val="FFFFFF"/>
                </a:solidFill>
                <a:cs typeface="Arial" charset="0"/>
              </a:rPr>
              <a:t>194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TW" altLang="en-US" sz="4800" dirty="0">
                <a:solidFill>
                  <a:srgbClr val="FFFFFF"/>
                </a:solidFill>
                <a:effectLst>
                  <a:glow rad="127000">
                    <a:srgbClr val="000000"/>
                  </a:glow>
                </a:effectLst>
                <a:latin typeface="Arial" charset="0"/>
                <a:ea typeface="ＭＳ Ｐゴシック" charset="0"/>
                <a:cs typeface="ＭＳ Ｐゴシック" charset="0"/>
              </a:rPr>
              <a:t>撒母耳记上</a:t>
            </a:r>
            <a:endParaRPr lang="en-US" sz="48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45819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p>
        </p:txBody>
      </p:sp>
      <p:sp>
        <p:nvSpPr>
          <p:cNvPr id="73731" name="Text Box 3"/>
          <p:cNvSpPr txBox="1">
            <a:spLocks noChangeArrowheads="1"/>
          </p:cNvSpPr>
          <p:nvPr/>
        </p:nvSpPr>
        <p:spPr bwMode="auto">
          <a:xfrm>
            <a:off x="746125" y="2779713"/>
            <a:ext cx="18653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ea typeface="宋体" charset="0"/>
                <a:cs typeface="宋体" charset="0"/>
              </a:rPr>
              <a:t>神治国</a:t>
            </a:r>
            <a:endParaRPr lang="en-US" altLang="zh-TW" sz="4400">
              <a:ea typeface="新細明體" charset="0"/>
              <a:cs typeface="新細明體" charset="0"/>
            </a:endParaRPr>
          </a:p>
        </p:txBody>
      </p:sp>
      <p:sp>
        <p:nvSpPr>
          <p:cNvPr id="73733" name="Text Box 5"/>
          <p:cNvSpPr txBox="1">
            <a:spLocks noChangeArrowheads="1"/>
          </p:cNvSpPr>
          <p:nvPr/>
        </p:nvSpPr>
        <p:spPr bwMode="auto">
          <a:xfrm>
            <a:off x="5575300" y="2819400"/>
            <a:ext cx="24257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ea typeface="宋体" charset="0"/>
                <a:cs typeface="宋体" charset="0"/>
              </a:rPr>
              <a:t>君主政体</a:t>
            </a:r>
            <a:endParaRPr lang="en-US" altLang="zh-CN" sz="4400">
              <a:ea typeface="宋体" charset="0"/>
              <a:cs typeface="宋体" charset="0"/>
            </a:endParaRPr>
          </a:p>
        </p:txBody>
      </p:sp>
      <p:sp>
        <p:nvSpPr>
          <p:cNvPr id="73734" name="AutoShape 6"/>
          <p:cNvSpPr>
            <a:spLocks noChangeArrowheads="1"/>
          </p:cNvSpPr>
          <p:nvPr/>
        </p:nvSpPr>
        <p:spPr bwMode="auto">
          <a:xfrm>
            <a:off x="3276600" y="2895600"/>
            <a:ext cx="1828800" cy="609600"/>
          </a:xfrm>
          <a:prstGeom prst="rightArrow">
            <a:avLst>
              <a:gd name="adj1" fmla="val 50000"/>
              <a:gd name="adj2" fmla="val 75000"/>
            </a:avLst>
          </a:prstGeom>
          <a:gradFill rotWithShape="0">
            <a:gsLst>
              <a:gs pos="0">
                <a:srgbClr val="FF99FF"/>
              </a:gs>
              <a:gs pos="100000">
                <a:srgbClr val="FF0066"/>
              </a:gs>
            </a:gsLst>
            <a:lin ang="5400000" scaled="1"/>
          </a:gradFill>
          <a:ln w="9525">
            <a:solidFill>
              <a:schemeClr val="tx1"/>
            </a:solidFill>
            <a:miter lim="800000"/>
            <a:headEnd/>
            <a:tailEnd/>
          </a:ln>
        </p:spPr>
        <p:txBody>
          <a:bodyPr wrap="none" anchor="ctr"/>
          <a:lstStyle/>
          <a:p>
            <a:endParaRPr lang="en-US"/>
          </a:p>
        </p:txBody>
      </p:sp>
      <p:sp>
        <p:nvSpPr>
          <p:cNvPr id="73739" name="WordArt 11"/>
          <p:cNvSpPr>
            <a:spLocks noChangeArrowheads="1" noChangeShapeType="1" noTextEdit="1"/>
          </p:cNvSpPr>
          <p:nvPr/>
        </p:nvSpPr>
        <p:spPr bwMode="auto">
          <a:xfrm>
            <a:off x="1676400" y="304800"/>
            <a:ext cx="6248400" cy="2243138"/>
          </a:xfrm>
          <a:prstGeom prst="rect">
            <a:avLst/>
          </a:prstGeom>
        </p:spPr>
        <p:txBody>
          <a:bodyPr wrap="none" fromWordArt="1">
            <a:prstTxWarp prst="textSlantUp">
              <a:avLst>
                <a:gd name="adj" fmla="val 32056"/>
              </a:avLst>
            </a:prstTxWarp>
          </a:bodyPr>
          <a:lstStyle/>
          <a:p>
            <a:r>
              <a:rPr lang="zh-TW" alt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这本书的目的</a:t>
            </a:r>
            <a:endPar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nvGrpSpPr>
          <p:cNvPr id="2" name="Group 20"/>
          <p:cNvGrpSpPr>
            <a:grpSpLocks/>
          </p:cNvGrpSpPr>
          <p:nvPr/>
        </p:nvGrpSpPr>
        <p:grpSpPr bwMode="auto">
          <a:xfrm>
            <a:off x="228600" y="4114800"/>
            <a:ext cx="4191000" cy="1620838"/>
            <a:chOff x="144" y="2592"/>
            <a:chExt cx="2640" cy="1021"/>
          </a:xfrm>
        </p:grpSpPr>
        <p:sp>
          <p:nvSpPr>
            <p:cNvPr id="46093" name="Rectangle 18"/>
            <p:cNvSpPr>
              <a:spLocks noChangeArrowheads="1"/>
            </p:cNvSpPr>
            <p:nvPr/>
          </p:nvSpPr>
          <p:spPr bwMode="auto">
            <a:xfrm>
              <a:off x="144" y="2592"/>
              <a:ext cx="2640" cy="960"/>
            </a:xfrm>
            <a:prstGeom prst="rect">
              <a:avLst/>
            </a:prstGeom>
            <a:solidFill>
              <a:srgbClr val="3399FF"/>
            </a:solidFill>
            <a:ln w="12700" cap="sq">
              <a:solidFill>
                <a:schemeClr val="tx1"/>
              </a:solidFill>
              <a:miter lim="800000"/>
              <a:headEnd type="none" w="sm" len="sm"/>
              <a:tailEnd type="none" w="sm" len="sm"/>
            </a:ln>
          </p:spPr>
          <p:txBody>
            <a:bodyPr wrap="none" anchor="ctr"/>
            <a:lstStyle/>
            <a:p>
              <a:endParaRPr lang="en-US"/>
            </a:p>
          </p:txBody>
        </p:sp>
        <p:pic>
          <p:nvPicPr>
            <p:cNvPr id="46094"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 y="2736"/>
              <a:ext cx="1344"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5" name="Text Box 14"/>
            <p:cNvSpPr txBox="1">
              <a:spLocks noChangeArrowheads="1"/>
            </p:cNvSpPr>
            <p:nvPr/>
          </p:nvSpPr>
          <p:spPr bwMode="auto">
            <a:xfrm>
              <a:off x="215" y="2826"/>
              <a:ext cx="101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solidFill>
                    <a:srgbClr val="FFFF00"/>
                  </a:solidFill>
                  <a:latin typeface="Bauhaus 93" charset="0"/>
                  <a:ea typeface="宋体" charset="0"/>
                  <a:cs typeface="宋体" charset="0"/>
                </a:rPr>
                <a:t>神  为</a:t>
              </a:r>
            </a:p>
            <a:p>
              <a:pPr algn="l" eaLnBrk="1" hangingPunct="1"/>
              <a:endParaRPr lang="zh-TW" altLang="en-US" sz="3200">
                <a:solidFill>
                  <a:srgbClr val="FFFF00"/>
                </a:solidFill>
                <a:latin typeface="Bauhaus 93" charset="0"/>
                <a:ea typeface="新細明體" charset="0"/>
                <a:cs typeface="新細明體" charset="0"/>
              </a:endParaRPr>
            </a:p>
          </p:txBody>
        </p:sp>
      </p:grpSp>
      <p:grpSp>
        <p:nvGrpSpPr>
          <p:cNvPr id="3" name="Group 21"/>
          <p:cNvGrpSpPr>
            <a:grpSpLocks/>
          </p:cNvGrpSpPr>
          <p:nvPr/>
        </p:nvGrpSpPr>
        <p:grpSpPr bwMode="auto">
          <a:xfrm>
            <a:off x="4724400" y="4114800"/>
            <a:ext cx="4191000" cy="1524000"/>
            <a:chOff x="2976" y="2592"/>
            <a:chExt cx="2640" cy="960"/>
          </a:xfrm>
        </p:grpSpPr>
        <p:sp>
          <p:nvSpPr>
            <p:cNvPr id="46090" name="Rectangle 19"/>
            <p:cNvSpPr>
              <a:spLocks noChangeArrowheads="1"/>
            </p:cNvSpPr>
            <p:nvPr/>
          </p:nvSpPr>
          <p:spPr bwMode="auto">
            <a:xfrm>
              <a:off x="2976" y="2592"/>
              <a:ext cx="2640" cy="960"/>
            </a:xfrm>
            <a:prstGeom prst="rect">
              <a:avLst/>
            </a:prstGeom>
            <a:solidFill>
              <a:srgbClr val="00CC66"/>
            </a:solidFill>
            <a:ln w="12700" cap="sq">
              <a:solidFill>
                <a:schemeClr val="tx1"/>
              </a:solidFill>
              <a:miter lim="800000"/>
              <a:headEnd type="none" w="sm" len="sm"/>
              <a:tailEnd type="none" w="sm" len="sm"/>
            </a:ln>
          </p:spPr>
          <p:txBody>
            <a:bodyPr wrap="none" anchor="ctr"/>
            <a:lstStyle/>
            <a:p>
              <a:endParaRPr lang="en-US"/>
            </a:p>
          </p:txBody>
        </p:sp>
        <p:pic>
          <p:nvPicPr>
            <p:cNvPr id="46091"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 y="2703"/>
              <a:ext cx="1344"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2" name="Text Box 16"/>
            <p:cNvSpPr txBox="1">
              <a:spLocks noChangeArrowheads="1"/>
            </p:cNvSpPr>
            <p:nvPr/>
          </p:nvSpPr>
          <p:spPr bwMode="auto">
            <a:xfrm>
              <a:off x="3072" y="2825"/>
              <a:ext cx="101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zh-CN" altLang="en-US" sz="4400">
                  <a:latin typeface="Bauhaus 93" charset="0"/>
                  <a:ea typeface="宋体" charset="0"/>
                  <a:cs typeface="宋体" charset="0"/>
                </a:rPr>
                <a:t>人  </a:t>
              </a:r>
              <a:r>
                <a:rPr lang="zh-CN" altLang="en-US" sz="4400">
                  <a:ea typeface="宋体" charset="0"/>
                  <a:cs typeface="宋体" charset="0"/>
                </a:rPr>
                <a:t>为</a:t>
              </a:r>
              <a:endParaRPr lang="zh-TW" altLang="en-US" sz="4400">
                <a:ea typeface="宋体" charset="0"/>
                <a:cs typeface="宋体" charset="0"/>
              </a:endParaRPr>
            </a:p>
          </p:txBody>
        </p:sp>
      </p:grpSp>
      <p:sp>
        <p:nvSpPr>
          <p:cNvPr id="73751" name="Text Box 23"/>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bg1"/>
                </a:solidFill>
                <a:ea typeface="新細明體" charset="0"/>
                <a:cs typeface="新細明體" charset="0"/>
              </a:rPr>
              <a:t>196</a:t>
            </a:r>
            <a:endParaRPr lang="en-US" altLang="zh-TW" sz="2400" b="0">
              <a:solidFill>
                <a:schemeClr val="bg1"/>
              </a:solidFill>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3739"/>
                                        </p:tgtEl>
                                        <p:attrNameLst>
                                          <p:attrName>style.visibility</p:attrName>
                                        </p:attrNameLst>
                                      </p:cBhvr>
                                      <p:to>
                                        <p:strVal val="visible"/>
                                      </p:to>
                                    </p:set>
                                    <p:anim calcmode="lin" valueType="num">
                                      <p:cBhvr additive="base">
                                        <p:cTn id="7" dur="500" fill="hold"/>
                                        <p:tgtEl>
                                          <p:spTgt spid="73739"/>
                                        </p:tgtEl>
                                        <p:attrNameLst>
                                          <p:attrName>ppt_x</p:attrName>
                                        </p:attrNameLst>
                                      </p:cBhvr>
                                      <p:tavLst>
                                        <p:tav tm="0">
                                          <p:val>
                                            <p:strVal val="0-#ppt_w/2"/>
                                          </p:val>
                                        </p:tav>
                                        <p:tav tm="100000">
                                          <p:val>
                                            <p:strVal val="#ppt_x"/>
                                          </p:val>
                                        </p:tav>
                                      </p:tavLst>
                                    </p:anim>
                                    <p:anim calcmode="lin" valueType="num">
                                      <p:cBhvr additive="base">
                                        <p:cTn id="8" dur="500" fill="hold"/>
                                        <p:tgtEl>
                                          <p:spTgt spid="73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3731"/>
                                        </p:tgtEl>
                                        <p:attrNameLst>
                                          <p:attrName>style.visibility</p:attrName>
                                        </p:attrNameLst>
                                      </p:cBhvr>
                                      <p:to>
                                        <p:strVal val="visible"/>
                                      </p:to>
                                    </p:set>
                                    <p:anim calcmode="lin" valueType="num">
                                      <p:cBhvr additive="base">
                                        <p:cTn id="13" dur="500" fill="hold"/>
                                        <p:tgtEl>
                                          <p:spTgt spid="73731"/>
                                        </p:tgtEl>
                                        <p:attrNameLst>
                                          <p:attrName>ppt_x</p:attrName>
                                        </p:attrNameLst>
                                      </p:cBhvr>
                                      <p:tavLst>
                                        <p:tav tm="0">
                                          <p:val>
                                            <p:strVal val="0-#ppt_w/2"/>
                                          </p:val>
                                        </p:tav>
                                        <p:tav tm="100000">
                                          <p:val>
                                            <p:strVal val="#ppt_x"/>
                                          </p:val>
                                        </p:tav>
                                      </p:tavLst>
                                    </p:anim>
                                    <p:anim calcmode="lin" valueType="num">
                                      <p:cBhvr additive="base">
                                        <p:cTn id="14"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4"/>
                                        </p:tgtEl>
                                        <p:attrNameLst>
                                          <p:attrName>style.visibility</p:attrName>
                                        </p:attrNameLst>
                                      </p:cBhvr>
                                      <p:to>
                                        <p:strVal val="visible"/>
                                      </p:to>
                                    </p:set>
                                    <p:anim calcmode="lin" valueType="num">
                                      <p:cBhvr additive="base">
                                        <p:cTn id="25" dur="500" fill="hold"/>
                                        <p:tgtEl>
                                          <p:spTgt spid="73734"/>
                                        </p:tgtEl>
                                        <p:attrNameLst>
                                          <p:attrName>ppt_x</p:attrName>
                                        </p:attrNameLst>
                                      </p:cBhvr>
                                      <p:tavLst>
                                        <p:tav tm="0">
                                          <p:val>
                                            <p:strVal val="0-#ppt_w/2"/>
                                          </p:val>
                                        </p:tav>
                                        <p:tav tm="100000">
                                          <p:val>
                                            <p:strVal val="#ppt_x"/>
                                          </p:val>
                                        </p:tav>
                                      </p:tavLst>
                                    </p:anim>
                                    <p:anim calcmode="lin" valueType="num">
                                      <p:cBhvr additive="base">
                                        <p:cTn id="26"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3733"/>
                                        </p:tgtEl>
                                        <p:attrNameLst>
                                          <p:attrName>style.visibility</p:attrName>
                                        </p:attrNameLst>
                                      </p:cBhvr>
                                      <p:to>
                                        <p:strVal val="visible"/>
                                      </p:to>
                                    </p:set>
                                    <p:anim calcmode="lin" valueType="num">
                                      <p:cBhvr additive="base">
                                        <p:cTn id="31" dur="500" fill="hold"/>
                                        <p:tgtEl>
                                          <p:spTgt spid="73733"/>
                                        </p:tgtEl>
                                        <p:attrNameLst>
                                          <p:attrName>ppt_x</p:attrName>
                                        </p:attrNameLst>
                                      </p:cBhvr>
                                      <p:tavLst>
                                        <p:tav tm="0">
                                          <p:val>
                                            <p:strVal val="0-#ppt_w/2"/>
                                          </p:val>
                                        </p:tav>
                                        <p:tav tm="100000">
                                          <p:val>
                                            <p:strVal val="#ppt_x"/>
                                          </p:val>
                                        </p:tav>
                                      </p:tavLst>
                                    </p:anim>
                                    <p:anim calcmode="lin" valueType="num">
                                      <p:cBhvr additive="base">
                                        <p:cTn id="32"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0-#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P spid="737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4667" y="1602008"/>
            <a:ext cx="8948413" cy="34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altLang="zh-CN" sz="3600" dirty="0">
                <a:solidFill>
                  <a:srgbClr val="FFFFFF"/>
                </a:solidFill>
                <a:effectLst>
                  <a:glow rad="127000">
                    <a:srgbClr val="000000"/>
                  </a:glow>
                </a:effectLst>
                <a:latin typeface="Arial" charset="0"/>
                <a:ea typeface="ＭＳ Ｐゴシック" charset="0"/>
                <a:cs typeface="ＭＳ Ｐゴシック" charset="0"/>
              </a:rPr>
              <a:t>【</a:t>
            </a:r>
            <a:r>
              <a:rPr lang="zh-CN" altLang="en-US" sz="3600" dirty="0">
                <a:solidFill>
                  <a:srgbClr val="FFFFFF"/>
                </a:solidFill>
                <a:effectLst>
                  <a:glow rad="127000">
                    <a:srgbClr val="000000"/>
                  </a:glow>
                </a:effectLst>
                <a:latin typeface="Arial" charset="0"/>
                <a:ea typeface="ＭＳ Ｐゴシック" charset="0"/>
                <a:cs typeface="ＭＳ Ｐゴシック" charset="0"/>
              </a:rPr>
              <a:t>人</a:t>
            </a:r>
            <a:r>
              <a:rPr lang="en-US" altLang="zh-CN" sz="3600" dirty="0">
                <a:solidFill>
                  <a:srgbClr val="FFFFFF"/>
                </a:solidFill>
                <a:effectLst>
                  <a:glow rad="127000">
                    <a:srgbClr val="000000"/>
                  </a:glow>
                </a:effectLst>
                <a:latin typeface="Arial" charset="0"/>
                <a:ea typeface="ＭＳ Ｐゴシック" charset="0"/>
                <a:cs typeface="ＭＳ Ｐゴシック" charset="0"/>
              </a:rPr>
              <a:t>】</a:t>
            </a:r>
            <a:r>
              <a:rPr lang="zh-CN" altLang="en-US" sz="3600" dirty="0">
                <a:solidFill>
                  <a:srgbClr val="FFFFFF"/>
                </a:solidFill>
                <a:effectLst>
                  <a:glow rad="127000">
                    <a:srgbClr val="000000"/>
                  </a:glow>
                </a:effectLst>
                <a:latin typeface="Arial" charset="0"/>
                <a:ea typeface="ＭＳ Ｐゴシック" charset="0"/>
                <a:cs typeface="ＭＳ Ｐゴシック" charset="0"/>
              </a:rPr>
              <a:t>对他</a:t>
            </a:r>
            <a:r>
              <a:rPr lang="en-US" altLang="zh-CN" sz="3600" dirty="0">
                <a:solidFill>
                  <a:srgbClr val="FFFFFF"/>
                </a:solidFill>
                <a:effectLst>
                  <a:glow rad="127000">
                    <a:srgbClr val="000000"/>
                  </a:glow>
                </a:effectLst>
                <a:latin typeface="Arial" charset="0"/>
                <a:ea typeface="ＭＳ Ｐゴシック" charset="0"/>
                <a:cs typeface="ＭＳ Ｐゴシック" charset="0"/>
              </a:rPr>
              <a:t>【</a:t>
            </a:r>
            <a:r>
              <a:rPr lang="zh-CN" altLang="en-US" sz="3600" dirty="0">
                <a:solidFill>
                  <a:srgbClr val="FFFFFF"/>
                </a:solidFill>
                <a:effectLst>
                  <a:glow rad="127000">
                    <a:srgbClr val="000000"/>
                  </a:glow>
                </a:effectLst>
                <a:latin typeface="Arial" charset="0"/>
                <a:ea typeface="ＭＳ Ｐゴシック" charset="0"/>
                <a:cs typeface="ＭＳ Ｐゴシック" charset="0"/>
              </a:rPr>
              <a:t>撒母耳</a:t>
            </a:r>
            <a:r>
              <a:rPr lang="en-US" altLang="zh-CN" sz="3600" dirty="0">
                <a:solidFill>
                  <a:srgbClr val="FFFFFF"/>
                </a:solidFill>
                <a:effectLst>
                  <a:glow rad="127000">
                    <a:srgbClr val="000000"/>
                  </a:glow>
                </a:effectLst>
                <a:latin typeface="Arial" charset="0"/>
                <a:ea typeface="ＭＳ Ｐゴシック" charset="0"/>
                <a:cs typeface="ＭＳ Ｐゴシック" charset="0"/>
              </a:rPr>
              <a:t>】</a:t>
            </a:r>
            <a:r>
              <a:rPr lang="zh-CN" altLang="en-US" sz="3600" dirty="0">
                <a:solidFill>
                  <a:srgbClr val="FFFFFF"/>
                </a:solidFill>
                <a:effectLst>
                  <a:glow rad="127000">
                    <a:srgbClr val="000000"/>
                  </a:glow>
                </a:effectLst>
                <a:latin typeface="Arial" charset="0"/>
                <a:ea typeface="ＭＳ Ｐゴシック" charset="0"/>
                <a:cs typeface="ＭＳ Ｐゴシック" charset="0"/>
              </a:rPr>
              <a:t>说：“你老了，看哪，你的儿子不行你的道路，现在求你为我们立一个王治理我们，好象列国一样。</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8:5).</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194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32503980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658" y="116632"/>
            <a:ext cx="9144000" cy="1555750"/>
          </a:xfrm>
          <a:effectLst>
            <a:outerShdw blurRad="63500" dist="35921" dir="2700000" algn="ctr" rotWithShape="0">
              <a:schemeClr val="tx2">
                <a:alpha val="74998"/>
              </a:schemeClr>
            </a:outerShdw>
          </a:effectLst>
        </p:spPr>
        <p:txBody>
          <a:bodyPr/>
          <a:lstStyle/>
          <a:p>
            <a:pPr>
              <a:defRPr/>
            </a:pPr>
            <a:r>
              <a:rPr lang="en-US" sz="6600" b="1" i="1" dirty="0" err="1">
                <a:effectLst>
                  <a:glow rad="876300">
                    <a:schemeClr val="tx1"/>
                  </a:glow>
                </a:effectLst>
                <a:latin typeface="Arial" charset="0"/>
                <a:ea typeface="ＭＳ Ｐゴシック" charset="0"/>
                <a:cs typeface="ＭＳ Ｐゴシック" charset="0"/>
              </a:rPr>
              <a:t>改变</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为以色列</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196412"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对我们</a:t>
            </a:r>
            <a:endPar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Right Arrow 1"/>
          <p:cNvSpPr/>
          <p:nvPr/>
        </p:nvSpPr>
        <p:spPr bwMode="auto">
          <a:xfrm>
            <a:off x="3923928" y="2348880"/>
            <a:ext cx="1512168" cy="1800200"/>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0" y="5302250"/>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66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撒母耳记上</a:t>
            </a:r>
            <a:endParaRPr kumimoji="0" lang="en-US"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23610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solidFill>
                  <a:srgbClr val="FFFF00"/>
                </a:solidFill>
                <a:effectLst>
                  <a:glow rad="127000">
                    <a:schemeClr val="tx1"/>
                  </a:glow>
                </a:effectLst>
                <a:latin typeface="Arial" charset="0"/>
                <a:ea typeface="ＭＳ Ｐゴシック" charset="0"/>
                <a:cs typeface="ＭＳ Ｐゴシック" charset="0"/>
              </a:rPr>
              <a:t>神</a:t>
            </a:r>
            <a:r>
              <a:rPr lang="zh-CN" altLang="en-US" sz="4800" b="1" dirty="0">
                <a:effectLst>
                  <a:glow rad="127000">
                    <a:schemeClr val="tx1"/>
                  </a:glow>
                </a:effectLst>
                <a:latin typeface="Arial" charset="0"/>
                <a:ea typeface="ＭＳ Ｐゴシック" charset="0"/>
                <a:cs typeface="ＭＳ Ｐゴシック" charset="0"/>
              </a:rPr>
              <a:t>为什么使我们改变</a:t>
            </a:r>
            <a:r>
              <a:rPr lang="en-US" sz="48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740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神一直以来计划通过</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大卫谱系</a:t>
            </a:r>
            <a:r>
              <a:rPr lang="en-US"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的君王来统治。</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的释经主题</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91549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193</a:t>
            </a:r>
          </a:p>
        </p:txBody>
      </p:sp>
      <p:sp>
        <p:nvSpPr>
          <p:cNvPr id="150531" name="Rectangle 3"/>
          <p:cNvSpPr>
            <a:spLocks noGrp="1" noChangeArrowheads="1"/>
          </p:cNvSpPr>
          <p:nvPr>
            <p:ph type="title"/>
          </p:nvPr>
        </p:nvSpPr>
        <p:spPr>
          <a:xfrm>
            <a:off x="1066800" y="304800"/>
            <a:ext cx="6781800" cy="914400"/>
          </a:xfrm>
          <a:solidFill>
            <a:schemeClr val="tx1"/>
          </a:solidFill>
          <a:ln>
            <a:solidFill>
              <a:schemeClr val="tx1"/>
            </a:solidFill>
            <a:miter lim="800000"/>
            <a:headEnd/>
            <a:tailEnd/>
          </a:ln>
        </p:spPr>
        <p:txBody>
          <a:bodyPr anchor="ctr" anchorCtr="1"/>
          <a:lstStyle/>
          <a:p>
            <a:pPr algn="ctr" eaLnBrk="1" hangingPunct="1"/>
            <a:r>
              <a:rPr lang="zh-CN" altLang="en-US" b="1">
                <a:solidFill>
                  <a:schemeClr val="bg1"/>
                </a:solidFill>
                <a:latin typeface="Times" charset="0"/>
                <a:ea typeface="宋体" charset="0"/>
                <a:cs typeface="宋体" charset="0"/>
              </a:rPr>
              <a:t>路得记的神学</a:t>
            </a:r>
            <a:endParaRPr lang="en-US" b="1">
              <a:solidFill>
                <a:schemeClr val="bg1"/>
              </a:solidFill>
              <a:latin typeface="Times" charset="0"/>
              <a:ea typeface="宋体" charset="0"/>
              <a:cs typeface="宋体" charset="0"/>
            </a:endParaRPr>
          </a:p>
        </p:txBody>
      </p:sp>
      <p:sp>
        <p:nvSpPr>
          <p:cNvPr id="150532" name="Rectangle 7"/>
          <p:cNvSpPr>
            <a:spLocks noChangeArrowheads="1"/>
          </p:cNvSpPr>
          <p:nvPr/>
        </p:nvSpPr>
        <p:spPr bwMode="auto">
          <a:xfrm>
            <a:off x="20732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Curlz MT" charset="0"/>
                <a:ea typeface="MS PGothic" charset="0"/>
                <a:cs typeface="MS PGothic" charset="0"/>
              </a:rPr>
              <a:t>士师</a:t>
            </a:r>
            <a:endParaRPr kumimoji="0" lang="en-US" sz="1800" b="1" i="0" u="none" strike="noStrike" kern="1200" cap="none" spc="0" normalizeH="0" baseline="0" noProof="0">
              <a:ln>
                <a:noFill/>
              </a:ln>
              <a:solidFill>
                <a:srgbClr val="000000"/>
              </a:solidFill>
              <a:effectLst/>
              <a:uLnTx/>
              <a:uFillTx/>
              <a:latin typeface="Curlz MT" charset="0"/>
              <a:ea typeface="MS PGothic" charset="0"/>
              <a:cs typeface="MS PGothic" charset="0"/>
            </a:endParaRPr>
          </a:p>
        </p:txBody>
      </p:sp>
      <p:sp>
        <p:nvSpPr>
          <p:cNvPr id="150533" name="Rectangle 8"/>
          <p:cNvSpPr>
            <a:spLocks noChangeArrowheads="1"/>
          </p:cNvSpPr>
          <p:nvPr/>
        </p:nvSpPr>
        <p:spPr bwMode="auto">
          <a:xfrm>
            <a:off x="39020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rPr>
              <a:t>路得</a:t>
            </a:r>
            <a:endParaRPr kumimoji="0" lang="en-US" sz="1800" b="1" i="0" u="none" strike="noStrike" kern="1200" cap="none" spc="0" normalizeH="0" baseline="0" noProof="0">
              <a:ln>
                <a:noFill/>
              </a:ln>
              <a:solidFill>
                <a:srgbClr val="000000"/>
              </a:solidFill>
              <a:effectLst/>
              <a:uLnTx/>
              <a:uFillTx/>
              <a:latin typeface="Brush Script MT" charset="0"/>
              <a:ea typeface="MS PGothic" charset="0"/>
              <a:cs typeface="MS PGothic" charset="0"/>
            </a:endParaRPr>
          </a:p>
        </p:txBody>
      </p:sp>
      <p:sp>
        <p:nvSpPr>
          <p:cNvPr id="150534" name="Rectangle 9"/>
          <p:cNvSpPr>
            <a:spLocks noChangeArrowheads="1"/>
          </p:cNvSpPr>
          <p:nvPr/>
        </p:nvSpPr>
        <p:spPr bwMode="auto">
          <a:xfrm>
            <a:off x="5730875" y="1504950"/>
            <a:ext cx="1098550" cy="914400"/>
          </a:xfrm>
          <a:prstGeom prst="rect">
            <a:avLst/>
          </a:prstGeom>
          <a:solidFill>
            <a:srgbClr val="FFFFFF"/>
          </a:solidFill>
          <a:ln w="50800">
            <a:solidFill>
              <a:srgbClr val="000088"/>
            </a:solidFill>
            <a:miter lim="800000"/>
            <a:headEnd/>
            <a:tailEnd/>
          </a:ln>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S PGothic" charset="0"/>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rPr>
              <a:t>撒母耳</a:t>
            </a:r>
            <a:endParaRPr kumimoji="0" lang="en-US" sz="18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nvGrpSpPr>
          <p:cNvPr id="2" name="Group 11"/>
          <p:cNvGrpSpPr>
            <a:grpSpLocks/>
          </p:cNvGrpSpPr>
          <p:nvPr/>
        </p:nvGrpSpPr>
        <p:grpSpPr bwMode="auto">
          <a:xfrm>
            <a:off x="1674813" y="5145088"/>
            <a:ext cx="1373187" cy="1096962"/>
            <a:chOff x="0" y="0"/>
            <a:chExt cx="20000" cy="20000"/>
          </a:xfrm>
        </p:grpSpPr>
        <p:sp>
          <p:nvSpPr>
            <p:cNvPr id="150557"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8" name="Rectangle 13"/>
            <p:cNvSpPr>
              <a:spLocks noChangeArrowheads="1"/>
            </p:cNvSpPr>
            <p:nvPr/>
          </p:nvSpPr>
          <p:spPr bwMode="auto">
            <a:xfrm>
              <a:off x="3999" y="3331"/>
              <a:ext cx="13336" cy="834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的需要</a:t>
              </a: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grpSp>
        <p:nvGrpSpPr>
          <p:cNvPr id="3" name="Group 14"/>
          <p:cNvGrpSpPr>
            <a:grpSpLocks/>
          </p:cNvGrpSpPr>
          <p:nvPr/>
        </p:nvGrpSpPr>
        <p:grpSpPr bwMode="auto">
          <a:xfrm>
            <a:off x="3687763" y="5145088"/>
            <a:ext cx="1279525" cy="822325"/>
            <a:chOff x="4" y="0"/>
            <a:chExt cx="19996" cy="20000"/>
          </a:xfrm>
        </p:grpSpPr>
        <p:sp>
          <p:nvSpPr>
            <p:cNvPr id="150555" name="Oval 15"/>
            <p:cNvSpPr>
              <a:spLocks noChangeArrowheads="1"/>
            </p:cNvSpPr>
            <p:nvPr/>
          </p:nvSpPr>
          <p:spPr bwMode="auto">
            <a:xfrm>
              <a:off x="4" y="0"/>
              <a:ext cx="19996"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6" name="Rectangle 16"/>
            <p:cNvSpPr>
              <a:spLocks noChangeArrowheads="1"/>
            </p:cNvSpPr>
            <p:nvPr/>
          </p:nvSpPr>
          <p:spPr bwMode="auto">
            <a:xfrm>
              <a:off x="2859" y="4441"/>
              <a:ext cx="14286" cy="11102"/>
            </a:xfrm>
            <a:prstGeom prst="rect">
              <a:avLst/>
            </a:prstGeom>
            <a:solidFill>
              <a:srgbClr val="FFFFFF"/>
            </a:solid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的筹备</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grpSp>
      <p:sp>
        <p:nvSpPr>
          <p:cNvPr id="39960" name="Line 24"/>
          <p:cNvSpPr>
            <a:spLocks noChangeShapeType="1"/>
          </p:cNvSpPr>
          <p:nvPr/>
        </p:nvSpPr>
        <p:spPr bwMode="auto">
          <a:xfrm flipV="1">
            <a:off x="3536950" y="3455988"/>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5" name="Text Box 29"/>
          <p:cNvSpPr txBox="1">
            <a:spLocks noChangeArrowheads="1"/>
          </p:cNvSpPr>
          <p:nvPr/>
        </p:nvSpPr>
        <p:spPr bwMode="auto">
          <a:xfrm>
            <a:off x="1196975" y="2609850"/>
            <a:ext cx="958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6" name="Text Box 30"/>
          <p:cNvSpPr txBox="1">
            <a:spLocks noChangeArrowheads="1"/>
          </p:cNvSpPr>
          <p:nvPr/>
        </p:nvSpPr>
        <p:spPr bwMode="auto">
          <a:xfrm>
            <a:off x="1674813" y="3105150"/>
            <a:ext cx="2049462"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敬拜偶像</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妾</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7" name="Text Box 31"/>
          <p:cNvSpPr txBox="1">
            <a:spLocks noChangeArrowheads="1"/>
          </p:cNvSpPr>
          <p:nvPr/>
        </p:nvSpPr>
        <p:spPr bwMode="auto">
          <a:xfrm>
            <a:off x="1196975" y="4019550"/>
            <a:ext cx="954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基比亚</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8" name="Text Box 32"/>
          <p:cNvSpPr txBox="1">
            <a:spLocks noChangeArrowheads="1"/>
          </p:cNvSpPr>
          <p:nvPr/>
        </p:nvSpPr>
        <p:spPr bwMode="auto">
          <a:xfrm>
            <a:off x="1647825" y="4400550"/>
            <a:ext cx="1533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谋杀</a:t>
            </a:r>
            <a:r>
              <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rPr>
              <a:t> (19-20)</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69" name="Text Box 33"/>
          <p:cNvSpPr txBox="1">
            <a:spLocks noChangeArrowheads="1"/>
          </p:cNvSpPr>
          <p:nvPr/>
        </p:nvSpPr>
        <p:spPr bwMode="auto">
          <a:xfrm>
            <a:off x="3978275" y="2724150"/>
            <a:ext cx="12890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波阿斯</a:t>
            </a:r>
            <a:endParaRPr kumimoji="0" lang="en-US" altLang="ja-JP"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伯利恒人</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0" name="Text Box 34"/>
          <p:cNvSpPr txBox="1">
            <a:spLocks noChangeArrowheads="1"/>
          </p:cNvSpPr>
          <p:nvPr/>
        </p:nvSpPr>
        <p:spPr bwMode="auto">
          <a:xfrm>
            <a:off x="5937250" y="47053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扫罗</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39971" name="Text Box 35"/>
          <p:cNvSpPr txBox="1">
            <a:spLocks noChangeArrowheads="1"/>
          </p:cNvSpPr>
          <p:nvPr/>
        </p:nvSpPr>
        <p:spPr bwMode="auto">
          <a:xfrm>
            <a:off x="5915025" y="2571750"/>
            <a:ext cx="7000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大卫</a:t>
            </a:r>
            <a:endParaRPr kumimoji="0" lang="en-US" sz="2000" b="1"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nvGrpSpPr>
          <p:cNvPr id="4" name="Group 36"/>
          <p:cNvGrpSpPr>
            <a:grpSpLocks/>
          </p:cNvGrpSpPr>
          <p:nvPr/>
        </p:nvGrpSpPr>
        <p:grpSpPr bwMode="auto">
          <a:xfrm>
            <a:off x="5610225" y="5105400"/>
            <a:ext cx="1295400" cy="823913"/>
            <a:chOff x="3456" y="3456"/>
            <a:chExt cx="816" cy="519"/>
          </a:xfrm>
        </p:grpSpPr>
        <p:sp>
          <p:nvSpPr>
            <p:cNvPr id="150549" name="Rectangle 27"/>
            <p:cNvSpPr>
              <a:spLocks noChangeArrowheads="1"/>
            </p:cNvSpPr>
            <p:nvPr/>
          </p:nvSpPr>
          <p:spPr bwMode="auto">
            <a:xfrm>
              <a:off x="3456" y="3504"/>
              <a:ext cx="816" cy="38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0"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1"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2"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150553" name="Rectangle 23"/>
            <p:cNvSpPr>
              <a:spLocks noChangeArrowheads="1"/>
            </p:cNvSpPr>
            <p:nvPr/>
          </p:nvSpPr>
          <p:spPr bwMode="auto">
            <a:xfrm>
              <a:off x="3552" y="3552"/>
              <a:ext cx="634" cy="231"/>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君主国</a:t>
              </a:r>
              <a:r>
                <a:rPr kumimoji="0" lang="en-US" altLang="ja-JP"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 </a:t>
              </a: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的</a:t>
              </a:r>
              <a:endParaRPr kumimoji="0" lang="en-US" altLang="zh-CN" sz="1400" b="1"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Times New Roman" charset="0"/>
                  <a:ea typeface="MS PGothic" charset="0"/>
                  <a:cs typeface="MS PGothic" charset="0"/>
                </a:rPr>
                <a:t>设立</a:t>
              </a:r>
              <a:endParaRPr kumimoji="0" lang="en-US" sz="14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150554" name="Freeform 22"/>
            <p:cNvSpPr>
              <a:spLocks/>
            </p:cNvSpPr>
            <p:nvPr/>
          </p:nvSpPr>
          <p:spPr bwMode="auto">
            <a:xfrm>
              <a:off x="3456" y="3456"/>
              <a:ext cx="807" cy="58"/>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grpSp>
      <p:sp>
        <p:nvSpPr>
          <p:cNvPr id="150548" name="Text Box 37"/>
          <p:cNvSpPr txBox="1">
            <a:spLocks noChangeArrowheads="1"/>
          </p:cNvSpPr>
          <p:nvPr/>
        </p:nvSpPr>
        <p:spPr bwMode="auto">
          <a:xfrm>
            <a:off x="-23304" y="6583363"/>
            <a:ext cx="910805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Adapted from Thomas L. Constable, “A Theology of Joshua, </a:t>
            </a:r>
            <a:r>
              <a:rPr kumimoji="0" lang="zh-TW" altLang="en-US" sz="1200" b="0" i="0" u="none" strike="noStrike" kern="1200" cap="none" spc="0" normalizeH="0" baseline="0" noProof="0">
                <a:ln>
                  <a:noFill/>
                </a:ln>
                <a:solidFill>
                  <a:srgbClr val="000000"/>
                </a:solidFill>
                <a:effectLst/>
                <a:uLnTx/>
                <a:uFillTx/>
                <a:latin typeface="Times" charset="0"/>
                <a:ea typeface="宋体" charset="0"/>
                <a:cs typeface="宋体" charset="0"/>
              </a:rPr>
              <a:t>路得 </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and Judges,” in </a:t>
            </a:r>
            <a:r>
              <a:rPr kumimoji="0" lang="en-US" altLang="zh-CN" sz="1200" b="0" i="1" u="none" strike="noStrike" kern="1200" cap="none" spc="0" normalizeH="0" baseline="0" noProof="0">
                <a:ln>
                  <a:noFill/>
                </a:ln>
                <a:solidFill>
                  <a:srgbClr val="000000"/>
                </a:solidFill>
                <a:effectLst/>
                <a:uLnTx/>
                <a:uFillTx/>
                <a:latin typeface="Times" charset="0"/>
                <a:ea typeface="宋体" charset="0"/>
                <a:cs typeface="宋体" charset="0"/>
              </a:rPr>
              <a:t>A Biblical Theology of the OT</a:t>
            </a:r>
            <a:r>
              <a:rPr kumimoji="0" lang="en-US" altLang="zh-CN" sz="1200" b="0" i="0" u="none" strike="noStrike" kern="1200" cap="none" spc="0" normalizeH="0" baseline="0" noProof="0">
                <a:ln>
                  <a:noFill/>
                </a:ln>
                <a:solidFill>
                  <a:srgbClr val="000000"/>
                </a:solidFill>
                <a:effectLst/>
                <a:uLnTx/>
                <a:uFillTx/>
                <a:latin typeface="Times" charset="0"/>
                <a:ea typeface="宋体" charset="0"/>
                <a:cs typeface="宋体" charset="0"/>
              </a:rPr>
              <a:t>, ed. Roy B. Zuck, 95-96, 117</a:t>
            </a:r>
            <a:endParaRPr kumimoji="0" lang="en-US" sz="1200" b="0" i="0" u="none" strike="noStrike" kern="1200" cap="none" spc="0" normalizeH="0" baseline="0" noProof="0">
              <a:ln>
                <a:noFill/>
              </a:ln>
              <a:solidFill>
                <a:srgbClr val="000000"/>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569321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5"/>
                                        </p:tgtEl>
                                        <p:attrNameLst>
                                          <p:attrName>style.visibility</p:attrName>
                                        </p:attrNameLst>
                                      </p:cBhvr>
                                      <p:to>
                                        <p:strVal val="visible"/>
                                      </p:to>
                                    </p:set>
                                    <p:animEffect transition="in" filter="wipe(left)">
                                      <p:cBhvr>
                                        <p:cTn id="22" dur="500"/>
                                        <p:tgtEl>
                                          <p:spTgt spid="399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6"/>
                                        </p:tgtEl>
                                        <p:attrNameLst>
                                          <p:attrName>style.visibility</p:attrName>
                                        </p:attrNameLst>
                                      </p:cBhvr>
                                      <p:to>
                                        <p:strVal val="visible"/>
                                      </p:to>
                                    </p:set>
                                    <p:animEffect transition="in" filter="wipe(left)">
                                      <p:cBhvr>
                                        <p:cTn id="27" dur="500"/>
                                        <p:tgtEl>
                                          <p:spTgt spid="399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960"/>
                                        </p:tgtEl>
                                        <p:attrNameLst>
                                          <p:attrName>style.visibility</p:attrName>
                                        </p:attrNameLst>
                                      </p:cBhvr>
                                      <p:to>
                                        <p:strVal val="visible"/>
                                      </p:to>
                                    </p:set>
                                    <p:animEffect transition="in" filter="wipe(left)">
                                      <p:cBhvr>
                                        <p:cTn id="32" dur="500"/>
                                        <p:tgtEl>
                                          <p:spTgt spid="3996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9969"/>
                                        </p:tgtEl>
                                        <p:attrNameLst>
                                          <p:attrName>style.visibility</p:attrName>
                                        </p:attrNameLst>
                                      </p:cBhvr>
                                      <p:to>
                                        <p:strVal val="visible"/>
                                      </p:to>
                                    </p:set>
                                    <p:animEffect transition="in" filter="wipe(left)">
                                      <p:cBhvr>
                                        <p:cTn id="35" dur="500"/>
                                        <p:tgtEl>
                                          <p:spTgt spid="3996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9961"/>
                                        </p:tgtEl>
                                        <p:attrNameLst>
                                          <p:attrName>style.visibility</p:attrName>
                                        </p:attrNameLst>
                                      </p:cBhvr>
                                      <p:to>
                                        <p:strVal val="visible"/>
                                      </p:to>
                                    </p:set>
                                    <p:animEffect transition="in" filter="wipe(left)">
                                      <p:cBhvr>
                                        <p:cTn id="40" dur="500"/>
                                        <p:tgtEl>
                                          <p:spTgt spid="3996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971"/>
                                        </p:tgtEl>
                                        <p:attrNameLst>
                                          <p:attrName>style.visibility</p:attrName>
                                        </p:attrNameLst>
                                      </p:cBhvr>
                                      <p:to>
                                        <p:strVal val="visible"/>
                                      </p:to>
                                    </p:set>
                                    <p:animEffect transition="in" filter="wipe(left)">
                                      <p:cBhvr>
                                        <p:cTn id="43" dur="500"/>
                                        <p:tgtEl>
                                          <p:spTgt spid="3997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9967"/>
                                        </p:tgtEl>
                                        <p:attrNameLst>
                                          <p:attrName>style.visibility</p:attrName>
                                        </p:attrNameLst>
                                      </p:cBhvr>
                                      <p:to>
                                        <p:strVal val="visible"/>
                                      </p:to>
                                    </p:set>
                                    <p:animEffect transition="in" filter="wipe(left)">
                                      <p:cBhvr>
                                        <p:cTn id="48" dur="500"/>
                                        <p:tgtEl>
                                          <p:spTgt spid="399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968"/>
                                        </p:tgtEl>
                                        <p:attrNameLst>
                                          <p:attrName>style.visibility</p:attrName>
                                        </p:attrNameLst>
                                      </p:cBhvr>
                                      <p:to>
                                        <p:strVal val="visible"/>
                                      </p:to>
                                    </p:set>
                                    <p:animEffect transition="in" filter="wipe(left)">
                                      <p:cBhvr>
                                        <p:cTn id="53" dur="500"/>
                                        <p:tgtEl>
                                          <p:spTgt spid="3996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962"/>
                                        </p:tgtEl>
                                        <p:attrNameLst>
                                          <p:attrName>style.visibility</p:attrName>
                                        </p:attrNameLst>
                                      </p:cBhvr>
                                      <p:to>
                                        <p:strVal val="visible"/>
                                      </p:to>
                                    </p:set>
                                    <p:animEffect transition="in" filter="wipe(left)">
                                      <p:cBhvr>
                                        <p:cTn id="58" dur="500"/>
                                        <p:tgtEl>
                                          <p:spTgt spid="399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970"/>
                                        </p:tgtEl>
                                        <p:attrNameLst>
                                          <p:attrName>style.visibility</p:attrName>
                                        </p:attrNameLst>
                                      </p:cBhvr>
                                      <p:to>
                                        <p:strVal val="visible"/>
                                      </p:to>
                                    </p:set>
                                    <p:animEffect transition="in" filter="wipe(left)">
                                      <p:cBhvr>
                                        <p:cTn id="63" dur="500"/>
                                        <p:tgtEl>
                                          <p:spTgt spid="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87353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以利</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pPr lvl="0"/>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a:t>
            </a:r>
            <a:r>
              <a:rPr lang="en-US" sz="3600" i="1">
                <a:solidFill>
                  <a:srgbClr val="FFFFFF"/>
                </a:solidFill>
                <a:latin typeface="Arial" charset="0"/>
                <a:ea typeface="ＭＳ Ｐゴシック" charset="0"/>
              </a:rPr>
              <a:t>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133600" y="685800"/>
            <a:ext cx="4419600" cy="1434582"/>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1" i="0" u="none" strike="noStrike" kern="10" cap="none" spc="0" normalizeH="0" baseline="0" noProof="0">
                <a:ln w="9525">
                  <a:solidFill>
                    <a:srgbClr val="CC99FF"/>
                  </a:solidFill>
                  <a:round/>
                  <a:headEnd/>
                  <a:tailEnd/>
                </a:ln>
                <a:solidFill>
                  <a:schemeClr val="bg1"/>
                </a:solidFill>
                <a:effectLst>
                  <a:glow rad="228600">
                    <a:schemeClr val="tx1"/>
                  </a:glow>
                </a:effectLst>
                <a:uLnTx/>
                <a:uFillTx/>
                <a:latin typeface="Impact"/>
                <a:ea typeface="Impact"/>
                <a:cs typeface="Impact"/>
              </a:rPr>
              <a:t>撒母耳记上</a:t>
            </a:r>
            <a:endParaRPr kumimoji="0" lang="en-US" sz="4800" b="1" i="0" u="none" strike="noStrike" kern="10" cap="none" spc="0" normalizeH="0" baseline="0" noProof="0">
              <a:ln w="9525">
                <a:solidFill>
                  <a:srgbClr val="CC99FF"/>
                </a:solidFill>
                <a:round/>
                <a:headEnd/>
                <a:tailEnd/>
              </a:ln>
              <a:solidFill>
                <a:schemeClr val="bg1"/>
              </a:solidFill>
              <a:effectLst>
                <a:glow rad="228600">
                  <a:schemeClr val="tx1"/>
                </a:glow>
              </a:effectLst>
              <a:uLnTx/>
              <a:uFillTx/>
              <a:latin typeface="Impact"/>
              <a:ea typeface="Impact"/>
              <a:cs typeface="Impact"/>
            </a:endParaRPr>
          </a:p>
        </p:txBody>
      </p:sp>
    </p:spTree>
    <p:extLst>
      <p:ext uri="{BB962C8B-B14F-4D97-AF65-F5344CB8AC3E}">
        <p14:creationId xmlns:p14="http://schemas.microsoft.com/office/powerpoint/2010/main" val="13169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919449595"/>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chemeClr val="bg1"/>
                          </a:solidFill>
                          <a:effectLst/>
                          <a:latin typeface="+mn-lt"/>
                          <a:ea typeface="+mn-ea"/>
                          <a:cs typeface="+mn-cs"/>
                        </a:rPr>
                        <a:t>以利</a:t>
                      </a:r>
                      <a:r>
                        <a:rPr lang="en-SG" b="1">
                          <a:solidFill>
                            <a:schemeClr val="bg1"/>
                          </a:solidFill>
                          <a:effectLst/>
                        </a:rPr>
                        <a:t> </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扫罗</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chemeClr val="bg1"/>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chemeClr val="bg1"/>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chemeClr val="bg1"/>
                          </a:solidFill>
                          <a:effectLst/>
                          <a:latin typeface="Arial" charset="0"/>
                          <a:ea typeface="ＭＳ Ｐゴシック" charset="0"/>
                          <a:cs typeface="Arial" charset="0"/>
                        </a:rPr>
                        <a:t>麻木</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chemeClr val="bg1"/>
                          </a:solidFill>
                          <a:effectLst/>
                          <a:latin typeface="Arial"/>
                          <a:ea typeface="Times New Roman"/>
                          <a:cs typeface="Arial"/>
                        </a:rPr>
                        <a:t>过渡 #1</a:t>
                      </a:r>
                    </a:p>
                    <a:p>
                      <a:pPr algn="ctr">
                        <a:lnSpc>
                          <a:spcPct val="115000"/>
                        </a:lnSpc>
                        <a:spcAft>
                          <a:spcPts val="0"/>
                        </a:spcAft>
                      </a:pPr>
                      <a:r>
                        <a:rPr lang="en-US" sz="1800" b="1" i="1">
                          <a:solidFill>
                            <a:schemeClr val="bg1"/>
                          </a:solidFill>
                          <a:effectLst/>
                          <a:latin typeface="Arial"/>
                          <a:ea typeface="Times New Roman"/>
                          <a:cs typeface="Arial"/>
                        </a:rPr>
                        <a:t>以利到撒母耳</a:t>
                      </a:r>
                    </a:p>
                    <a:p>
                      <a:pPr algn="ctr">
                        <a:lnSpc>
                          <a:spcPct val="115000"/>
                        </a:lnSpc>
                        <a:spcAft>
                          <a:spcPts val="0"/>
                        </a:spcAft>
                      </a:pPr>
                      <a:r>
                        <a:rPr lang="en-US" sz="1800" b="1" i="1">
                          <a:solidFill>
                            <a:schemeClr val="bg1"/>
                          </a:solidFill>
                          <a:effectLst/>
                          <a:latin typeface="Arial"/>
                          <a:ea typeface="Times New Roman"/>
                          <a:cs typeface="Arial"/>
                        </a:rPr>
                        <a:t>(1–3)</a:t>
                      </a:r>
                      <a:endParaRPr lang="en-SG" sz="1800" b="1">
                        <a:solidFill>
                          <a:schemeClr val="bg1"/>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2990901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sz="half" idx="2"/>
          </p:nvPr>
        </p:nvSpPr>
        <p:spPr>
          <a:xfrm>
            <a:off x="4038600" y="533400"/>
            <a:ext cx="4800600" cy="5638800"/>
          </a:xfrm>
        </p:spPr>
        <p:txBody>
          <a:bodyPr/>
          <a:lstStyle/>
          <a:p>
            <a:pPr eaLnBrk="1" hangingPunct="1"/>
            <a:r>
              <a:rPr lang="zh-CN" altLang="en-US" sz="2800" b="1" u="sng">
                <a:latin typeface="Times New Roman" charset="0"/>
                <a:ea typeface="宋体" charset="0"/>
                <a:cs typeface="宋体" charset="0"/>
              </a:rPr>
              <a:t>撒母耳</a:t>
            </a:r>
            <a:r>
              <a:rPr lang="zh-CN" altLang="en-US" sz="2800" b="1">
                <a:latin typeface="Times New Roman" charset="0"/>
                <a:ea typeface="宋体" charset="0"/>
                <a:cs typeface="宋体" charset="0"/>
              </a:rPr>
              <a:t>出世于主前</a:t>
            </a:r>
            <a:r>
              <a:rPr lang="en-US" altLang="zh-TW" sz="2800" b="1">
                <a:latin typeface="Times New Roman" charset="0"/>
                <a:ea typeface="新細明體" charset="0"/>
                <a:cs typeface="新細明體" charset="0"/>
              </a:rPr>
              <a:t>1100</a:t>
            </a:r>
            <a:r>
              <a:rPr lang="zh-CN" altLang="en-US" sz="2800" b="1">
                <a:latin typeface="Times New Roman" charset="0"/>
                <a:ea typeface="宋体" charset="0"/>
                <a:cs typeface="宋体" charset="0"/>
              </a:rPr>
              <a:t>年</a:t>
            </a:r>
            <a:r>
              <a:rPr lang="en-US" altLang="zh-TW" sz="2800" b="1">
                <a:latin typeface="Times New Roman" charset="0"/>
                <a:ea typeface="新細明體" charset="0"/>
                <a:cs typeface="新細明體" charset="0"/>
              </a:rPr>
              <a:t>.</a:t>
            </a:r>
          </a:p>
          <a:p>
            <a:pPr eaLnBrk="1" hangingPunct="1">
              <a:buFontTx/>
              <a:buNone/>
            </a:pPr>
            <a:r>
              <a:rPr lang="en-US" altLang="zh-TW" sz="2800" b="1">
                <a:latin typeface="Times New Roman" charset="0"/>
                <a:ea typeface="新細明體" charset="0"/>
                <a:cs typeface="新細明體" charset="0"/>
              </a:rPr>
              <a:t>	</a:t>
            </a:r>
          </a:p>
          <a:p>
            <a:pPr eaLnBrk="1" hangingPunct="1"/>
            <a:r>
              <a:rPr lang="zh-CN" altLang="en-US" sz="2800" b="1">
                <a:latin typeface="Times New Roman" charset="0"/>
                <a:ea typeface="宋体" charset="0"/>
                <a:cs typeface="宋体" charset="0"/>
              </a:rPr>
              <a:t>他的</a:t>
            </a:r>
            <a:r>
              <a:rPr lang="en-US" altLang="zh-TW" sz="2800" b="1">
                <a:latin typeface="Times New Roman" charset="0"/>
                <a:ea typeface="新細明體" charset="0"/>
                <a:cs typeface="新細明體" charset="0"/>
              </a:rPr>
              <a:t> </a:t>
            </a:r>
            <a:r>
              <a:rPr lang="zh-CN" altLang="en-US" sz="2800" b="1">
                <a:latin typeface="Times New Roman" charset="0"/>
                <a:ea typeface="宋体" charset="0"/>
                <a:cs typeface="宋体" charset="0"/>
              </a:rPr>
              <a:t>父亲是</a:t>
            </a:r>
            <a:r>
              <a:rPr lang="zh-CN" altLang="en-US" sz="2800" b="1" u="sng">
                <a:latin typeface="Times New Roman" charset="0"/>
                <a:ea typeface="宋体" charset="0"/>
                <a:cs typeface="宋体" charset="0"/>
              </a:rPr>
              <a:t>以利加拿</a:t>
            </a:r>
            <a:r>
              <a:rPr lang="en-US" altLang="zh-TW" sz="2800" b="1">
                <a:latin typeface="Times New Roman" charset="0"/>
                <a:ea typeface="新細明體" charset="0"/>
                <a:cs typeface="新細明體" charset="0"/>
              </a:rPr>
              <a:t>.</a:t>
            </a:r>
            <a:r>
              <a:rPr lang="zh-CN" altLang="en-US" sz="2800" b="1">
                <a:latin typeface="Times New Roman" charset="0"/>
                <a:ea typeface="宋体" charset="0"/>
                <a:cs typeface="宋体" charset="0"/>
              </a:rPr>
              <a:t>他是个</a:t>
            </a:r>
            <a:r>
              <a:rPr lang="zh-CN" altLang="en-US" sz="2800" b="1" u="sng">
                <a:latin typeface="Times New Roman" charset="0"/>
                <a:ea typeface="宋体" charset="0"/>
                <a:cs typeface="宋体" charset="0"/>
              </a:rPr>
              <a:t>以法连</a:t>
            </a:r>
            <a:r>
              <a:rPr lang="zh-CN" altLang="en-US" sz="2800" b="1">
                <a:latin typeface="Times New Roman" charset="0"/>
                <a:ea typeface="宋体" charset="0"/>
                <a:cs typeface="宋体" charset="0"/>
              </a:rPr>
              <a:t>人</a:t>
            </a:r>
            <a:r>
              <a:rPr lang="en-US" altLang="zh-TW" sz="2800" b="1">
                <a:latin typeface="Times New Roman" charset="0"/>
                <a:ea typeface="新細明體" charset="0"/>
                <a:cs typeface="新細明體" charset="0"/>
              </a:rPr>
              <a:t>.</a:t>
            </a:r>
          </a:p>
          <a:p>
            <a:pPr eaLnBrk="1" hangingPunct="1"/>
            <a:endParaRPr lang="zh-CN" altLang="en-US" sz="2800" b="1">
              <a:latin typeface="Times New Roman" charset="0"/>
              <a:ea typeface="新細明體" charset="0"/>
              <a:cs typeface="新細明體" charset="0"/>
            </a:endParaRPr>
          </a:p>
          <a:p>
            <a:pPr eaLnBrk="1" hangingPunct="1"/>
            <a:r>
              <a:rPr lang="zh-CN" altLang="en-US" sz="2800" b="1" u="sng">
                <a:latin typeface="Times New Roman" charset="0"/>
                <a:ea typeface="宋体" charset="0"/>
                <a:cs typeface="宋体" charset="0"/>
              </a:rPr>
              <a:t>以利加拿</a:t>
            </a:r>
            <a:r>
              <a:rPr lang="zh-CN" altLang="en-US" sz="2800" b="1">
                <a:latin typeface="Times New Roman" charset="0"/>
                <a:ea typeface="新細明體" charset="0"/>
                <a:cs typeface="新細明體" charset="0"/>
              </a:rPr>
              <a:t>有两个</a:t>
            </a:r>
            <a:r>
              <a:rPr lang="zh-CN" altLang="en-US" sz="2800" b="1">
                <a:latin typeface="Times New Roman" charset="0"/>
                <a:ea typeface="宋体" charset="0"/>
                <a:cs typeface="宋体" charset="0"/>
              </a:rPr>
              <a:t>妻</a:t>
            </a:r>
            <a:r>
              <a:rPr lang="zh-CN" altLang="en-US" sz="2800" b="1">
                <a:latin typeface="Times New Roman" charset="0"/>
                <a:ea typeface="新細明體" charset="0"/>
                <a:cs typeface="新細明體" charset="0"/>
              </a:rPr>
              <a:t>子</a:t>
            </a:r>
            <a:r>
              <a:rPr lang="en-US" altLang="zh-TW" sz="2800" b="1">
                <a:latin typeface="Times New Roman" charset="0"/>
                <a:ea typeface="新細明體" charset="0"/>
                <a:cs typeface="新細明體" charset="0"/>
              </a:rPr>
              <a:t>.</a:t>
            </a:r>
            <a:r>
              <a:rPr lang="zh-CN" altLang="en-US" sz="2800" b="1">
                <a:latin typeface="Times New Roman" charset="0"/>
                <a:ea typeface="新細明體" charset="0"/>
                <a:cs typeface="新細明體" charset="0"/>
              </a:rPr>
              <a:t>一位名叫</a:t>
            </a:r>
            <a:r>
              <a:rPr lang="zh-CN" altLang="en-US" sz="2800" b="1" u="sng">
                <a:latin typeface="Times New Roman" charset="0"/>
                <a:ea typeface="新細明體" charset="0"/>
                <a:cs typeface="新細明體" charset="0"/>
              </a:rPr>
              <a:t>哈拿</a:t>
            </a:r>
            <a:r>
              <a:rPr lang="en-US" altLang="zh-TW" sz="2800" b="1">
                <a:latin typeface="Times New Roman" charset="0"/>
                <a:ea typeface="新細明體" charset="0"/>
                <a:cs typeface="新細明體" charset="0"/>
              </a:rPr>
              <a:t>.</a:t>
            </a:r>
          </a:p>
          <a:p>
            <a:pPr eaLnBrk="1" hangingPunct="1"/>
            <a:endParaRPr lang="en-US" altLang="zh-TW" sz="2800" b="1">
              <a:latin typeface="Times New Roman" charset="0"/>
              <a:ea typeface="新細明體" charset="0"/>
              <a:cs typeface="新細明體" charset="0"/>
            </a:endParaRPr>
          </a:p>
          <a:p>
            <a:pPr eaLnBrk="1" hangingPunct="1"/>
            <a:r>
              <a:rPr lang="zh-CN" altLang="en-US" sz="2800" b="1">
                <a:latin typeface="Times New Roman" charset="0"/>
                <a:ea typeface="宋体" charset="0"/>
                <a:cs typeface="宋体" charset="0"/>
              </a:rPr>
              <a:t>这</a:t>
            </a:r>
            <a:r>
              <a:rPr lang="zh-CN" altLang="en-US" sz="2800" b="1">
                <a:latin typeface="Times New Roman" charset="0"/>
                <a:ea typeface="新細明體" charset="0"/>
                <a:cs typeface="新細明體" charset="0"/>
              </a:rPr>
              <a:t>两个</a:t>
            </a:r>
            <a:r>
              <a:rPr lang="zh-CN" altLang="en-US" sz="2800" b="1">
                <a:latin typeface="Times New Roman" charset="0"/>
                <a:ea typeface="宋体" charset="0"/>
                <a:cs typeface="宋体" charset="0"/>
              </a:rPr>
              <a:t>妻</a:t>
            </a:r>
            <a:r>
              <a:rPr lang="zh-CN" altLang="en-US" sz="2800" b="1">
                <a:latin typeface="Times New Roman" charset="0"/>
                <a:ea typeface="新細明體" charset="0"/>
                <a:cs typeface="新細明體" charset="0"/>
              </a:rPr>
              <a:t>子</a:t>
            </a:r>
            <a:r>
              <a:rPr lang="zh-CN" altLang="en-US" sz="2800" b="1">
                <a:latin typeface="Times New Roman" charset="0"/>
                <a:ea typeface="宋体" charset="0"/>
                <a:cs typeface="宋体" charset="0"/>
              </a:rPr>
              <a:t>是死对头，只因</a:t>
            </a:r>
            <a:r>
              <a:rPr lang="zh-CN" altLang="en-US" sz="2800" b="1" u="sng">
                <a:latin typeface="Times New Roman" charset="0"/>
                <a:ea typeface="新細明體" charset="0"/>
                <a:cs typeface="新細明體" charset="0"/>
              </a:rPr>
              <a:t>哈拿</a:t>
            </a:r>
            <a:r>
              <a:rPr lang="zh-CN" altLang="en-US" sz="2800" b="1">
                <a:latin typeface="Times New Roman" charset="0"/>
                <a:ea typeface="宋体" charset="0"/>
                <a:cs typeface="宋体" charset="0"/>
              </a:rPr>
              <a:t>不能生育</a:t>
            </a:r>
            <a:r>
              <a:rPr lang="en-US" altLang="zh-TW" sz="2800" b="1">
                <a:latin typeface="Times New Roman" charset="0"/>
                <a:ea typeface="新細明體" charset="0"/>
                <a:cs typeface="新細明體" charset="0"/>
              </a:rPr>
              <a:t>.</a:t>
            </a:r>
          </a:p>
        </p:txBody>
      </p:sp>
      <p:pic>
        <p:nvPicPr>
          <p:cNvPr id="36867" name="Picture 3" descr="j0339224"/>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762000" y="457200"/>
            <a:ext cx="3124200" cy="5791200"/>
          </a:xfrm>
          <a:noFill/>
        </p:spPr>
      </p:pic>
      <p:sp>
        <p:nvSpPr>
          <p:cNvPr id="52228" name="Rectangle 5"/>
          <p:cNvSpPr>
            <a:spLocks noChangeArrowheads="1"/>
          </p:cNvSpPr>
          <p:nvPr/>
        </p:nvSpPr>
        <p:spPr bwMode="auto">
          <a:xfrm>
            <a:off x="7924800" y="6248400"/>
            <a:ext cx="7588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en-US" altLang="zh-TW" sz="1800">
                <a:ea typeface="新細明體" charset="0"/>
                <a:cs typeface="新細明體" charset="0"/>
              </a:rPr>
              <a:t>1</a:t>
            </a:r>
          </a:p>
        </p:txBody>
      </p:sp>
      <p:sp>
        <p:nvSpPr>
          <p:cNvPr id="3687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checkerboard(across)">
                                      <p:cBhvr>
                                        <p:cTn id="7" dur="500"/>
                                        <p:tgtEl>
                                          <p:spTgt spid="36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866">
                                            <p:txEl>
                                              <p:pRg st="0" end="0"/>
                                            </p:txEl>
                                          </p:spTgt>
                                        </p:tgtEl>
                                        <p:attrNameLst>
                                          <p:attrName>style.visibility</p:attrName>
                                        </p:attrNameLst>
                                      </p:cBhvr>
                                      <p:to>
                                        <p:strVal val="visible"/>
                                      </p:to>
                                    </p:set>
                                    <p:anim calcmode="lin" valueType="num">
                                      <p:cBhvr additive="base">
                                        <p:cTn id="12" dur="500" fill="hold"/>
                                        <p:tgtEl>
                                          <p:spTgt spid="3686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68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6866">
                                            <p:txEl>
                                              <p:pRg st="1" end="1"/>
                                            </p:txEl>
                                          </p:spTgt>
                                        </p:tgtEl>
                                        <p:attrNameLst>
                                          <p:attrName>style.visibility</p:attrName>
                                        </p:attrNameLst>
                                      </p:cBhvr>
                                      <p:to>
                                        <p:strVal val="visible"/>
                                      </p:to>
                                    </p:set>
                                    <p:anim calcmode="lin" valueType="num">
                                      <p:cBhvr additive="base">
                                        <p:cTn id="18" dur="500" fill="hold"/>
                                        <p:tgtEl>
                                          <p:spTgt spid="3686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68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6866">
                                            <p:txEl>
                                              <p:pRg st="2" end="2"/>
                                            </p:txEl>
                                          </p:spTgt>
                                        </p:tgtEl>
                                        <p:attrNameLst>
                                          <p:attrName>style.visibility</p:attrName>
                                        </p:attrNameLst>
                                      </p:cBhvr>
                                      <p:to>
                                        <p:strVal val="visible"/>
                                      </p:to>
                                    </p:set>
                                    <p:anim calcmode="lin" valueType="num">
                                      <p:cBhvr additive="base">
                                        <p:cTn id="24" dur="500" fill="hold"/>
                                        <p:tgtEl>
                                          <p:spTgt spid="3686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68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6866">
                                            <p:txEl>
                                              <p:pRg st="4" end="4"/>
                                            </p:txEl>
                                          </p:spTgt>
                                        </p:tgtEl>
                                        <p:attrNameLst>
                                          <p:attrName>style.visibility</p:attrName>
                                        </p:attrNameLst>
                                      </p:cBhvr>
                                      <p:to>
                                        <p:strVal val="visible"/>
                                      </p:to>
                                    </p:set>
                                    <p:anim calcmode="lin" valueType="num">
                                      <p:cBhvr additive="base">
                                        <p:cTn id="30" dur="500" fill="hold"/>
                                        <p:tgtEl>
                                          <p:spTgt spid="36866">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68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6866">
                                            <p:txEl>
                                              <p:pRg st="6" end="6"/>
                                            </p:txEl>
                                          </p:spTgt>
                                        </p:tgtEl>
                                        <p:attrNameLst>
                                          <p:attrName>style.visibility</p:attrName>
                                        </p:attrNameLst>
                                      </p:cBhvr>
                                      <p:to>
                                        <p:strVal val="visible"/>
                                      </p:to>
                                    </p:set>
                                    <p:anim calcmode="lin" valueType="num">
                                      <p:cBhvr additive="base">
                                        <p:cTn id="36" dur="500" fill="hold"/>
                                        <p:tgtEl>
                                          <p:spTgt spid="36866">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686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207874" name="Title 2"/>
          <p:cNvSpPr>
            <a:spLocks noGrp="1"/>
          </p:cNvSpPr>
          <p:nvPr>
            <p:ph type="title" idx="4294967295"/>
          </p:nvPr>
        </p:nvSpPr>
        <p:spPr>
          <a:xfrm>
            <a:off x="0" y="19307"/>
            <a:ext cx="9144000" cy="1681501"/>
          </a:xfrm>
        </p:spPr>
        <p:txBody>
          <a:bodyPr/>
          <a:lstStyle/>
          <a:p>
            <a:r>
              <a:rPr lang="zh-CN" altLang="en-US" dirty="0">
                <a:solidFill>
                  <a:srgbClr val="FFFFFF"/>
                </a:solidFill>
                <a:latin typeface="Arial" charset="0"/>
                <a:ea typeface="ＭＳ Ｐゴシック" charset="0"/>
              </a:rPr>
              <a:t>有一个妻子就够了！</a:t>
            </a:r>
            <a:endParaRPr lang="en-US" dirty="0">
              <a:solidFill>
                <a:srgbClr val="FFFFFF"/>
              </a:solidFill>
              <a:latin typeface="Arial" charset="0"/>
              <a:ea typeface="ＭＳ Ｐゴシック" charset="0"/>
            </a:endParaRPr>
          </a:p>
        </p:txBody>
      </p:sp>
      <p:sp>
        <p:nvSpPr>
          <p:cNvPr id="2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197</a:t>
            </a:r>
          </a:p>
        </p:txBody>
      </p:sp>
    </p:spTree>
    <p:extLst>
      <p:ext uri="{BB962C8B-B14F-4D97-AF65-F5344CB8AC3E}">
        <p14:creationId xmlns:p14="http://schemas.microsoft.com/office/powerpoint/2010/main" val="158908554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163"/>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7779" y="0"/>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母亲世界中的不孕症</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spTree>
    <p:extLst>
      <p:ext uri="{BB962C8B-B14F-4D97-AF65-F5344CB8AC3E}">
        <p14:creationId xmlns:p14="http://schemas.microsoft.com/office/powerpoint/2010/main" val="2037369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CN" altLang="en-US" b="1" dirty="0">
                <a:solidFill>
                  <a:schemeClr val="bg1"/>
                </a:solidFill>
                <a:effectLst>
                  <a:glow rad="101600">
                    <a:schemeClr val="tx1">
                      <a:alpha val="99000"/>
                    </a:schemeClr>
                  </a:glow>
                </a:effectLst>
              </a:rPr>
              <a:t>国度声明</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3900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以色列从以利和撒母耳时期衰落的神权政治</a:t>
            </a:r>
            <a:r>
              <a:rPr lang="zh-CN" altLang="en-US" sz="3200" dirty="0">
                <a:solidFill>
                  <a:prstClr val="white"/>
                </a:solidFill>
                <a:effectLst>
                  <a:glow rad="101600">
                    <a:prstClr val="black">
                      <a:alpha val="99000"/>
                    </a:prstClr>
                  </a:glow>
                </a:effectLst>
                <a:latin typeface="Arial"/>
                <a:cs typeface="Arial"/>
              </a:rPr>
              <a:t>（</a:t>
            </a:r>
            <a:r>
              <a:rPr lang="en-SG" altLang="zh-CN" sz="3200" dirty="0">
                <a:solidFill>
                  <a:prstClr val="white"/>
                </a:solidFill>
                <a:effectLst>
                  <a:glow rad="101600">
                    <a:prstClr val="black">
                      <a:alpha val="99000"/>
                    </a:prstClr>
                  </a:glow>
                </a:effectLst>
                <a:latin typeface="Arial"/>
                <a:cs typeface="Arial"/>
              </a:rPr>
              <a:t>1</a:t>
            </a:r>
            <a:r>
              <a:rPr lang="en-US" altLang="zh-CN" sz="3200" dirty="0">
                <a:solidFill>
                  <a:prstClr val="white"/>
                </a:solidFill>
                <a:effectLst>
                  <a:glow rad="101600">
                    <a:prstClr val="black">
                      <a:alpha val="99000"/>
                    </a:prstClr>
                  </a:glow>
                </a:effectLst>
                <a:latin typeface="Arial"/>
                <a:cs typeface="Arial"/>
              </a:rPr>
              <a:t>-7</a:t>
            </a:r>
            <a:r>
              <a:rPr lang="zh-CN" altLang="en-US" sz="3200" dirty="0">
                <a:solidFill>
                  <a:prstClr val="white"/>
                </a:solidFill>
                <a:effectLst>
                  <a:glow rad="101600">
                    <a:prstClr val="black">
                      <a:alpha val="99000"/>
                    </a:prstClr>
                  </a:glow>
                </a:effectLst>
                <a:latin typeface="Arial"/>
                <a:cs typeface="Arial"/>
              </a:rPr>
              <a:t>）</a:t>
            </a:r>
            <a:r>
              <a:rPr kumimoji="0" lang="zh-CN" altLang="en-US" sz="3200" b="1" i="0" u="none" strike="noStrike" kern="1200" cap="none" spc="0" normalizeH="0" baseline="0" noProof="0" dirty="0">
                <a:ln>
                  <a:noFill/>
                </a:ln>
                <a:solidFill>
                  <a:srgbClr val="FFFF00"/>
                </a:solidFill>
                <a:effectLst>
                  <a:glow rad="101600">
                    <a:prstClr val="black">
                      <a:alpha val="99000"/>
                    </a:prstClr>
                  </a:glow>
                </a:effectLst>
                <a:uLnTx/>
                <a:uFillTx/>
                <a:latin typeface="Arial"/>
                <a:ea typeface="ＭＳ Ｐゴシック" charset="0"/>
                <a:cs typeface="Arial"/>
              </a:rPr>
              <a:t>过渡</a:t>
            </a:r>
            <a:r>
              <a:rPr kumimoji="0" lang="zh-CN" alt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到扫罗和大卫时期的王治制度</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 (8–31)</a:t>
            </a:r>
            <a:r>
              <a:rPr kumimoji="0" lang="zh-CN" alt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，表明神拣选按公义治理的大卫谱系的君王们来代表祂</a:t>
            </a:r>
            <a:r>
              <a:rPr lang="zh-CN" altLang="en-US" sz="3200" dirty="0">
                <a:solidFill>
                  <a:prstClr val="white"/>
                </a:solidFill>
                <a:effectLst>
                  <a:glow rad="101600">
                    <a:prstClr val="black">
                      <a:alpha val="99000"/>
                    </a:prstClr>
                  </a:glow>
                </a:effectLst>
                <a:latin typeface="Arial"/>
                <a:cs typeface="Arial"/>
              </a:rPr>
              <a:t>行使</a:t>
            </a:r>
            <a:r>
              <a:rPr kumimoji="0" lang="zh-CN" alt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主权。</a:t>
            </a:r>
            <a:endPar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endParaRP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7827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377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5316538" cy="747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5976664"/>
            <a:ext cx="8748464" cy="836712"/>
          </a:xfrm>
          <a:solidFill>
            <a:srgbClr val="800000"/>
          </a:solidFill>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哈拿祈求能生一个儿子</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spTree>
    <p:extLst>
      <p:ext uri="{BB962C8B-B14F-4D97-AF65-F5344CB8AC3E}">
        <p14:creationId xmlns:p14="http://schemas.microsoft.com/office/powerpoint/2010/main" val="2839863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262"/>
            <a:ext cx="9144000" cy="6096000"/>
          </a:xfrm>
          <a:prstGeom prst="rect">
            <a:avLst/>
          </a:prstGeom>
        </p:spPr>
      </p:pic>
      <p:sp>
        <p:nvSpPr>
          <p:cNvPr id="44035" name="Rectangle 3"/>
          <p:cNvSpPr>
            <a:spLocks noGrp="1" noChangeArrowheads="1"/>
          </p:cNvSpPr>
          <p:nvPr>
            <p:ph type="title" idx="4294967295"/>
          </p:nvPr>
        </p:nvSpPr>
        <p:spPr>
          <a:xfrm>
            <a:off x="0" y="6021288"/>
            <a:ext cx="9144000" cy="764704"/>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上帝知道我们内心的祈祷</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spTree>
    <p:extLst>
      <p:ext uri="{BB962C8B-B14F-4D97-AF65-F5344CB8AC3E}">
        <p14:creationId xmlns:p14="http://schemas.microsoft.com/office/powerpoint/2010/main" val="375735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794684332"/>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234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神回答</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2861473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p:spPr>
        <p:txBody>
          <a:bodyPr/>
          <a:lstStyle/>
          <a:p>
            <a:pPr eaLnBrk="1" hangingPunct="1">
              <a:defRPr/>
            </a:pPr>
            <a:r>
              <a:rPr lang="en-US" dirty="0" err="1">
                <a:solidFill>
                  <a:schemeClr val="bg1"/>
                </a:solidFill>
                <a:effectLst>
                  <a:glow rad="228600">
                    <a:schemeClr val="tx1"/>
                  </a:glow>
                </a:effectLst>
                <a:ea typeface="ＭＳ Ｐゴシック" charset="0"/>
              </a:rPr>
              <a:t>孩子是福</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pic>
        <p:nvPicPr>
          <p:cNvPr id="2" name="Picture 1"/>
          <p:cNvPicPr>
            <a:picLocks noChangeAspect="1"/>
          </p:cNvPicPr>
          <p:nvPr/>
        </p:nvPicPr>
        <p:blipFill>
          <a:blip r:embed="rId2"/>
          <a:stretch>
            <a:fillRect/>
          </a:stretch>
        </p:blipFill>
        <p:spPr>
          <a:xfrm>
            <a:off x="0" y="836712"/>
            <a:ext cx="9144000" cy="4318000"/>
          </a:xfrm>
          <a:prstGeom prst="rect">
            <a:avLst/>
          </a:prstGeom>
        </p:spPr>
      </p:pic>
    </p:spTree>
    <p:extLst>
      <p:ext uri="{BB962C8B-B14F-4D97-AF65-F5344CB8AC3E}">
        <p14:creationId xmlns:p14="http://schemas.microsoft.com/office/powerpoint/2010/main" val="3666662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哈拿照顾撒母耳</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099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557338"/>
            <a:ext cx="7620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8571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5"/>
          <p:cNvSpPr>
            <a:spLocks noChangeArrowheads="1"/>
          </p:cNvSpPr>
          <p:nvPr/>
        </p:nvSpPr>
        <p:spPr bwMode="auto">
          <a:xfrm>
            <a:off x="323850" y="6400800"/>
            <a:ext cx="8675688"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Donald K. Campbell, Dallas Seminary handout</a:t>
            </a:r>
          </a:p>
        </p:txBody>
      </p:sp>
      <p:sp>
        <p:nvSpPr>
          <p:cNvPr id="3687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201</a:t>
            </a:r>
          </a:p>
        </p:txBody>
      </p:sp>
      <p:sp>
        <p:nvSpPr>
          <p:cNvPr id="205827" name="Title 8"/>
          <p:cNvSpPr>
            <a:spLocks noGrp="1"/>
          </p:cNvSpPr>
          <p:nvPr>
            <p:ph type="title"/>
          </p:nvPr>
        </p:nvSpPr>
        <p:spPr>
          <a:xfrm>
            <a:off x="250825" y="228600"/>
            <a:ext cx="8207375" cy="1143000"/>
          </a:xfrm>
          <a:solidFill>
            <a:schemeClr val="tx1"/>
          </a:solidFill>
        </p:spPr>
        <p:txBody>
          <a:bodyPr/>
          <a:lstStyle/>
          <a:p>
            <a:pPr eaLnBrk="1" hangingPunct="1"/>
            <a:r>
              <a:rPr lang="zh-CN" altLang="en-US" sz="3600" dirty="0">
                <a:solidFill>
                  <a:srgbClr val="FFFFFF"/>
                </a:solidFill>
                <a:latin typeface="Arial" charset="0"/>
                <a:ea typeface="ＭＳ Ｐゴシック" charset="0"/>
              </a:rPr>
              <a:t>通过人物交替对比的传记</a:t>
            </a:r>
            <a:r>
              <a:rPr lang="en-US" sz="3600" dirty="0">
                <a:solidFill>
                  <a:srgbClr val="FFFFFF"/>
                </a:solidFill>
                <a:latin typeface="Arial" charset="0"/>
                <a:ea typeface="ＭＳ Ｐゴシック" charset="0"/>
              </a:rPr>
              <a:t> </a:t>
            </a:r>
            <a:r>
              <a:rPr lang="en-US" sz="2000" dirty="0">
                <a:solidFill>
                  <a:srgbClr val="FFFFFF"/>
                </a:solidFill>
                <a:latin typeface="Arial" charset="0"/>
                <a:ea typeface="ＭＳ Ｐゴシック" charset="0"/>
              </a:rPr>
              <a:t>(撒母耳记上1–12)</a:t>
            </a:r>
            <a:endParaRPr lang="en-US" sz="3600" dirty="0">
              <a:solidFill>
                <a:srgbClr val="FFFFFF"/>
              </a:solidFill>
              <a:latin typeface="Arial" charset="0"/>
              <a:ea typeface="ＭＳ Ｐゴシック" charset="0"/>
            </a:endParaRPr>
          </a:p>
        </p:txBody>
      </p:sp>
      <p:grpSp>
        <p:nvGrpSpPr>
          <p:cNvPr id="2" name="Group 8"/>
          <p:cNvGrpSpPr>
            <a:grpSpLocks/>
          </p:cNvGrpSpPr>
          <p:nvPr/>
        </p:nvGrpSpPr>
        <p:grpSpPr bwMode="auto">
          <a:xfrm>
            <a:off x="533400" y="1552575"/>
            <a:ext cx="1400175" cy="1037967"/>
            <a:chOff x="457200" y="1066800"/>
            <a:chExt cx="1399692" cy="1372424"/>
          </a:xfrm>
        </p:grpSpPr>
        <p:sp>
          <p:nvSpPr>
            <p:cNvPr id="205861" name="TextBox 6"/>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1:1–2:11</a:t>
              </a:r>
            </a:p>
          </p:txBody>
        </p:sp>
        <p:sp>
          <p:nvSpPr>
            <p:cNvPr id="205862" name="TextBox 7"/>
            <p:cNvSpPr txBox="1">
              <a:spLocks noChangeArrowheads="1"/>
            </p:cNvSpPr>
            <p:nvPr/>
          </p:nvSpPr>
          <p:spPr bwMode="auto">
            <a:xfrm>
              <a:off x="517313" y="1828800"/>
              <a:ext cx="1279467" cy="610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撒母耳</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11" name="Down Arrow 10"/>
          <p:cNvSpPr>
            <a:spLocks noChangeArrowheads="1"/>
          </p:cNvSpPr>
          <p:nvPr/>
        </p:nvSpPr>
        <p:spPr bwMode="auto">
          <a:xfrm rot="-1263582">
            <a:off x="12636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90"/>
              </a:solidFill>
              <a:effectLst/>
              <a:uLnTx/>
              <a:uFillTx/>
              <a:latin typeface="Times New Roman" charset="0"/>
              <a:ea typeface="ＭＳ Ｐゴシック" charset="0"/>
            </a:endParaRPr>
          </a:p>
        </p:txBody>
      </p:sp>
      <p:grpSp>
        <p:nvGrpSpPr>
          <p:cNvPr id="3" name="Group 11"/>
          <p:cNvGrpSpPr>
            <a:grpSpLocks/>
          </p:cNvGrpSpPr>
          <p:nvPr/>
        </p:nvGrpSpPr>
        <p:grpSpPr bwMode="auto">
          <a:xfrm>
            <a:off x="914400" y="4267200"/>
            <a:ext cx="1644650" cy="1178676"/>
            <a:chOff x="334947" y="1066800"/>
            <a:chExt cx="1644200" cy="1843044"/>
          </a:xfrm>
        </p:grpSpPr>
        <p:sp>
          <p:nvSpPr>
            <p:cNvPr id="205859" name="TextBox 12"/>
            <p:cNvSpPr txBox="1">
              <a:spLocks noChangeArrowheads="1"/>
            </p:cNvSpPr>
            <p:nvPr/>
          </p:nvSpPr>
          <p:spPr bwMode="auto">
            <a:xfrm>
              <a:off x="334947" y="1066800"/>
              <a:ext cx="1644200" cy="1299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以利的</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儿子们</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05860" name="TextBox 13"/>
            <p:cNvSpPr txBox="1">
              <a:spLocks noChangeArrowheads="1"/>
            </p:cNvSpPr>
            <p:nvPr/>
          </p:nvSpPr>
          <p:spPr bwMode="auto">
            <a:xfrm>
              <a:off x="547141" y="2187427"/>
              <a:ext cx="1245503"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2:12-17</a:t>
              </a:r>
            </a:p>
          </p:txBody>
        </p:sp>
      </p:grpSp>
      <p:sp>
        <p:nvSpPr>
          <p:cNvPr id="15" name="Down Arrow 14"/>
          <p:cNvSpPr>
            <a:spLocks noChangeArrowheads="1"/>
          </p:cNvSpPr>
          <p:nvPr/>
        </p:nvSpPr>
        <p:spPr bwMode="auto">
          <a:xfrm rot="12063582" flipH="1">
            <a:off x="214312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90"/>
              </a:solidFill>
              <a:effectLst/>
              <a:uLnTx/>
              <a:uFillTx/>
              <a:latin typeface="Times New Roman" charset="0"/>
              <a:ea typeface="ＭＳ Ｐゴシック" charset="0"/>
            </a:endParaRPr>
          </a:p>
        </p:txBody>
      </p:sp>
      <p:grpSp>
        <p:nvGrpSpPr>
          <p:cNvPr id="4" name="Group 15"/>
          <p:cNvGrpSpPr>
            <a:grpSpLocks/>
          </p:cNvGrpSpPr>
          <p:nvPr/>
        </p:nvGrpSpPr>
        <p:grpSpPr bwMode="auto">
          <a:xfrm>
            <a:off x="1774825" y="1552575"/>
            <a:ext cx="1981200" cy="1037967"/>
            <a:chOff x="87412" y="1066800"/>
            <a:chExt cx="1981201" cy="1372424"/>
          </a:xfrm>
        </p:grpSpPr>
        <p:sp>
          <p:nvSpPr>
            <p:cNvPr id="205857" name="TextBox 16"/>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2:18-21</a:t>
              </a:r>
            </a:p>
          </p:txBody>
        </p:sp>
        <p:sp>
          <p:nvSpPr>
            <p:cNvPr id="205858" name="TextBox 17"/>
            <p:cNvSpPr txBox="1">
              <a:spLocks noChangeArrowheads="1"/>
            </p:cNvSpPr>
            <p:nvPr/>
          </p:nvSpPr>
          <p:spPr bwMode="auto">
            <a:xfrm>
              <a:off x="87412" y="1828800"/>
              <a:ext cx="1981201" cy="610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但是</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撒母耳</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19" name="Down Arrow 18"/>
          <p:cNvSpPr>
            <a:spLocks noChangeArrowheads="1"/>
          </p:cNvSpPr>
          <p:nvPr/>
        </p:nvSpPr>
        <p:spPr bwMode="auto">
          <a:xfrm rot="-1263582">
            <a:off x="30226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90"/>
              </a:solidFill>
              <a:effectLst/>
              <a:uLnTx/>
              <a:uFillTx/>
              <a:latin typeface="Times New Roman" charset="0"/>
              <a:ea typeface="ＭＳ Ｐゴシック" charset="0"/>
            </a:endParaRPr>
          </a:p>
        </p:txBody>
      </p:sp>
      <p:grpSp>
        <p:nvGrpSpPr>
          <p:cNvPr id="5" name="Group 19"/>
          <p:cNvGrpSpPr>
            <a:grpSpLocks/>
          </p:cNvGrpSpPr>
          <p:nvPr/>
        </p:nvGrpSpPr>
        <p:grpSpPr bwMode="auto">
          <a:xfrm>
            <a:off x="2413000" y="4267200"/>
            <a:ext cx="1997819" cy="949325"/>
            <a:chOff x="117559" y="1066801"/>
            <a:chExt cx="1997922" cy="1484418"/>
          </a:xfrm>
        </p:grpSpPr>
        <p:sp>
          <p:nvSpPr>
            <p:cNvPr id="205855" name="TextBox 20"/>
            <p:cNvSpPr txBox="1">
              <a:spLocks noChangeArrowheads="1"/>
            </p:cNvSpPr>
            <p:nvPr/>
          </p:nvSpPr>
          <p:spPr bwMode="auto">
            <a:xfrm>
              <a:off x="117559" y="1066801"/>
              <a:ext cx="1997922" cy="721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以利</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&amp;</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儿子们</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05856" name="TextBox 21"/>
            <p:cNvSpPr txBox="1">
              <a:spLocks noChangeArrowheads="1"/>
            </p:cNvSpPr>
            <p:nvPr/>
          </p:nvSpPr>
          <p:spPr bwMode="auto">
            <a:xfrm>
              <a:off x="534296" y="1828802"/>
              <a:ext cx="1245503"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2:22-25</a:t>
              </a:r>
            </a:p>
          </p:txBody>
        </p:sp>
      </p:grpSp>
      <p:sp>
        <p:nvSpPr>
          <p:cNvPr id="23" name="Down Arrow 22"/>
          <p:cNvSpPr>
            <a:spLocks noChangeArrowheads="1"/>
          </p:cNvSpPr>
          <p:nvPr/>
        </p:nvSpPr>
        <p:spPr bwMode="auto">
          <a:xfrm rot="12063582" flipH="1">
            <a:off x="3903663"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90"/>
              </a:solidFill>
              <a:effectLst/>
              <a:uLnTx/>
              <a:uFillTx/>
              <a:latin typeface="Times New Roman" charset="0"/>
              <a:ea typeface="ＭＳ Ｐゴシック" charset="0"/>
            </a:endParaRPr>
          </a:p>
        </p:txBody>
      </p:sp>
      <p:grpSp>
        <p:nvGrpSpPr>
          <p:cNvPr id="6" name="Group 23"/>
          <p:cNvGrpSpPr>
            <a:grpSpLocks/>
          </p:cNvGrpSpPr>
          <p:nvPr/>
        </p:nvGrpSpPr>
        <p:grpSpPr bwMode="auto">
          <a:xfrm>
            <a:off x="3598863" y="1552575"/>
            <a:ext cx="1981200" cy="1038225"/>
            <a:chOff x="87412" y="1066800"/>
            <a:chExt cx="1981201" cy="1372766"/>
          </a:xfrm>
        </p:grpSpPr>
        <p:sp>
          <p:nvSpPr>
            <p:cNvPr id="205853" name="TextBox 24"/>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2:26</a:t>
              </a:r>
            </a:p>
          </p:txBody>
        </p:sp>
        <p:sp>
          <p:nvSpPr>
            <p:cNvPr id="205854" name="TextBox 25"/>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撒母耳</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7" name="Down Arrow 26"/>
          <p:cNvSpPr>
            <a:spLocks noChangeArrowheads="1"/>
          </p:cNvSpPr>
          <p:nvPr/>
        </p:nvSpPr>
        <p:spPr bwMode="auto">
          <a:xfrm rot="-1263582">
            <a:off x="4783138"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90"/>
              </a:solidFill>
              <a:effectLst/>
              <a:uLnTx/>
              <a:uFillTx/>
              <a:latin typeface="Times New Roman" charset="0"/>
              <a:ea typeface="ＭＳ Ｐゴシック" charset="0"/>
            </a:endParaRPr>
          </a:p>
        </p:txBody>
      </p:sp>
      <p:grpSp>
        <p:nvGrpSpPr>
          <p:cNvPr id="7" name="Group 27"/>
          <p:cNvGrpSpPr>
            <a:grpSpLocks/>
          </p:cNvGrpSpPr>
          <p:nvPr/>
        </p:nvGrpSpPr>
        <p:grpSpPr bwMode="auto">
          <a:xfrm>
            <a:off x="4184650" y="4267200"/>
            <a:ext cx="2034411" cy="949325"/>
            <a:chOff x="117559" y="1066801"/>
            <a:chExt cx="2034516" cy="1484418"/>
          </a:xfrm>
        </p:grpSpPr>
        <p:sp>
          <p:nvSpPr>
            <p:cNvPr id="205851" name="TextBox 28"/>
            <p:cNvSpPr txBox="1">
              <a:spLocks noChangeArrowheads="1"/>
            </p:cNvSpPr>
            <p:nvPr/>
          </p:nvSpPr>
          <p:spPr bwMode="auto">
            <a:xfrm>
              <a:off x="117559" y="1066801"/>
              <a:ext cx="2034516" cy="721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以利</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&amp;</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儿子们</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05852" name="TextBox 29"/>
            <p:cNvSpPr txBox="1">
              <a:spLocks noChangeArrowheads="1"/>
            </p:cNvSpPr>
            <p:nvPr/>
          </p:nvSpPr>
          <p:spPr bwMode="auto">
            <a:xfrm>
              <a:off x="534296" y="1828802"/>
              <a:ext cx="1245503"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2:27-36</a:t>
              </a:r>
            </a:p>
          </p:txBody>
        </p:sp>
      </p:grpSp>
      <p:sp>
        <p:nvSpPr>
          <p:cNvPr id="31" name="Down Arrow 30"/>
          <p:cNvSpPr>
            <a:spLocks noChangeArrowheads="1"/>
          </p:cNvSpPr>
          <p:nvPr/>
        </p:nvSpPr>
        <p:spPr bwMode="auto">
          <a:xfrm rot="12063582" flipH="1">
            <a:off x="56642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90"/>
              </a:solidFill>
              <a:effectLst/>
              <a:uLnTx/>
              <a:uFillTx/>
              <a:latin typeface="Times New Roman" charset="0"/>
              <a:ea typeface="ＭＳ Ｐゴシック" charset="0"/>
            </a:endParaRPr>
          </a:p>
        </p:txBody>
      </p:sp>
      <p:grpSp>
        <p:nvGrpSpPr>
          <p:cNvPr id="8" name="Group 41"/>
          <p:cNvGrpSpPr>
            <a:grpSpLocks/>
          </p:cNvGrpSpPr>
          <p:nvPr/>
        </p:nvGrpSpPr>
        <p:grpSpPr bwMode="auto">
          <a:xfrm>
            <a:off x="5421313" y="1552575"/>
            <a:ext cx="1981200" cy="1407300"/>
            <a:chOff x="5421412" y="1553154"/>
            <a:chExt cx="1981201" cy="1406515"/>
          </a:xfrm>
        </p:grpSpPr>
        <p:sp>
          <p:nvSpPr>
            <p:cNvPr id="205849" name="TextBox 32"/>
            <p:cNvSpPr txBox="1">
              <a:spLocks noChangeArrowheads="1"/>
            </p:cNvSpPr>
            <p:nvPr/>
          </p:nvSpPr>
          <p:spPr bwMode="auto">
            <a:xfrm>
              <a:off x="5791201" y="1553154"/>
              <a:ext cx="139969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3:1-4:1a</a:t>
              </a:r>
            </a:p>
          </p:txBody>
        </p:sp>
        <p:sp>
          <p:nvSpPr>
            <p:cNvPr id="205850" name="TextBox 33"/>
            <p:cNvSpPr txBox="1">
              <a:spLocks noChangeArrowheads="1"/>
            </p:cNvSpPr>
            <p:nvPr/>
          </p:nvSpPr>
          <p:spPr bwMode="auto">
            <a:xfrm>
              <a:off x="5421412" y="2129135"/>
              <a:ext cx="1981201" cy="830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撒母耳</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9" name="Group 42"/>
          <p:cNvGrpSpPr>
            <a:grpSpLocks/>
          </p:cNvGrpSpPr>
          <p:nvPr/>
        </p:nvGrpSpPr>
        <p:grpSpPr bwMode="auto">
          <a:xfrm>
            <a:off x="7239000" y="1552575"/>
            <a:ext cx="1981200" cy="1038225"/>
            <a:chOff x="7238999" y="1476955"/>
            <a:chExt cx="1981201" cy="1037644"/>
          </a:xfrm>
        </p:grpSpPr>
        <p:sp>
          <p:nvSpPr>
            <p:cNvPr id="205847" name="TextBox 39"/>
            <p:cNvSpPr txBox="1">
              <a:spLocks noChangeArrowheads="1"/>
            </p:cNvSpPr>
            <p:nvPr/>
          </p:nvSpPr>
          <p:spPr bwMode="auto">
            <a:xfrm>
              <a:off x="7315201" y="1476955"/>
              <a:ext cx="16932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7:3–12:25</a:t>
              </a:r>
            </a:p>
          </p:txBody>
        </p:sp>
        <p:sp>
          <p:nvSpPr>
            <p:cNvPr id="205848" name="TextBox 40"/>
            <p:cNvSpPr txBox="1">
              <a:spLocks noChangeArrowheads="1"/>
            </p:cNvSpPr>
            <p:nvPr/>
          </p:nvSpPr>
          <p:spPr bwMode="auto">
            <a:xfrm>
              <a:off x="7238999" y="2052934"/>
              <a:ext cx="19812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撒母耳</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35" name="Down Arrow 34"/>
          <p:cNvSpPr>
            <a:spLocks noChangeArrowheads="1"/>
          </p:cNvSpPr>
          <p:nvPr/>
        </p:nvSpPr>
        <p:spPr bwMode="auto">
          <a:xfrm rot="-1263582">
            <a:off x="654367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90"/>
              </a:solidFill>
              <a:effectLst/>
              <a:uLnTx/>
              <a:uFillTx/>
              <a:latin typeface="Times New Roman" charset="0"/>
              <a:ea typeface="ＭＳ Ｐゴシック" charset="0"/>
            </a:endParaRPr>
          </a:p>
        </p:txBody>
      </p:sp>
      <p:grpSp>
        <p:nvGrpSpPr>
          <p:cNvPr id="10" name="Group 35"/>
          <p:cNvGrpSpPr>
            <a:grpSpLocks/>
          </p:cNvGrpSpPr>
          <p:nvPr/>
        </p:nvGrpSpPr>
        <p:grpSpPr bwMode="auto">
          <a:xfrm>
            <a:off x="5954713" y="4267200"/>
            <a:ext cx="2351087" cy="1101725"/>
            <a:chOff x="117559" y="828326"/>
            <a:chExt cx="2350988" cy="1722894"/>
          </a:xfrm>
        </p:grpSpPr>
        <p:sp>
          <p:nvSpPr>
            <p:cNvPr id="205845" name="TextBox 36"/>
            <p:cNvSpPr txBox="1">
              <a:spLocks noChangeArrowheads="1"/>
            </p:cNvSpPr>
            <p:nvPr/>
          </p:nvSpPr>
          <p:spPr bwMode="auto">
            <a:xfrm>
              <a:off x="117559" y="828326"/>
              <a:ext cx="2350988" cy="13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以利</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&amp;</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儿子们</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附加结果</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p>
          </p:txBody>
        </p:sp>
        <p:sp>
          <p:nvSpPr>
            <p:cNvPr id="205846" name="TextBox 37"/>
            <p:cNvSpPr txBox="1">
              <a:spLocks noChangeArrowheads="1"/>
            </p:cNvSpPr>
            <p:nvPr/>
          </p:nvSpPr>
          <p:spPr bwMode="auto">
            <a:xfrm>
              <a:off x="381896" y="1828803"/>
              <a:ext cx="1629451"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4:1b–7:2</a:t>
              </a:r>
            </a:p>
          </p:txBody>
        </p:sp>
      </p:grpSp>
      <p:sp>
        <p:nvSpPr>
          <p:cNvPr id="39" name="Down Arrow 38"/>
          <p:cNvSpPr>
            <a:spLocks noChangeArrowheads="1"/>
          </p:cNvSpPr>
          <p:nvPr/>
        </p:nvSpPr>
        <p:spPr bwMode="auto">
          <a:xfrm rot="12063582" flipH="1">
            <a:off x="74231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9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73289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nodeType="afterGroup">
                            <p:stCondLst>
                              <p:cond delay="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nodeType="afterGroup">
                            <p:stCondLst>
                              <p:cond delay="5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par>
                          <p:cTn id="58" fill="hold" nodeType="afterGroup">
                            <p:stCondLst>
                              <p:cond delay="500"/>
                            </p:stCondLst>
                            <p:childTnLst>
                              <p:par>
                                <p:cTn id="59" presetID="22" presetClass="entr" presetSubtype="1"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up)">
                                      <p:cBhvr>
                                        <p:cTn id="66" dur="500"/>
                                        <p:tgtEl>
                                          <p:spTgt spid="35"/>
                                        </p:tgtEl>
                                      </p:cBhvr>
                                    </p:animEffect>
                                  </p:childTnLst>
                                </p:cTn>
                              </p:par>
                            </p:childTnLst>
                          </p:cTn>
                        </p:par>
                        <p:par>
                          <p:cTn id="67" fill="hold" nodeType="afterGroup">
                            <p:stCondLst>
                              <p:cond delay="500"/>
                            </p:stCondLst>
                            <p:childTnLst>
                              <p:par>
                                <p:cTn id="68" presetID="22" presetClass="entr" presetSubtype="1"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up)">
                                      <p:cBhvr>
                                        <p:cTn id="70" dur="500"/>
                                        <p:tgtEl>
                                          <p:spTgt spid="1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par>
                          <p:cTn id="76" fill="hold" nodeType="afterGroup">
                            <p:stCondLst>
                              <p:cond delay="500"/>
                            </p:stCondLst>
                            <p:childTnLst>
                              <p:par>
                                <p:cTn id="77" presetID="22" presetClass="entr" presetSubtype="1"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up)">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3" grpId="0" animBg="1"/>
      <p:bldP spid="27" grpId="0" animBg="1"/>
      <p:bldP spid="31" grpId="0" animBg="1"/>
      <p:bldP spid="35" grpId="0" animBg="1"/>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9848F6-71AC-48CE-BDBB-A7F2E749E627}"/>
              </a:ext>
            </a:extLst>
          </p:cNvPr>
          <p:cNvPicPr>
            <a:picLocks noChangeAspect="1"/>
          </p:cNvPicPr>
          <p:nvPr/>
        </p:nvPicPr>
        <p:blipFill rotWithShape="1">
          <a:blip r:embed="rId3"/>
          <a:srcRect l="24678"/>
          <a:stretch/>
        </p:blipFill>
        <p:spPr>
          <a:xfrm>
            <a:off x="-41601" y="0"/>
            <a:ext cx="9222113" cy="6891965"/>
          </a:xfrm>
          <a:prstGeom prst="rect">
            <a:avLst/>
          </a:prstGeom>
        </p:spPr>
      </p:pic>
      <p:sp>
        <p:nvSpPr>
          <p:cNvPr id="38914" name="Rectangle 2"/>
          <p:cNvSpPr>
            <a:spLocks noGrp="1" noChangeArrowheads="1"/>
          </p:cNvSpPr>
          <p:nvPr>
            <p:ph type="body" sz="half" idx="2"/>
          </p:nvPr>
        </p:nvSpPr>
        <p:spPr>
          <a:xfrm>
            <a:off x="3862972" y="1079647"/>
            <a:ext cx="4724400" cy="6019800"/>
          </a:xfrm>
          <a:noFill/>
          <a:ln>
            <a:noFill/>
          </a:ln>
        </p:spPr>
        <p:txBody>
          <a:bodyPr/>
          <a:lstStyle/>
          <a:p>
            <a:pPr eaLnBrk="1" hangingPunct="1">
              <a:lnSpc>
                <a:spcPct val="90000"/>
              </a:lnSpc>
            </a:pPr>
            <a:r>
              <a:rPr lang="zh-CN" altLang="en-US" sz="2400" b="1" kern="1200">
                <a:solidFill>
                  <a:srgbClr val="FFFFFF"/>
                </a:solidFill>
                <a:effectLst>
                  <a:glow rad="228600">
                    <a:schemeClr val="tx1"/>
                  </a:glow>
                </a:effectLst>
                <a:latin typeface="Arial" charset="0"/>
                <a:cs typeface="Arial" charset="0"/>
              </a:rPr>
              <a:t>哈拿真诚地 向神祈求要一个儿子，神 应允了 她</a:t>
            </a:r>
            <a:r>
              <a:rPr lang="en-US" altLang="zh-TW" sz="2400" b="1" kern="1200">
                <a:solidFill>
                  <a:srgbClr val="FFFFFF"/>
                </a:solidFill>
                <a:effectLst>
                  <a:glow rad="228600">
                    <a:schemeClr val="tx1"/>
                  </a:glow>
                </a:effectLst>
                <a:latin typeface="Arial" charset="0"/>
                <a:cs typeface="Arial" charset="0"/>
              </a:rPr>
              <a:t>.</a:t>
            </a:r>
          </a:p>
          <a:p>
            <a:pPr eaLnBrk="1" hangingPunct="1">
              <a:lnSpc>
                <a:spcPct val="90000"/>
              </a:lnSpc>
            </a:pPr>
            <a:endParaRPr lang="en-US" altLang="zh-TW" sz="2400" b="1" kern="1200">
              <a:solidFill>
                <a:srgbClr val="FFFFFF"/>
              </a:solidFill>
              <a:effectLst>
                <a:glow rad="228600">
                  <a:schemeClr val="tx1"/>
                </a:glow>
              </a:effectLst>
              <a:latin typeface="Arial" charset="0"/>
              <a:cs typeface="Arial" charset="0"/>
            </a:endParaRPr>
          </a:p>
          <a:p>
            <a:pPr eaLnBrk="1" hangingPunct="1">
              <a:lnSpc>
                <a:spcPct val="90000"/>
              </a:lnSpc>
            </a:pPr>
            <a:r>
              <a:rPr lang="zh-CN" altLang="en-US" sz="2400" b="1" kern="1200">
                <a:solidFill>
                  <a:srgbClr val="FFFFFF"/>
                </a:solidFill>
                <a:effectLst>
                  <a:glow rad="228600">
                    <a:schemeClr val="tx1"/>
                  </a:glow>
                </a:effectLst>
                <a:latin typeface="Arial" charset="0"/>
                <a:cs typeface="Arial" charset="0"/>
              </a:rPr>
              <a:t>神给她一个儿子，取名叫撒母耳</a:t>
            </a:r>
            <a:r>
              <a:rPr lang="en-US" altLang="zh-TW" sz="2400" b="1" kern="1200">
                <a:solidFill>
                  <a:srgbClr val="FFFFFF"/>
                </a:solidFill>
                <a:effectLst>
                  <a:glow rad="228600">
                    <a:schemeClr val="tx1"/>
                  </a:glow>
                </a:effectLst>
                <a:latin typeface="Arial" charset="0"/>
                <a:cs typeface="Arial" charset="0"/>
              </a:rPr>
              <a:t>.</a:t>
            </a:r>
          </a:p>
          <a:p>
            <a:pPr eaLnBrk="1" hangingPunct="1">
              <a:lnSpc>
                <a:spcPct val="90000"/>
              </a:lnSpc>
            </a:pPr>
            <a:endParaRPr lang="en-US" altLang="zh-TW" sz="2400" b="1" kern="1200">
              <a:solidFill>
                <a:srgbClr val="FFFFFF"/>
              </a:solidFill>
              <a:effectLst>
                <a:glow rad="228600">
                  <a:schemeClr val="tx1"/>
                </a:glow>
              </a:effectLst>
              <a:latin typeface="Arial" charset="0"/>
              <a:cs typeface="Arial" charset="0"/>
            </a:endParaRPr>
          </a:p>
          <a:p>
            <a:pPr eaLnBrk="1" hangingPunct="1">
              <a:lnSpc>
                <a:spcPct val="90000"/>
              </a:lnSpc>
            </a:pPr>
            <a:r>
              <a:rPr lang="zh-CN" altLang="en-US" sz="2400" b="1" kern="1200">
                <a:solidFill>
                  <a:srgbClr val="FFFFFF"/>
                </a:solidFill>
                <a:effectLst>
                  <a:glow rad="228600">
                    <a:schemeClr val="tx1"/>
                  </a:glow>
                </a:effectLst>
                <a:latin typeface="Arial" charset="0"/>
                <a:cs typeface="Arial" charset="0"/>
              </a:rPr>
              <a:t>她将撒母耳献给神，让他在怅幕里服 事 主</a:t>
            </a:r>
            <a:r>
              <a:rPr lang="en-US" altLang="zh-TW" sz="2400" b="1" kern="1200">
                <a:solidFill>
                  <a:srgbClr val="FFFFFF"/>
                </a:solidFill>
                <a:effectLst>
                  <a:glow rad="228600">
                    <a:schemeClr val="tx1"/>
                  </a:glow>
                </a:effectLst>
                <a:latin typeface="Arial" charset="0"/>
                <a:cs typeface="Arial" charset="0"/>
              </a:rPr>
              <a:t>.</a:t>
            </a:r>
          </a:p>
          <a:p>
            <a:pPr eaLnBrk="1" hangingPunct="1">
              <a:lnSpc>
                <a:spcPct val="90000"/>
              </a:lnSpc>
            </a:pPr>
            <a:endParaRPr lang="en-US" altLang="zh-TW" sz="2400" b="1" kern="1200">
              <a:solidFill>
                <a:srgbClr val="FFFFFF"/>
              </a:solidFill>
              <a:effectLst>
                <a:glow rad="228600">
                  <a:schemeClr val="tx1"/>
                </a:glow>
              </a:effectLst>
              <a:latin typeface="Arial" charset="0"/>
              <a:cs typeface="Arial" charset="0"/>
            </a:endParaRPr>
          </a:p>
          <a:p>
            <a:pPr eaLnBrk="1" hangingPunct="1">
              <a:lnSpc>
                <a:spcPct val="90000"/>
              </a:lnSpc>
            </a:pPr>
            <a:r>
              <a:rPr lang="zh-CN" altLang="en-US" sz="2400" b="1" kern="1200">
                <a:solidFill>
                  <a:srgbClr val="FFFFFF"/>
                </a:solidFill>
                <a:effectLst>
                  <a:glow rad="228600">
                    <a:schemeClr val="tx1"/>
                  </a:glow>
                </a:effectLst>
                <a:latin typeface="Arial" charset="0"/>
                <a:cs typeface="Arial" charset="0"/>
              </a:rPr>
              <a:t>他出生在一个利未人的家里</a:t>
            </a:r>
            <a:r>
              <a:rPr lang="en-US" altLang="zh-TW" sz="2400" b="1" kern="1200">
                <a:solidFill>
                  <a:srgbClr val="FFFFFF"/>
                </a:solidFill>
                <a:effectLst>
                  <a:glow rad="228600">
                    <a:schemeClr val="tx1"/>
                  </a:glow>
                </a:effectLst>
                <a:latin typeface="Arial" charset="0"/>
                <a:cs typeface="Arial" charset="0"/>
              </a:rPr>
              <a:t>.</a:t>
            </a:r>
          </a:p>
          <a:p>
            <a:pPr eaLnBrk="1" hangingPunct="1">
              <a:lnSpc>
                <a:spcPct val="90000"/>
              </a:lnSpc>
            </a:pPr>
            <a:endParaRPr lang="en-US" altLang="zh-TW" sz="2400" b="1" kern="1200">
              <a:solidFill>
                <a:srgbClr val="FFFFFF"/>
              </a:solidFill>
              <a:effectLst>
                <a:glow rad="228600">
                  <a:schemeClr val="tx1"/>
                </a:glow>
              </a:effectLst>
              <a:latin typeface="Arial" charset="0"/>
              <a:cs typeface="Arial" charset="0"/>
            </a:endParaRPr>
          </a:p>
          <a:p>
            <a:pPr eaLnBrk="1" hangingPunct="1">
              <a:lnSpc>
                <a:spcPct val="90000"/>
              </a:lnSpc>
            </a:pPr>
            <a:r>
              <a:rPr lang="zh-CN" altLang="en-US" sz="2400" b="1" kern="1200">
                <a:solidFill>
                  <a:srgbClr val="FFFFFF"/>
                </a:solidFill>
                <a:effectLst>
                  <a:glow rad="228600">
                    <a:schemeClr val="tx1"/>
                  </a:glow>
                </a:effectLst>
                <a:latin typeface="Arial" charset="0"/>
                <a:cs typeface="Arial" charset="0"/>
              </a:rPr>
              <a:t>他</a:t>
            </a:r>
            <a:r>
              <a:rPr lang="zh-TW" altLang="en-US" sz="2400" b="1" kern="1200">
                <a:solidFill>
                  <a:srgbClr val="FFFFFF"/>
                </a:solidFill>
                <a:effectLst>
                  <a:glow rad="228600">
                    <a:schemeClr val="tx1"/>
                  </a:glow>
                </a:effectLst>
                <a:latin typeface="Arial" charset="0"/>
                <a:cs typeface="Arial" charset="0"/>
              </a:rPr>
              <a:t> </a:t>
            </a:r>
            <a:r>
              <a:rPr lang="zh-CN" altLang="en-US" sz="2400" b="1" kern="1200">
                <a:solidFill>
                  <a:srgbClr val="FFFFFF"/>
                </a:solidFill>
                <a:effectLst>
                  <a:glow rad="228600">
                    <a:schemeClr val="tx1"/>
                  </a:glow>
                </a:effectLst>
                <a:latin typeface="Arial" charset="0"/>
                <a:cs typeface="Arial" charset="0"/>
              </a:rPr>
              <a:t>被称为一个以法连人因他是住在以法连的 山区里</a:t>
            </a:r>
            <a:r>
              <a:rPr lang="en-US" altLang="zh-TW" sz="2400" b="1" kern="1200">
                <a:solidFill>
                  <a:srgbClr val="FFFFFF"/>
                </a:solidFill>
                <a:effectLst>
                  <a:glow rad="228600">
                    <a:schemeClr val="tx1"/>
                  </a:glow>
                </a:effectLst>
                <a:latin typeface="Arial" charset="0"/>
                <a:cs typeface="Arial" charset="0"/>
              </a:rPr>
              <a:t>.</a:t>
            </a:r>
          </a:p>
        </p:txBody>
      </p:sp>
      <p:sp>
        <p:nvSpPr>
          <p:cNvPr id="56324" name="Rectangle 5"/>
          <p:cNvSpPr>
            <a:spLocks noChangeArrowheads="1"/>
          </p:cNvSpPr>
          <p:nvPr/>
        </p:nvSpPr>
        <p:spPr bwMode="auto">
          <a:xfrm>
            <a:off x="7924800" y="6248400"/>
            <a:ext cx="758825" cy="3667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zh-CN" altLang="en-US" sz="2400">
                <a:solidFill>
                  <a:srgbClr val="FFFFFF"/>
                </a:solidFill>
                <a:latin typeface="Arial" charset="0"/>
                <a:cs typeface="Arial" charset="0"/>
              </a:rPr>
              <a:t>撒上</a:t>
            </a:r>
            <a:r>
              <a:rPr lang="en-US" altLang="zh-TW" sz="2400">
                <a:solidFill>
                  <a:srgbClr val="FFFFFF"/>
                </a:solidFill>
                <a:latin typeface="Arial" charset="0"/>
                <a:cs typeface="Arial" charset="0"/>
              </a:rPr>
              <a:t>2</a:t>
            </a:r>
          </a:p>
        </p:txBody>
      </p:sp>
      <p:sp>
        <p:nvSpPr>
          <p:cNvPr id="38918"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500" fill="hold"/>
                                        <p:tgtEl>
                                          <p:spTgt spid="389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4">
                                            <p:txEl>
                                              <p:pRg st="2" end="2"/>
                                            </p:txEl>
                                          </p:spTgt>
                                        </p:tgtEl>
                                        <p:attrNameLst>
                                          <p:attrName>style.visibility</p:attrName>
                                        </p:attrNameLst>
                                      </p:cBhvr>
                                      <p:to>
                                        <p:strVal val="visible"/>
                                      </p:to>
                                    </p:set>
                                    <p:anim calcmode="lin" valueType="num">
                                      <p:cBhvr additive="base">
                                        <p:cTn id="13" dur="500" fill="hold"/>
                                        <p:tgtEl>
                                          <p:spTgt spid="389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4">
                                            <p:txEl>
                                              <p:pRg st="4" end="4"/>
                                            </p:txEl>
                                          </p:spTgt>
                                        </p:tgtEl>
                                        <p:attrNameLst>
                                          <p:attrName>style.visibility</p:attrName>
                                        </p:attrNameLst>
                                      </p:cBhvr>
                                      <p:to>
                                        <p:strVal val="visible"/>
                                      </p:to>
                                    </p:set>
                                    <p:anim calcmode="lin" valueType="num">
                                      <p:cBhvr additive="base">
                                        <p:cTn id="19" dur="500" fill="hold"/>
                                        <p:tgtEl>
                                          <p:spTgt spid="3891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914">
                                            <p:txEl>
                                              <p:pRg st="6" end="6"/>
                                            </p:txEl>
                                          </p:spTgt>
                                        </p:tgtEl>
                                        <p:attrNameLst>
                                          <p:attrName>style.visibility</p:attrName>
                                        </p:attrNameLst>
                                      </p:cBhvr>
                                      <p:to>
                                        <p:strVal val="visible"/>
                                      </p:to>
                                    </p:set>
                                    <p:anim calcmode="lin" valueType="num">
                                      <p:cBhvr additive="base">
                                        <p:cTn id="25" dur="500" fill="hold"/>
                                        <p:tgtEl>
                                          <p:spTgt spid="3891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8914">
                                            <p:txEl>
                                              <p:pRg st="8" end="8"/>
                                            </p:txEl>
                                          </p:spTgt>
                                        </p:tgtEl>
                                        <p:attrNameLst>
                                          <p:attrName>style.visibility</p:attrName>
                                        </p:attrNameLst>
                                      </p:cBhvr>
                                      <p:to>
                                        <p:strVal val="visible"/>
                                      </p:to>
                                    </p:set>
                                    <p:anim calcmode="lin" valueType="num">
                                      <p:cBhvr additive="base">
                                        <p:cTn id="31" dur="500" fill="hold"/>
                                        <p:tgtEl>
                                          <p:spTgt spid="3891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91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27384"/>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哈拿带撒母耳到以利那里</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pic>
        <p:nvPicPr>
          <p:cNvPr id="210949"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8713"/>
            <a:ext cx="9144000"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60100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algn="r" eaLnBrk="1" hangingPunct="1">
              <a:defRPr/>
            </a:pPr>
            <a:r>
              <a:rPr lang="zh-CN" altLang="en-US" dirty="0">
                <a:solidFill>
                  <a:schemeClr val="bg1"/>
                </a:solidFill>
                <a:effectLst>
                  <a:glow rad="228600">
                    <a:schemeClr val="tx1"/>
                  </a:glow>
                </a:effectLst>
                <a:ea typeface="ＭＳ Ｐゴシック" charset="0"/>
              </a:rPr>
              <a:t>以利于撒母耳</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1572614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kern="0" dirty="0">
                <a:solidFill>
                  <a:srgbClr val="FFFFFF"/>
                </a:solidFill>
                <a:effectLst>
                  <a:glow rad="127000">
                    <a:srgbClr val="000000"/>
                  </a:glow>
                </a:effectLst>
                <a:latin typeface="Arial" charset="0"/>
                <a:ea typeface="ＭＳ Ｐゴシック" charset="0"/>
                <a:cs typeface="ＭＳ Ｐゴシック" charset="0"/>
              </a:rPr>
              <a:t>记载了从以利和撒母耳领导下衰落的神权统治到扫罗和大卫统治的王国的过渡，以表明神的主权是如何被指派给神所拣选的大卫王谱系的君王们。</a:t>
            </a:r>
            <a:endParaRPr lang="en-US" sz="3200"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撒母耳记上</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237949"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cs-CZ" altLang="zh-CN" kern="0" dirty="0" err="1">
                <a:solidFill>
                  <a:srgbClr val="000000"/>
                </a:solidFill>
                <a:cs typeface="MS PGothic" charset="0"/>
              </a:rPr>
              <a:t>194</a:t>
            </a:r>
          </a:p>
          <a:p>
            <a:pPr eaLnBrk="1" hangingPunct="1">
              <a:defRPr/>
            </a:pPr>
            <a:r>
              <a:rPr lang="en-US" altLang="zh-CN" kern="0" dirty="0">
                <a:solidFill>
                  <a:srgbClr val="000000"/>
                </a:solidFill>
                <a:cs typeface="MS PGothic" charset="0"/>
              </a:rPr>
              <a:t>41</a:t>
            </a:r>
          </a:p>
        </p:txBody>
      </p:sp>
    </p:spTree>
    <p:extLst>
      <p:ext uri="{BB962C8B-B14F-4D97-AF65-F5344CB8AC3E}">
        <p14:creationId xmlns:p14="http://schemas.microsoft.com/office/powerpoint/2010/main" val="380283865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930322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err="1">
                <a:solidFill>
                  <a:schemeClr val="bg1"/>
                </a:solidFill>
                <a:effectLst>
                  <a:glow rad="228600">
                    <a:schemeClr val="tx1"/>
                  </a:glow>
                </a:effectLst>
                <a:ea typeface="ＭＳ Ｐゴシック" charset="0"/>
              </a:rPr>
              <a:t>少年撒母耳</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1197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3713" y="1341438"/>
            <a:ext cx="4572000" cy="412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568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sz="half" idx="1"/>
          </p:nvPr>
        </p:nvSpPr>
        <p:spPr>
          <a:xfrm>
            <a:off x="457200" y="381000"/>
            <a:ext cx="4038600" cy="6019800"/>
          </a:xfrm>
        </p:spPr>
        <p:txBody>
          <a:bodyPr/>
          <a:lstStyle/>
          <a:p>
            <a:pPr eaLnBrk="1" hangingPunct="1"/>
            <a:r>
              <a:rPr lang="zh-CN" altLang="en-US" sz="2800" b="1">
                <a:latin typeface="Times New Roman" charset="0"/>
                <a:ea typeface="宋体" charset="0"/>
                <a:cs typeface="宋体" charset="0"/>
              </a:rPr>
              <a:t>神在夜里呼唤正在神的殿中熟睡的</a:t>
            </a:r>
            <a:r>
              <a:rPr lang="zh-CN" altLang="en-US" sz="2800" b="1" u="sng">
                <a:latin typeface="Times New Roman" charset="0"/>
                <a:ea typeface="宋体" charset="0"/>
                <a:cs typeface="宋体" charset="0"/>
              </a:rPr>
              <a:t>撒母耳</a:t>
            </a:r>
            <a:r>
              <a:rPr lang="en-US" altLang="zh-TW" sz="2800" b="1">
                <a:latin typeface="Times New Roman" charset="0"/>
                <a:ea typeface="新細明體" charset="0"/>
                <a:cs typeface="新細明體" charset="0"/>
              </a:rPr>
              <a:t>.</a:t>
            </a:r>
          </a:p>
          <a:p>
            <a:pPr eaLnBrk="1" hangingPunct="1"/>
            <a:endParaRPr lang="en-US" altLang="zh-TW" sz="2800" b="1">
              <a:latin typeface="Times New Roman" charset="0"/>
              <a:ea typeface="新細明體" charset="0"/>
              <a:cs typeface="新細明體" charset="0"/>
            </a:endParaRPr>
          </a:p>
          <a:p>
            <a:pPr eaLnBrk="1" hangingPunct="1"/>
            <a:r>
              <a:rPr lang="zh-CN" altLang="en-US" sz="2800" b="1">
                <a:latin typeface="Times New Roman" charset="0"/>
                <a:ea typeface="宋体" charset="0"/>
                <a:cs typeface="宋体" charset="0"/>
              </a:rPr>
              <a:t>神 三次呼唤他</a:t>
            </a:r>
            <a:r>
              <a:rPr lang="en-US" altLang="zh-TW" sz="2800" b="1">
                <a:latin typeface="Times New Roman" charset="0"/>
                <a:ea typeface="新細明體" charset="0"/>
                <a:cs typeface="新細明體" charset="0"/>
              </a:rPr>
              <a:t>.</a:t>
            </a:r>
          </a:p>
          <a:p>
            <a:pPr eaLnBrk="1" hangingPunct="1"/>
            <a:endParaRPr lang="zh-CN" altLang="en-US" sz="2800" b="1">
              <a:latin typeface="Times New Roman" charset="0"/>
              <a:ea typeface="宋体" charset="0"/>
              <a:cs typeface="宋体" charset="0"/>
            </a:endParaRPr>
          </a:p>
          <a:p>
            <a:pPr eaLnBrk="1" hangingPunct="1"/>
            <a:r>
              <a:rPr lang="zh-CN" altLang="en-US" sz="2800" b="1" u="sng">
                <a:latin typeface="Times New Roman" charset="0"/>
                <a:ea typeface="宋体" charset="0"/>
                <a:cs typeface="宋体" charset="0"/>
              </a:rPr>
              <a:t>撒母耳</a:t>
            </a:r>
            <a:r>
              <a:rPr lang="zh-CN" altLang="en-US" sz="2800" b="1">
                <a:latin typeface="Times New Roman" charset="0"/>
                <a:ea typeface="宋体" charset="0"/>
                <a:cs typeface="宋体" charset="0"/>
              </a:rPr>
              <a:t>在第三次时回应神的呼唤</a:t>
            </a:r>
            <a:r>
              <a:rPr lang="en-US" altLang="zh-TW" sz="2800" b="1">
                <a:latin typeface="Times New Roman" charset="0"/>
                <a:ea typeface="新細明體" charset="0"/>
                <a:cs typeface="新細明體" charset="0"/>
              </a:rPr>
              <a:t>.</a:t>
            </a:r>
          </a:p>
          <a:p>
            <a:pPr eaLnBrk="1" hangingPunct="1">
              <a:buFontTx/>
              <a:buNone/>
            </a:pPr>
            <a:endParaRPr lang="zh-TW" altLang="en-US" b="1">
              <a:latin typeface="Times New Roman" charset="0"/>
              <a:ea typeface="新細明體" charset="0"/>
              <a:cs typeface="新細明體" charset="0"/>
            </a:endParaRPr>
          </a:p>
        </p:txBody>
      </p:sp>
      <p:pic>
        <p:nvPicPr>
          <p:cNvPr id="58371" name="Picture 3" descr="j030895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38700" y="762000"/>
            <a:ext cx="3657600" cy="5257800"/>
          </a:xfrm>
          <a:noFill/>
        </p:spPr>
      </p:pic>
      <p:sp>
        <p:nvSpPr>
          <p:cNvPr id="58372" name="Rectangle 6"/>
          <p:cNvSpPr>
            <a:spLocks noChangeArrowheads="1"/>
          </p:cNvSpPr>
          <p:nvPr/>
        </p:nvSpPr>
        <p:spPr bwMode="auto">
          <a:xfrm>
            <a:off x="7924800" y="6248400"/>
            <a:ext cx="7588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en-US" altLang="zh-TW" sz="1800" b="0">
                <a:ea typeface="新細明體" charset="0"/>
                <a:cs typeface="新細明體" charset="0"/>
              </a:rPr>
              <a:t>3</a:t>
            </a:r>
          </a:p>
        </p:txBody>
      </p:sp>
      <p:sp>
        <p:nvSpPr>
          <p:cNvPr id="39943" name="Text Box 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197</a:t>
            </a:r>
          </a:p>
        </p:txBody>
      </p:sp>
    </p:spTree>
  </p:cSld>
  <p:clrMapOvr>
    <a:masterClrMapping/>
  </p:clrMapOvr>
  <p:timing>
    <p:tnLst>
      <p:par>
        <p:cTn id="1" dur="indefinite" restart="never" nodeType="tmRoot">
          <p:childTnLst>
            <p:par>
              <p:cTn id="2"/>
            </p:par>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The Boy Samuel</a:t>
            </a:r>
            <a:endParaRPr lang="en-US" dirty="0">
              <a:effectLst>
                <a:glow rad="228600">
                  <a:schemeClr val="tx1"/>
                </a:glow>
              </a:effectLst>
              <a:ea typeface="ＭＳ Ｐゴシック" charset="0"/>
            </a:endParaRPr>
          </a:p>
        </p:txBody>
      </p:sp>
      <p:pic>
        <p:nvPicPr>
          <p:cNvPr id="21504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232352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635133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401523178"/>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FFFFFF"/>
                          </a:solidFill>
                          <a:effectLst/>
                          <a:latin typeface="+mn-lt"/>
                          <a:ea typeface="+mn-ea"/>
                          <a:cs typeface="+mn-cs"/>
                        </a:rPr>
                        <a:t>撒母耳</a:t>
                      </a:r>
                      <a:r>
                        <a:rPr lang="en-SG" b="1">
                          <a:solidFill>
                            <a:srgbClr val="FFFFFF"/>
                          </a:solidFill>
                          <a:effectLst/>
                        </a:rPr>
                        <a:t>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扫罗</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FFFFFF"/>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FFFFFF"/>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FFFFFF"/>
                          </a:solidFill>
                          <a:effectLst/>
                          <a:latin typeface="Arial"/>
                          <a:ea typeface="Times New Roman"/>
                          <a:cs typeface="Arial"/>
                        </a:rPr>
                        <a:t>撒母耳</a:t>
                      </a:r>
                      <a:r>
                        <a:rPr lang="en-US" sz="1800" b="1">
                          <a:solidFill>
                            <a:srgbClr val="FFFFFF"/>
                          </a:solidFill>
                          <a:effectLst/>
                          <a:latin typeface="Arial"/>
                          <a:ea typeface="Times New Roman"/>
                          <a:cs typeface="Arial"/>
                        </a:rPr>
                        <a:t> </a:t>
                      </a:r>
                      <a:r>
                        <a:rPr lang="mr-IN" sz="1800" b="1">
                          <a:solidFill>
                            <a:srgbClr val="FFFFFF"/>
                          </a:solidFill>
                          <a:effectLst/>
                          <a:latin typeface="Arial"/>
                          <a:ea typeface="Times New Roman"/>
                          <a:cs typeface="Arial"/>
                        </a:rPr>
                        <a:t>&amp; </a:t>
                      </a:r>
                      <a:br>
                        <a:rPr lang="en-US" sz="1800" b="1">
                          <a:solidFill>
                            <a:srgbClr val="FFFFFF"/>
                          </a:solidFill>
                          <a:effectLst/>
                          <a:latin typeface="Arial"/>
                          <a:ea typeface="Times New Roman"/>
                          <a:cs typeface="Arial"/>
                        </a:rPr>
                      </a:br>
                      <a:r>
                        <a:rPr lang="mr-IN" sz="1800" b="1">
                          <a:solidFill>
                            <a:srgbClr val="FFFFFF"/>
                          </a:solidFill>
                          <a:effectLst/>
                          <a:latin typeface="Arial"/>
                          <a:ea typeface="Times New Roman"/>
                          <a:cs typeface="Arial"/>
                        </a:rPr>
                        <a:t>约柜被掳</a:t>
                      </a:r>
                    </a:p>
                    <a:p>
                      <a:pPr algn="ctr">
                        <a:lnSpc>
                          <a:spcPct val="115000"/>
                        </a:lnSpc>
                        <a:spcAft>
                          <a:spcPts val="0"/>
                        </a:spcAft>
                      </a:pPr>
                      <a:r>
                        <a:rPr lang="mr-IN" sz="1800" b="1">
                          <a:solidFill>
                            <a:srgbClr val="FFFFFF"/>
                          </a:solidFill>
                          <a:effectLst/>
                          <a:latin typeface="Arial"/>
                          <a:ea typeface="Times New Roman"/>
                          <a:cs typeface="Arial"/>
                        </a:rPr>
                        <a:t>(4–7)</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a:ea typeface="Arial"/>
                          <a:cs typeface="Arial"/>
                        </a:rPr>
                        <a:t> </a:t>
                      </a:r>
                      <a:r>
                        <a:rPr lang="en-US" altLang="zh-CN" sz="1800" b="1">
                          <a:solidFill>
                            <a:srgbClr val="800000"/>
                          </a:solidFill>
                          <a:effectLst/>
                          <a:uFill>
                            <a:solidFill>
                              <a:srgbClr val="000000"/>
                            </a:solidFill>
                          </a:uFill>
                          <a:latin typeface="Arial"/>
                          <a:ea typeface="Arial"/>
                          <a:cs typeface="Arial"/>
                        </a:rPr>
                        <a:t>#2</a:t>
                      </a:r>
                      <a:endParaRPr lang="en-SG" sz="2800" b="1">
                        <a:solidFill>
                          <a:srgbClr val="800000"/>
                        </a:solidFill>
                        <a:effectLst/>
                        <a:uFill>
                          <a:solidFill>
                            <a:srgbClr val="000000"/>
                          </a:solidFill>
                        </a:uFill>
                        <a:latin typeface="Arial"/>
                        <a:ea typeface="Times"/>
                        <a:cs typeface="Arial"/>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撒母耳到扫罗</a:t>
                      </a:r>
                      <a:endParaRPr lang="en-SG" sz="2800" b="1">
                        <a:solidFill>
                          <a:srgbClr val="800000"/>
                        </a:solidFill>
                        <a:effectLst/>
                        <a:uFill>
                          <a:solidFill>
                            <a:srgbClr val="000000"/>
                          </a:solidFill>
                        </a:uFill>
                        <a:latin typeface="Arial"/>
                        <a:ea typeface="Times"/>
                        <a:cs typeface="Arial"/>
                      </a:endParaRPr>
                    </a:p>
                    <a:p>
                      <a:pPr algn="ctr"/>
                      <a:r>
                        <a:rPr lang="en-US" altLang="zh-CN" sz="1800" b="1">
                          <a:solidFill>
                            <a:srgbClr val="800000"/>
                          </a:solidFill>
                          <a:effectLst/>
                          <a:latin typeface="Arial"/>
                          <a:ea typeface="Arial"/>
                          <a:cs typeface="Arial"/>
                        </a:rPr>
                        <a:t>(8–12</a:t>
                      </a:r>
                      <a:r>
                        <a:rPr lang="en-US" sz="1800" b="1">
                          <a:solidFill>
                            <a:srgbClr val="800000"/>
                          </a:solidFill>
                          <a:effectLst/>
                          <a:latin typeface="Arial"/>
                          <a:ea typeface="Times New Roman"/>
                          <a:cs typeface="Arial"/>
                        </a:rPr>
                        <a:t>)</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19020689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86"/>
            <a:ext cx="9144000" cy="6789420"/>
          </a:xfrm>
          <a:prstGeom prst="rect">
            <a:avLst/>
          </a:prstGeom>
        </p:spPr>
      </p:pic>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en-US" sz="3600" dirty="0">
                <a:solidFill>
                  <a:schemeClr val="bg1"/>
                </a:solidFill>
                <a:effectLst>
                  <a:glow rad="228600">
                    <a:schemeClr val="tx1"/>
                  </a:glow>
                </a:effectLst>
                <a:ea typeface="ＭＳ Ｐゴシック" charset="0"/>
              </a:rPr>
              <a:t>"</a:t>
            </a:r>
            <a:r>
              <a:rPr lang="zh-CN" altLang="en-US" sz="3600" dirty="0">
                <a:solidFill>
                  <a:schemeClr val="bg1"/>
                </a:solidFill>
                <a:effectLst>
                  <a:glow rad="228600">
                    <a:schemeClr val="tx1"/>
                  </a:glow>
                </a:effectLst>
                <a:ea typeface="ＭＳ Ｐゴシック" charset="0"/>
              </a:rPr>
              <a:t> 撒母耳的话传遍了以色列人。 </a:t>
            </a:r>
            <a:r>
              <a:rPr lang="en-US" sz="3600" dirty="0">
                <a:solidFill>
                  <a:schemeClr val="bg1"/>
                </a:solidFill>
                <a:effectLst>
                  <a:glow rad="228600">
                    <a:schemeClr val="tx1"/>
                  </a:glow>
                </a:effectLst>
                <a:ea typeface="ＭＳ Ｐゴシック" charset="0"/>
              </a:rPr>
              <a:t>"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a:t>
            </a:r>
            <a:r>
              <a:rPr lang="zh-TW" altLang="en-US" sz="3600" dirty="0">
                <a:solidFill>
                  <a:schemeClr val="bg1"/>
                </a:solidFill>
                <a:effectLst>
                  <a:glow rad="228600">
                    <a:schemeClr val="tx1"/>
                  </a:glow>
                </a:effectLst>
                <a:ea typeface="ＭＳ Ｐゴシック" charset="0"/>
              </a:rPr>
              <a:t>撒母耳记上</a:t>
            </a:r>
            <a:r>
              <a:rPr lang="en-US" sz="3600" dirty="0">
                <a:solidFill>
                  <a:schemeClr val="bg1"/>
                </a:solidFill>
                <a:effectLst>
                  <a:glow rad="228600">
                    <a:schemeClr val="tx1"/>
                  </a:glow>
                </a:effectLst>
                <a:ea typeface="ＭＳ Ｐゴシック" charset="0"/>
              </a:rPr>
              <a:t> 4:1)</a:t>
            </a:r>
            <a:endParaRPr lang="en-US" sz="36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spTree>
    <p:extLst>
      <p:ext uri="{BB962C8B-B14F-4D97-AF65-F5344CB8AC3E}">
        <p14:creationId xmlns:p14="http://schemas.microsoft.com/office/powerpoint/2010/main" val="18501821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D963673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819400" y="62484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ChangeArrowheads="1"/>
          </p:cNvSpPr>
          <p:nvPr>
            <p:ph type="body" sz="half" idx="2"/>
          </p:nvPr>
        </p:nvSpPr>
        <p:spPr>
          <a:xfrm>
            <a:off x="4648200" y="1371600"/>
            <a:ext cx="4038600" cy="5105400"/>
          </a:xfrm>
        </p:spPr>
        <p:txBody>
          <a:bodyPr/>
          <a:lstStyle/>
          <a:p>
            <a:pPr eaLnBrk="1" hangingPunct="1">
              <a:lnSpc>
                <a:spcPct val="90000"/>
              </a:lnSpc>
            </a:pPr>
            <a:r>
              <a:rPr lang="zh-CN" altLang="en-US" sz="2800" b="1" u="sng">
                <a:latin typeface="Times New Roman" charset="0"/>
                <a:ea typeface="宋体" charset="0"/>
                <a:cs typeface="宋体" charset="0"/>
              </a:rPr>
              <a:t>以色列人</a:t>
            </a:r>
            <a:r>
              <a:rPr lang="zh-CN" altLang="en-US" sz="2800" b="1">
                <a:latin typeface="Times New Roman" charset="0"/>
                <a:ea typeface="宋体" charset="0"/>
                <a:cs typeface="宋体" charset="0"/>
              </a:rPr>
              <a:t>被</a:t>
            </a:r>
            <a:r>
              <a:rPr lang="zh-CN" altLang="en-US" sz="2800" b="1" u="sng">
                <a:latin typeface="Times New Roman" charset="0"/>
                <a:ea typeface="宋体" charset="0"/>
                <a:cs typeface="宋体" charset="0"/>
              </a:rPr>
              <a:t>非利士</a:t>
            </a:r>
            <a:r>
              <a:rPr lang="zh-CN" altLang="en-US" sz="2800" b="1">
                <a:latin typeface="Times New Roman" charset="0"/>
                <a:ea typeface="宋体" charset="0"/>
                <a:cs typeface="宋体" charset="0"/>
              </a:rPr>
              <a:t>人所打败</a:t>
            </a:r>
          </a:p>
          <a:p>
            <a:pPr eaLnBrk="1" hangingPunct="1">
              <a:lnSpc>
                <a:spcPct val="90000"/>
              </a:lnSpc>
            </a:pPr>
            <a:endParaRPr lang="en-US" altLang="zh-TW" b="1">
              <a:latin typeface="Times New Roman" charset="0"/>
              <a:ea typeface="新細明體" charset="0"/>
              <a:cs typeface="新細明體" charset="0"/>
            </a:endParaRPr>
          </a:p>
          <a:p>
            <a:pPr eaLnBrk="1" hangingPunct="1">
              <a:lnSpc>
                <a:spcPct val="90000"/>
              </a:lnSpc>
            </a:pPr>
            <a:r>
              <a:rPr lang="zh-CN" altLang="en-US" sz="2800" b="1">
                <a:latin typeface="Times New Roman" charset="0"/>
                <a:ea typeface="宋体" charset="0"/>
                <a:cs typeface="宋体" charset="0"/>
              </a:rPr>
              <a:t>神的约 柜被捕获了</a:t>
            </a:r>
            <a:endParaRPr lang="en-US" altLang="zh-TW" sz="2800" b="1">
              <a:latin typeface="Times New Roman" charset="0"/>
              <a:ea typeface="新細明體" charset="0"/>
              <a:cs typeface="新細明體" charset="0"/>
            </a:endParaRPr>
          </a:p>
        </p:txBody>
      </p:sp>
      <p:sp>
        <p:nvSpPr>
          <p:cNvPr id="62469" name="Rectangle 6"/>
          <p:cNvSpPr>
            <a:spLocks noChangeArrowheads="1"/>
          </p:cNvSpPr>
          <p:nvPr/>
        </p:nvSpPr>
        <p:spPr bwMode="auto">
          <a:xfrm>
            <a:off x="7924800" y="6248400"/>
            <a:ext cx="7588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CN" altLang="en-US" sz="1800">
                <a:ea typeface="宋体" charset="0"/>
                <a:cs typeface="宋体" charset="0"/>
              </a:rPr>
              <a:t>撒上</a:t>
            </a:r>
            <a:r>
              <a:rPr lang="en-US" altLang="zh-TW" sz="1800" b="0">
                <a:ea typeface="新細明體" charset="0"/>
                <a:cs typeface="新細明體" charset="0"/>
              </a:rPr>
              <a:t>4</a:t>
            </a:r>
          </a:p>
        </p:txBody>
      </p:sp>
      <p:sp>
        <p:nvSpPr>
          <p:cNvPr id="41991" name="Text Box 7"/>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197</a:t>
            </a:r>
          </a:p>
        </p:txBody>
      </p:sp>
      <p:pic>
        <p:nvPicPr>
          <p:cNvPr id="9" name="Picture 8">
            <a:extLst>
              <a:ext uri="{FF2B5EF4-FFF2-40B4-BE49-F238E27FC236}">
                <a16:creationId xmlns:a16="http://schemas.microsoft.com/office/drawing/2014/main" id="{F23AF42B-3163-4D6B-A9DE-CCA57A6ABF31}"/>
              </a:ext>
            </a:extLst>
          </p:cNvPr>
          <p:cNvPicPr>
            <a:picLocks noChangeAspect="1"/>
          </p:cNvPicPr>
          <p:nvPr/>
        </p:nvPicPr>
        <p:blipFill>
          <a:blip r:embed="rId6"/>
          <a:stretch>
            <a:fillRect/>
          </a:stretch>
        </p:blipFill>
        <p:spPr>
          <a:xfrm>
            <a:off x="0" y="-12379"/>
            <a:ext cx="361759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70" fill="hold"/>
                                        <p:tgtEl>
                                          <p:spTgt spid="4198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41986">
                                            <p:txEl>
                                              <p:pRg st="0" end="0"/>
                                            </p:txEl>
                                          </p:spTgt>
                                        </p:tgtEl>
                                        <p:attrNameLst>
                                          <p:attrName>style.visibility</p:attrName>
                                        </p:attrNameLst>
                                      </p:cBhvr>
                                      <p:to>
                                        <p:strVal val="visible"/>
                                      </p:to>
                                    </p:set>
                                    <p:anim to="" calcmode="lin" valueType="num">
                                      <p:cBhvr>
                                        <p:cTn id="11" dur="1" fill="hold"/>
                                        <p:tgtEl>
                                          <p:spTgt spid="41986">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41986">
                                            <p:txEl>
                                              <p:pRg st="2" end="2"/>
                                            </p:txEl>
                                          </p:spTgt>
                                        </p:tgtEl>
                                        <p:attrNameLst>
                                          <p:attrName>style.visibility</p:attrName>
                                        </p:attrNameLst>
                                      </p:cBhvr>
                                      <p:to>
                                        <p:strVal val="visible"/>
                                      </p:to>
                                    </p:set>
                                    <p:anim to="" calcmode="lin" valueType="num">
                                      <p:cBhvr>
                                        <p:cTn id="16" dur="1" fill="hold"/>
                                        <p:tgtEl>
                                          <p:spTgt spid="4198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41988"/>
                </p:tgtEl>
              </p:cMediaNode>
            </p:audio>
          </p:childTnLst>
        </p:cTn>
      </p:par>
    </p:tnLst>
    <p:bldLst>
      <p:bldP spid="41986"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以利得到消息</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pic>
        <p:nvPicPr>
          <p:cNvPr id="22016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1125538"/>
            <a:ext cx="8318500"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8532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154607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神使用撒母耳膏抹大卫王来取代虽受膏但却腐败的祭司们，通过大卫的敬虔立国来实现神与亚伯拉罕所立的约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君王要从他的后裔而出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创</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716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大衮在亚实突被羞辱</a:t>
            </a:r>
            <a:br>
              <a:rPr lang="en-US" dirty="0">
                <a:solidFill>
                  <a:schemeClr val="bg1"/>
                </a:solidFill>
                <a:effectLst>
                  <a:glow rad="228600">
                    <a:schemeClr val="tx1"/>
                  </a:glow>
                </a:effectLst>
                <a:ea typeface="ＭＳ Ｐゴシック" charset="0"/>
              </a:rPr>
            </a:br>
            <a:r>
              <a:rPr lang="en-US" dirty="0">
                <a:solidFill>
                  <a:schemeClr val="bg1"/>
                </a:solidFill>
                <a:effectLst>
                  <a:glow rad="228600">
                    <a:schemeClr val="tx1"/>
                  </a:glow>
                </a:effectLst>
                <a:ea typeface="ＭＳ Ｐゴシック" charset="0"/>
              </a:rPr>
              <a:t>(</a:t>
            </a:r>
            <a:r>
              <a:rPr lang="zh-TW" altLang="en-US" dirty="0">
                <a:solidFill>
                  <a:schemeClr val="bg1"/>
                </a:solidFill>
                <a:effectLst>
                  <a:glow rad="228600">
                    <a:schemeClr val="tx1"/>
                  </a:glow>
                </a:effectLst>
                <a:ea typeface="ＭＳ Ｐゴシック" charset="0"/>
              </a:rPr>
              <a:t>撒母耳记上</a:t>
            </a:r>
            <a:r>
              <a:rPr lang="en-US" dirty="0">
                <a:solidFill>
                  <a:schemeClr val="bg1"/>
                </a:solidFill>
                <a:effectLst>
                  <a:glow rad="228600">
                    <a:schemeClr val="tx1"/>
                  </a:glow>
                </a:effectLst>
                <a:ea typeface="ＭＳ Ｐゴシック" charset="0"/>
              </a:rPr>
              <a:t> 5:4)</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pic>
        <p:nvPicPr>
          <p:cNvPr id="2" name="Picture 1"/>
          <p:cNvPicPr>
            <a:picLocks noChangeAspect="1"/>
          </p:cNvPicPr>
          <p:nvPr/>
        </p:nvPicPr>
        <p:blipFill>
          <a:blip r:embed="rId2"/>
          <a:stretch>
            <a:fillRect/>
          </a:stretch>
        </p:blipFill>
        <p:spPr>
          <a:xfrm>
            <a:off x="0" y="0"/>
            <a:ext cx="9170904" cy="5445224"/>
          </a:xfrm>
          <a:prstGeom prst="rect">
            <a:avLst/>
          </a:prstGeom>
        </p:spPr>
      </p:pic>
    </p:spTree>
    <p:extLst>
      <p:ext uri="{BB962C8B-B14F-4D97-AF65-F5344CB8AC3E}">
        <p14:creationId xmlns:p14="http://schemas.microsoft.com/office/powerpoint/2010/main" val="216009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87424"/>
            <a:ext cx="9144000" cy="6547104"/>
          </a:xfrm>
          <a:prstGeom prst="rect">
            <a:avLst/>
          </a:prstGeom>
        </p:spPr>
      </p:pic>
      <p:sp>
        <p:nvSpPr>
          <p:cNvPr id="44035" name="Rectangle 3"/>
          <p:cNvSpPr>
            <a:spLocks noGrp="1" noChangeArrowheads="1"/>
          </p:cNvSpPr>
          <p:nvPr>
            <p:ph type="title" idx="4294967295"/>
          </p:nvPr>
        </p:nvSpPr>
        <p:spPr>
          <a:xfrm>
            <a:off x="1" y="6021288"/>
            <a:ext cx="9143999" cy="846740"/>
          </a:xfrm>
          <a:solidFill>
            <a:srgbClr val="000000"/>
          </a:solidFill>
          <a:effectLst/>
        </p:spPr>
        <p:txBody>
          <a:bodyPr/>
          <a:lstStyle/>
          <a:p>
            <a:pPr eaLnBrk="1" hangingPunct="1">
              <a:defRPr/>
            </a:pPr>
            <a:r>
              <a:rPr lang="zh-CN" altLang="en-US" dirty="0">
                <a:solidFill>
                  <a:schemeClr val="bg1"/>
                </a:solidFill>
                <a:effectLst>
                  <a:glow rad="228600">
                    <a:schemeClr val="tx1"/>
                  </a:glow>
                </a:effectLst>
                <a:ea typeface="ＭＳ Ｐゴシック" charset="0"/>
              </a:rPr>
              <a:t>约柜的路线（撒母耳记上 </a:t>
            </a:r>
            <a:r>
              <a:rPr lang="en-US" altLang="zh-CN" dirty="0">
                <a:solidFill>
                  <a:schemeClr val="bg1"/>
                </a:solidFill>
                <a:effectLst>
                  <a:glow rad="228600">
                    <a:schemeClr val="tx1"/>
                  </a:glow>
                </a:effectLst>
                <a:ea typeface="ＭＳ Ｐゴシック" charset="0"/>
              </a:rPr>
              <a:t>5</a:t>
            </a:r>
            <a:r>
              <a:rPr lang="zh-CN" altLang="en-US" dirty="0">
                <a:solidFill>
                  <a:schemeClr val="bg1"/>
                </a:solidFill>
                <a:effectLst>
                  <a:glow rad="228600">
                    <a:schemeClr val="tx1"/>
                  </a:glow>
                </a:effectLst>
                <a:ea typeface="ＭＳ Ｐゴシック" charset="0"/>
              </a:rPr>
              <a:t>）</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pic>
        <p:nvPicPr>
          <p:cNvPr id="4" name="Picture 3"/>
          <p:cNvPicPr>
            <a:picLocks noChangeAspect="1"/>
          </p:cNvPicPr>
          <p:nvPr/>
        </p:nvPicPr>
        <p:blipFill>
          <a:blip r:embed="rId3"/>
          <a:stretch>
            <a:fillRect/>
          </a:stretch>
        </p:blipFill>
        <p:spPr>
          <a:xfrm>
            <a:off x="5148064" y="692696"/>
            <a:ext cx="2991102" cy="2592288"/>
          </a:xfrm>
          <a:prstGeom prst="rect">
            <a:avLst/>
          </a:prstGeom>
        </p:spPr>
      </p:pic>
      <p:sp>
        <p:nvSpPr>
          <p:cNvPr id="3" name="TextBox 2">
            <a:extLst>
              <a:ext uri="{FF2B5EF4-FFF2-40B4-BE49-F238E27FC236}">
                <a16:creationId xmlns:a16="http://schemas.microsoft.com/office/drawing/2014/main" id="{CB42C33D-BF41-4911-88C7-29C1675C9674}"/>
              </a:ext>
            </a:extLst>
          </p:cNvPr>
          <p:cNvSpPr txBox="1"/>
          <p:nvPr/>
        </p:nvSpPr>
        <p:spPr>
          <a:xfrm rot="17891883">
            <a:off x="-548451" y="1727229"/>
            <a:ext cx="522143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charset="0"/>
                <a:ea typeface="ＭＳ Ｐゴシック" charset="0"/>
              </a:rPr>
              <a:t>非利士</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5735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29845277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j030965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1113"/>
            <a:ext cx="9144000" cy="7013576"/>
          </a:xfrm>
        </p:spPr>
      </p:pic>
      <p:sp>
        <p:nvSpPr>
          <p:cNvPr id="44035" name="Rectangle 3"/>
          <p:cNvSpPr>
            <a:spLocks noGrp="1" noChangeArrowheads="1"/>
          </p:cNvSpPr>
          <p:nvPr>
            <p:ph type="title" idx="4294967295"/>
          </p:nvPr>
        </p:nvSpPr>
        <p:spPr>
          <a:no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zh-CN" altLang="en-US" b="1">
                <a:solidFill>
                  <a:schemeClr val="bg1"/>
                </a:solidFill>
                <a:effectLst>
                  <a:glow rad="228600">
                    <a:schemeClr val="tx1"/>
                  </a:glow>
                </a:effectLst>
                <a:latin typeface="Arial"/>
                <a:cs typeface="Arial"/>
              </a:rPr>
              <a:t>下一步以色列人应怎样来保护神的约 柜</a:t>
            </a:r>
            <a:r>
              <a:rPr lang="en-US" altLang="zh-TW" b="1">
                <a:solidFill>
                  <a:schemeClr val="bg1"/>
                </a:solidFill>
                <a:effectLst>
                  <a:glow rad="228600">
                    <a:schemeClr val="tx1"/>
                  </a:glow>
                </a:effectLst>
                <a:latin typeface="Arial"/>
                <a:cs typeface="Arial"/>
              </a:rPr>
              <a:t>?</a:t>
            </a:r>
          </a:p>
        </p:txBody>
      </p:sp>
      <p:sp>
        <p:nvSpPr>
          <p:cNvPr id="44036" name="Text Box 4"/>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rgbClr val="FFFFFF">
                <a:alpha val="74998"/>
              </a:srgb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chemeClr val="tx2"/>
                </a:solidFill>
                <a:ea typeface="新細明體" charset="0"/>
                <a:cs typeface="新細明體" charset="0"/>
              </a:rPr>
              <a:t>197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ox(in)">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99" y="2755900"/>
            <a:ext cx="6350000" cy="4102100"/>
          </a:xfrm>
          <a:prstGeom prst="rect">
            <a:avLst/>
          </a:prstGeom>
        </p:spPr>
      </p:pic>
      <p:sp>
        <p:nvSpPr>
          <p:cNvPr id="219140" name="Title 1"/>
          <p:cNvSpPr>
            <a:spLocks noGrp="1"/>
          </p:cNvSpPr>
          <p:nvPr>
            <p:ph type="title"/>
          </p:nvPr>
        </p:nvSpPr>
        <p:spPr>
          <a:xfrm>
            <a:off x="685800" y="-26988"/>
            <a:ext cx="7772400" cy="792163"/>
          </a:xfrm>
          <a:effectLst>
            <a:outerShdw blurRad="50800" dist="38100" dir="2700000">
              <a:srgbClr val="000000">
                <a:alpha val="43000"/>
              </a:srgbClr>
            </a:outerShdw>
          </a:effectLst>
        </p:spPr>
        <p:txBody>
          <a:bodyPr/>
          <a:lstStyle/>
          <a:p>
            <a:r>
              <a:rPr lang="en-US" dirty="0" err="1">
                <a:solidFill>
                  <a:srgbClr val="FFFFFF"/>
                </a:solidFill>
                <a:latin typeface="Arial" charset="0"/>
                <a:ea typeface="ＭＳ Ｐゴシック" charset="0"/>
              </a:rPr>
              <a:t>圣约柜回归</a:t>
            </a:r>
            <a:endParaRPr lang="en-US" dirty="0">
              <a:solidFill>
                <a:srgbClr val="FFFFFF"/>
              </a:solidFill>
              <a:latin typeface="Arial" charset="0"/>
              <a:ea typeface="ＭＳ Ｐゴシック" charset="0"/>
            </a:endParaRPr>
          </a:p>
        </p:txBody>
      </p:sp>
      <p:sp>
        <p:nvSpPr>
          <p:cNvPr id="219138" name="Rectangle 5"/>
          <p:cNvSpPr>
            <a:spLocks noChangeArrowheads="1"/>
          </p:cNvSpPr>
          <p:nvPr/>
        </p:nvSpPr>
        <p:spPr bwMode="auto">
          <a:xfrm>
            <a:off x="7924800" y="6248400"/>
            <a:ext cx="1057275" cy="3698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1 Sam 6</a:t>
            </a: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197</a:t>
            </a:r>
          </a:p>
        </p:txBody>
      </p:sp>
      <p:sp>
        <p:nvSpPr>
          <p:cNvPr id="219141" name="Rectangle 3"/>
          <p:cNvSpPr txBox="1">
            <a:spLocks noChangeArrowheads="1"/>
          </p:cNvSpPr>
          <p:nvPr/>
        </p:nvSpPr>
        <p:spPr bwMode="auto">
          <a:xfrm>
            <a:off x="179512" y="1268760"/>
            <a:ext cx="4896544" cy="2625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神的约 柜在伯示麦被归还</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    以色列人</a:t>
            </a:r>
            <a:r>
              <a:rPr kumimoji="0" lang="en-US" altLang="zh-CN"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神的约 柜被送回基列耶林了</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5038395" y="836712"/>
            <a:ext cx="4102100" cy="2667000"/>
          </a:xfrm>
          <a:prstGeom prst="rect">
            <a:avLst/>
          </a:prstGeom>
        </p:spPr>
      </p:pic>
    </p:spTree>
    <p:extLst>
      <p:ext uri="{BB962C8B-B14F-4D97-AF65-F5344CB8AC3E}">
        <p14:creationId xmlns:p14="http://schemas.microsoft.com/office/powerpoint/2010/main" val="457820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9141">
                                            <p:txEl>
                                              <p:pRg st="0" end="0"/>
                                            </p:txEl>
                                          </p:spTgt>
                                        </p:tgtEl>
                                        <p:attrNameLst>
                                          <p:attrName>style.visibility</p:attrName>
                                        </p:attrNameLst>
                                      </p:cBhvr>
                                      <p:to>
                                        <p:strVal val="visible"/>
                                      </p:to>
                                    </p:set>
                                    <p:animEffect transition="in" filter="checkerboard(across)">
                                      <p:cBhvr>
                                        <p:cTn id="7" dur="500"/>
                                        <p:tgtEl>
                                          <p:spTgt spid="219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9141">
                                            <p:txEl>
                                              <p:pRg st="1" end="1"/>
                                            </p:txEl>
                                          </p:spTgt>
                                        </p:tgtEl>
                                        <p:attrNameLst>
                                          <p:attrName>style.visibility</p:attrName>
                                        </p:attrNameLst>
                                      </p:cBhvr>
                                      <p:to>
                                        <p:strVal val="visible"/>
                                      </p:to>
                                    </p:set>
                                    <p:animEffect transition="in" filter="checkerboard(across)">
                                      <p:cBhvr>
                                        <p:cTn id="12" dur="500"/>
                                        <p:tgtEl>
                                          <p:spTgt spid="2191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9141">
                                            <p:txEl>
                                              <p:pRg st="3" end="3"/>
                                            </p:txEl>
                                          </p:spTgt>
                                        </p:tgtEl>
                                        <p:attrNameLst>
                                          <p:attrName>style.visibility</p:attrName>
                                        </p:attrNameLst>
                                      </p:cBhvr>
                                      <p:to>
                                        <p:strVal val="visible"/>
                                      </p:to>
                                    </p:set>
                                    <p:animEffect transition="in" filter="checkerboard(across)">
                                      <p:cBhvr>
                                        <p:cTn id="17" dur="500"/>
                                        <p:tgtEl>
                                          <p:spTgt spid="21914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088841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84" y="0"/>
            <a:ext cx="9144000" cy="6126480"/>
          </a:xfrm>
          <a:prstGeom prst="rect">
            <a:avLst/>
          </a:prstGeom>
        </p:spPr>
      </p:pic>
      <p:sp>
        <p:nvSpPr>
          <p:cNvPr id="44035" name="Rectangle 3"/>
          <p:cNvSpPr>
            <a:spLocks noGrp="1" noChangeArrowheads="1"/>
          </p:cNvSpPr>
          <p:nvPr>
            <p:ph type="title" idx="4294967295"/>
          </p:nvPr>
        </p:nvSpPr>
        <p:spPr>
          <a:xfrm>
            <a:off x="-23719" y="5517232"/>
            <a:ext cx="9143999" cy="1268760"/>
          </a:xfrm>
          <a:solidFill>
            <a:schemeClr val="tx1"/>
          </a:solidFill>
          <a:effectLst/>
        </p:spPr>
        <p:txBody>
          <a:bodyPr anchor="ctr"/>
          <a:lstStyle/>
          <a:p>
            <a:pPr eaLnBrk="1" hangingPunct="1">
              <a:defRPr/>
            </a:pPr>
            <a:r>
              <a:rPr lang="en-US" dirty="0">
                <a:solidFill>
                  <a:schemeClr val="bg1"/>
                </a:solidFill>
                <a:effectLst>
                  <a:glow rad="228600">
                    <a:schemeClr val="tx1"/>
                  </a:glow>
                </a:effectLst>
                <a:ea typeface="ＭＳ Ｐゴシック" charset="0"/>
              </a:rPr>
              <a:t>Samuel Subdues the Philistines at Mizpah (</a:t>
            </a:r>
            <a:r>
              <a:rPr lang="zh-TW" altLang="en-US" dirty="0">
                <a:solidFill>
                  <a:schemeClr val="bg1"/>
                </a:solidFill>
                <a:effectLst>
                  <a:glow rad="228600">
                    <a:schemeClr val="tx1"/>
                  </a:glow>
                </a:effectLst>
                <a:ea typeface="ＭＳ Ｐゴシック" charset="0"/>
              </a:rPr>
              <a:t>撒母耳记上</a:t>
            </a:r>
            <a:r>
              <a:rPr lang="en-US" dirty="0">
                <a:solidFill>
                  <a:schemeClr val="bg1"/>
                </a:solidFill>
                <a:effectLst>
                  <a:glow rad="228600">
                    <a:schemeClr val="tx1"/>
                  </a:glow>
                </a:effectLst>
                <a:ea typeface="ＭＳ Ｐゴシック" charset="0"/>
              </a:rPr>
              <a:t> 7:2-17)</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spTree>
    <p:extLst>
      <p:ext uri="{BB962C8B-B14F-4D97-AF65-F5344CB8AC3E}">
        <p14:creationId xmlns:p14="http://schemas.microsoft.com/office/powerpoint/2010/main" val="18231740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a:defRPr/>
            </a:pPr>
            <a:endParaRPr lang="en-US">
              <a:solidFill>
                <a:srgbClr val="000000"/>
              </a:solidFill>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以利</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defRPr/>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a:defRPr/>
            </a:pPr>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pPr lvl="0"/>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a:t>
            </a:r>
            <a:r>
              <a:rPr lang="en-US" sz="3600" i="1">
                <a:solidFill>
                  <a:srgbClr val="FFFFFF"/>
                </a:solidFill>
                <a:latin typeface="Arial" charset="0"/>
                <a:ea typeface="ＭＳ Ｐゴシック" charset="0"/>
              </a:rPr>
              <a:t>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133600" y="685800"/>
            <a:ext cx="4419600" cy="1434582"/>
          </a:xfrm>
          <a:prstGeom prst="rect">
            <a:avLst/>
          </a:prstGeom>
        </p:spPr>
        <p:txBody>
          <a:bodyPr wrap="none" fromWordArt="1">
            <a:prstTxWarp prst="textSlantUp">
              <a:avLst>
                <a:gd name="adj" fmla="val 32056"/>
              </a:avLst>
            </a:prstTxWarp>
          </a:bodyPr>
          <a:lstStyle/>
          <a:p>
            <a:pPr>
              <a:defRPr/>
            </a:pPr>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214225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撒母耳</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zh-TW" altLang="en-US" sz="4400">
                <a:solidFill>
                  <a:srgbClr val="FFFFFF"/>
                </a:solidFill>
                <a:latin typeface="Arial" charset="0"/>
                <a:cs typeface="Arial" charset="0"/>
              </a:rPr>
              <a:t>扫罗</a:t>
            </a:r>
            <a:endPar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zh-TW" altLang="en-US" sz="3600" i="1">
                <a:solidFill>
                  <a:srgbClr val="FFFFFF"/>
                </a:solidFill>
                <a:latin typeface="Arial" charset="0"/>
                <a:ea typeface="ＭＳ Ｐゴシック" charset="0"/>
              </a:rPr>
              <a:t>过渡期</a:t>
            </a:r>
            <a:r>
              <a:rPr lang="en-US" altLang="zh-TW" sz="3600" i="1">
                <a:solidFill>
                  <a:srgbClr val="FFFFFF"/>
                </a:solidFill>
                <a:latin typeface="Arial" charset="0"/>
                <a:ea typeface="ＭＳ Ｐゴシック" charset="0"/>
              </a:rPr>
              <a:t> 2</a:t>
            </a:r>
            <a:endParaRPr lang="en-US" sz="3600" i="1">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209800" y="533400"/>
            <a:ext cx="4419600" cy="1434582"/>
          </a:xfrm>
          <a:prstGeom prst="rect">
            <a:avLst/>
          </a:prstGeom>
        </p:spPr>
        <p:txBody>
          <a:bodyPr wrap="none" numCol="1" fromWordArt="1">
            <a:prstTxWarp prst="textSlantUp">
              <a:avLst>
                <a:gd name="adj" fmla="val 32056"/>
              </a:avLst>
            </a:prstTxWarp>
          </a:bodyPr>
          <a:lstStyle/>
          <a:p>
            <a:r>
              <a:rPr lang="zh-TW" altLang="en-US" sz="4800" kern="10">
                <a:ln w="9525">
                  <a:solidFill>
                    <a:srgbClr val="CC99FF"/>
                  </a:solidFill>
                  <a:round/>
                  <a:headEnd/>
                  <a:tailEnd/>
                </a:ln>
                <a:solidFill>
                  <a:srgbClr val="FFFFFF"/>
                </a:solidFill>
                <a:effectLst>
                  <a:glow rad="228600">
                    <a:srgbClr val="000000"/>
                  </a:glow>
                </a:effectLst>
                <a:latin typeface="Impact"/>
                <a:ea typeface="Impact"/>
                <a:cs typeface="Impact"/>
              </a:rPr>
              <a:t>撒母耳记上</a:t>
            </a:r>
            <a:endParaRPr lang="en-US" sz="4800" kern="1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1706731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65073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以色列因体贴肉体选择扫罗作王，神承诺将他们从扫罗的统治下拯救出来并由神所拣选的大卫来治理，表明即使人犯罪神还是在乎祂救赎计划的实现。</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5450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7"/>
          <p:cNvSpPr>
            <a:spLocks noGrp="1" noChangeArrowheads="1"/>
          </p:cNvSpPr>
          <p:nvPr>
            <p:ph type="title"/>
          </p:nvPr>
        </p:nvSpPr>
        <p:spPr/>
        <p:txBody>
          <a:bodyPr/>
          <a:lstStyle/>
          <a:p>
            <a:pPr eaLnBrk="1" hangingPunct="1"/>
            <a:r>
              <a:rPr lang="en-US" altLang="zh-TW">
                <a:latin typeface="Times New Roman" charset="0"/>
                <a:ea typeface="新細明體" charset="0"/>
                <a:cs typeface="新細明體" charset="0"/>
              </a:rPr>
              <a:t>Key Verse</a:t>
            </a:r>
          </a:p>
        </p:txBody>
      </p:sp>
      <p:sp>
        <p:nvSpPr>
          <p:cNvPr id="35843"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pic>
        <p:nvPicPr>
          <p:cNvPr id="35844" name="Picture 4" descr="j02376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200" y="381000"/>
            <a:ext cx="18288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3733800" y="1600200"/>
            <a:ext cx="3581400" cy="1219200"/>
          </a:xfrm>
          <a:prstGeom prst="rect">
            <a:avLst/>
          </a:prstGeom>
        </p:spPr>
        <p:txBody>
          <a:bodyPr wrap="none" fromWordArt="1">
            <a:prstTxWarp prst="textDeflate">
              <a:avLst>
                <a:gd name="adj" fmla="val 26227"/>
              </a:avLst>
            </a:prstTxWarp>
          </a:bodyPr>
          <a:lstStyle/>
          <a:p>
            <a:r>
              <a:rPr lang="zh-TW" altLang="en-US" sz="3600" kern="10">
                <a:ln w="9525" cap="sq">
                  <a:solidFill>
                    <a:srgbClr val="000000"/>
                  </a:solidFill>
                  <a:round/>
                  <a:headEnd type="none" w="sm" len="sm"/>
                  <a:tailEnd type="none" w="sm" len="sm"/>
                </a:ln>
                <a:solidFill>
                  <a:srgbClr val="0000FF"/>
                </a:solidFill>
                <a:latin typeface="Impact"/>
                <a:ea typeface="Impact"/>
                <a:cs typeface="Impact"/>
              </a:rPr>
              <a:t>撒上 </a:t>
            </a:r>
            <a:r>
              <a:rPr lang="en-US" altLang="zh-TW" sz="3600" kern="10">
                <a:ln w="9525" cap="sq">
                  <a:solidFill>
                    <a:srgbClr val="000000"/>
                  </a:solidFill>
                  <a:round/>
                  <a:headEnd type="none" w="sm" len="sm"/>
                  <a:tailEnd type="none" w="sm" len="sm"/>
                </a:ln>
                <a:solidFill>
                  <a:srgbClr val="0000FF"/>
                </a:solidFill>
                <a:latin typeface="Impact"/>
                <a:ea typeface="Impact"/>
                <a:cs typeface="Impact"/>
              </a:rPr>
              <a:t>8:5</a:t>
            </a:r>
            <a:endParaRPr lang="en-US" sz="3600" kern="10">
              <a:ln w="9525" cap="sq">
                <a:solidFill>
                  <a:srgbClr val="000000"/>
                </a:solidFill>
                <a:round/>
                <a:headEnd type="none" w="sm" len="sm"/>
                <a:tailEnd type="none" w="sm" len="sm"/>
              </a:ln>
              <a:solidFill>
                <a:srgbClr val="0000FF"/>
              </a:solidFill>
              <a:latin typeface="Impact"/>
              <a:ea typeface="Impact"/>
              <a:cs typeface="Impact"/>
            </a:endParaRPr>
          </a:p>
        </p:txBody>
      </p:sp>
      <p:pic>
        <p:nvPicPr>
          <p:cNvPr id="59401" name="Picture 9" descr="DIA-Jan-2000-2">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4267200"/>
            <a:ext cx="6477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4" name="Rectangle 12"/>
          <p:cNvSpPr>
            <a:spLocks noChangeArrowheads="1"/>
          </p:cNvSpPr>
          <p:nvPr/>
        </p:nvSpPr>
        <p:spPr bwMode="auto">
          <a:xfrm>
            <a:off x="609600" y="5029200"/>
            <a:ext cx="3048000" cy="116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lvl="1" algn="l">
              <a:spcBef>
                <a:spcPct val="50000"/>
              </a:spcBef>
              <a:buFontTx/>
              <a:buChar char="–"/>
            </a:pPr>
            <a:r>
              <a:rPr lang="zh-CN" altLang="en-US">
                <a:solidFill>
                  <a:srgbClr val="6600CC"/>
                </a:solidFill>
                <a:ea typeface="宋体" charset="0"/>
                <a:cs typeface="宋体" charset="0"/>
              </a:rPr>
              <a:t>时机不成熟</a:t>
            </a:r>
            <a:endParaRPr lang="zh-TW" altLang="en-US">
              <a:solidFill>
                <a:srgbClr val="6600CC"/>
              </a:solidFill>
              <a:ea typeface="新細明體" charset="0"/>
              <a:cs typeface="新細明體" charset="0"/>
            </a:endParaRPr>
          </a:p>
          <a:p>
            <a:pPr lvl="1" algn="l">
              <a:spcBef>
                <a:spcPct val="50000"/>
              </a:spcBef>
              <a:buFontTx/>
              <a:buChar char="–"/>
            </a:pPr>
            <a:r>
              <a:rPr lang="zh-CN" altLang="en-US">
                <a:solidFill>
                  <a:srgbClr val="6600CC"/>
                </a:solidFill>
                <a:ea typeface="宋体" charset="0"/>
                <a:cs typeface="宋体" charset="0"/>
              </a:rPr>
              <a:t>动机不对</a:t>
            </a:r>
          </a:p>
        </p:txBody>
      </p:sp>
      <p:sp>
        <p:nvSpPr>
          <p:cNvPr id="35848" name="WordArt 13"/>
          <p:cNvSpPr>
            <a:spLocks noChangeArrowheads="1" noChangeShapeType="1" noTextEdit="1"/>
          </p:cNvSpPr>
          <p:nvPr/>
        </p:nvSpPr>
        <p:spPr bwMode="auto">
          <a:xfrm>
            <a:off x="3048000" y="0"/>
            <a:ext cx="4953000" cy="1714500"/>
          </a:xfrm>
          <a:prstGeom prst="rect">
            <a:avLst/>
          </a:prstGeom>
        </p:spPr>
        <p:txBody>
          <a:bodyPr wrap="none" fromWordArt="1">
            <a:prstTxWarp prst="textSlantUp">
              <a:avLst>
                <a:gd name="adj" fmla="val 32056"/>
              </a:avLst>
            </a:prstTxWarp>
          </a:bodyPr>
          <a:lstStyle/>
          <a:p>
            <a:r>
              <a:rPr lang="zh-CHT" alt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金 句</a:t>
            </a:r>
            <a:endPar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59407" name="Text Box 15"/>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8099" dir="2700000" algn="ctr" rotWithShape="0">
              <a:schemeClr val="tx2">
                <a:alpha val="74998"/>
              </a:schemeClr>
            </a:outerShdw>
          </a:effec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altLang="zh-TW" sz="2400">
                <a:solidFill>
                  <a:srgbClr val="FFFFFF"/>
                </a:solidFill>
                <a:ea typeface="新細明體" charset="0"/>
                <a:cs typeface="新細明體" charset="0"/>
              </a:rPr>
              <a:t>194</a:t>
            </a:r>
            <a:endParaRPr lang="en-US" altLang="zh-TW" sz="2400" b="0">
              <a:solidFill>
                <a:srgbClr val="FFFFFF"/>
              </a:solidFill>
              <a:ea typeface="新細明體" charset="0"/>
              <a:cs typeface="新細明體" charset="0"/>
            </a:endParaRPr>
          </a:p>
        </p:txBody>
      </p:sp>
      <p:sp>
        <p:nvSpPr>
          <p:cNvPr id="35850" name="Rectangle 16"/>
          <p:cNvSpPr>
            <a:spLocks noChangeArrowheads="1"/>
          </p:cNvSpPr>
          <p:nvPr/>
        </p:nvSpPr>
        <p:spPr bwMode="auto">
          <a:xfrm>
            <a:off x="685800" y="22098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buFontTx/>
              <a:buChar char="•"/>
            </a:pPr>
            <a:r>
              <a:rPr lang="zh-CN" altLang="en-US" sz="3200">
                <a:solidFill>
                  <a:srgbClr val="000000"/>
                </a:solidFill>
                <a:ea typeface="宋体" charset="0"/>
                <a:cs typeface="宋体" charset="0"/>
              </a:rPr>
              <a:t>让 我们 来读</a:t>
            </a:r>
          </a:p>
          <a:p>
            <a:pPr marL="342900" indent="-342900" algn="l">
              <a:spcBef>
                <a:spcPct val="20000"/>
              </a:spcBef>
              <a:buFontTx/>
              <a:buChar char="•"/>
            </a:pPr>
            <a:r>
              <a:rPr lang="zh-CN" altLang="en-US" sz="3200">
                <a:solidFill>
                  <a:srgbClr val="000000"/>
                </a:solidFill>
                <a:ea typeface="宋体" charset="0"/>
                <a:cs typeface="宋体" charset="0"/>
              </a:rPr>
              <a:t>以色列人要求一位王是不是</a:t>
            </a:r>
          </a:p>
          <a:p>
            <a:pPr marL="342900" indent="-342900" algn="l">
              <a:spcBef>
                <a:spcPct val="20000"/>
              </a:spcBef>
            </a:pPr>
            <a:r>
              <a:rPr lang="zh-CN" altLang="en-US" sz="3200">
                <a:solidFill>
                  <a:srgbClr val="000000"/>
                </a:solidFill>
                <a:ea typeface="宋体" charset="0"/>
                <a:cs typeface="宋体" charset="0"/>
              </a:rPr>
              <a:t>    一个好的主意</a:t>
            </a:r>
            <a:r>
              <a:rPr lang="en-US" altLang="zh-TW" sz="3200">
                <a:solidFill>
                  <a:srgbClr val="000000"/>
                </a:solidFill>
                <a:ea typeface="新細明體" charset="0"/>
                <a:cs typeface="新細明體" charset="0"/>
              </a:rPr>
              <a:t>?</a:t>
            </a:r>
          </a:p>
          <a:p>
            <a:pPr marL="342900" indent="-342900" algn="l">
              <a:spcBef>
                <a:spcPct val="20000"/>
              </a:spcBef>
              <a:buFontTx/>
              <a:buChar char="•"/>
            </a:pPr>
            <a:r>
              <a:rPr lang="zh-CN" altLang="en-US" sz="3200">
                <a:solidFill>
                  <a:srgbClr val="000000"/>
                </a:solidFill>
                <a:ea typeface="宋体" charset="0"/>
                <a:cs typeface="宋体" charset="0"/>
              </a:rPr>
              <a:t>为什么或者不然</a:t>
            </a:r>
            <a:r>
              <a:rPr lang="en-US" altLang="zh-TW" sz="3200">
                <a:solidFill>
                  <a:srgbClr val="000000"/>
                </a:solidFill>
                <a:ea typeface="新細明體" charset="0"/>
                <a:cs typeface="新細明體" charset="0"/>
              </a:rPr>
              <a:t>?</a:t>
            </a:r>
          </a:p>
        </p:txBody>
      </p:sp>
      <p:sp>
        <p:nvSpPr>
          <p:cNvPr id="35851" name="Rectangle 18"/>
          <p:cNvSpPr>
            <a:spLocks noChangeArrowheads="1"/>
          </p:cNvSpPr>
          <p:nvPr/>
        </p:nvSpPr>
        <p:spPr bwMode="auto">
          <a:xfrm>
            <a:off x="4479925" y="3148013"/>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p>
            <a:endParaRPr lang="zh-TW" altLang="en-US" b="0">
              <a:solidFill>
                <a:srgbClr val="CC0066"/>
              </a:solidFill>
              <a:ea typeface="宋体" charset="0"/>
              <a:cs typeface="宋体" charset="0"/>
            </a:endParaRPr>
          </a:p>
        </p:txBody>
      </p:sp>
    </p:spTree>
    <p:extLst>
      <p:ext uri="{BB962C8B-B14F-4D97-AF65-F5344CB8AC3E}">
        <p14:creationId xmlns:p14="http://schemas.microsoft.com/office/powerpoint/2010/main" val="2462861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44000" cy="608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3338" y="5084763"/>
            <a:ext cx="9110662"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谁配得王冠？</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spTree>
    <p:extLst>
      <p:ext uri="{BB962C8B-B14F-4D97-AF65-F5344CB8AC3E}">
        <p14:creationId xmlns:p14="http://schemas.microsoft.com/office/powerpoint/2010/main" val="1140765239"/>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a:solidFill>
                  <a:schemeClr val="bg1"/>
                </a:solidFill>
                <a:effectLst>
                  <a:glow rad="152400">
                    <a:schemeClr val="tx1">
                      <a:alpha val="95000"/>
                    </a:schemeClr>
                  </a:glow>
                </a:effectLst>
                <a:latin typeface="KaiTi" pitchFamily="49" charset="-122"/>
                <a:ea typeface="KaiTi" pitchFamily="49" charset="-122"/>
              </a:rPr>
              <a:t>马太福音</a:t>
            </a:r>
            <a:r>
              <a:rPr lang="en-US" sz="4800" b="1">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lgn="l">
              <a:spcBef>
                <a:spcPct val="20000"/>
              </a:spcBef>
              <a:defRPr/>
            </a:pPr>
            <a:r>
              <a:rPr lang="zh-TW" altLang="en-US"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在创世记中</a:t>
            </a:r>
            <a:r>
              <a:rPr lang="en-US" altLang="zh-TW"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雅各布对犹大的祝福</a:t>
            </a:r>
            <a:r>
              <a:rPr lang="en-US"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49:9-10,</a:t>
            </a:r>
            <a:r>
              <a:rPr lang="zh-CN" altLang="en-US"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狮子被描绘为君王</a:t>
            </a:r>
            <a:r>
              <a:rPr lang="en-US"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algn="l">
              <a:spcBef>
                <a:spcPct val="20000"/>
              </a:spcBef>
              <a:defRPr/>
            </a:pP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犹大是个小狮子。我儿阿</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你抓了食便上去。你屈下身去、卧如公狮、蹲如母狮、谁敢惹你？</a:t>
            </a:r>
            <a:endParaRPr lang="en-US" altLang="zh-TW" sz="3200"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a:p>
            <a:pPr algn="l">
              <a:spcBef>
                <a:spcPct val="20000"/>
              </a:spcBef>
              <a:defRPr/>
            </a:pPr>
            <a:r>
              <a:rPr lang="en-US" sz="3200" kern="0" baseline="30000">
                <a:solidFill>
                  <a:srgbClr val="FFFFFF"/>
                </a:solidFill>
                <a:effectLst>
                  <a:glow rad="152400">
                    <a:srgbClr val="000000">
                      <a:alpha val="95000"/>
                    </a:srgbClr>
                  </a:glow>
                </a:effectLst>
                <a:latin typeface="KaiTi" pitchFamily="49" charset="-122"/>
                <a:ea typeface="KaiTi" pitchFamily="49" charset="-122"/>
                <a:cs typeface="ＭＳ Ｐゴシック" charset="-128"/>
              </a:rPr>
              <a:t>10</a:t>
            </a: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主必不离犹大</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杖必不离他两脚之间</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 直等细罗</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就是赐平安者</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来到</a:t>
            </a:r>
            <a:r>
              <a:rPr lang="en-US" altLang="zh-TW"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万民必归顺。</a:t>
            </a:r>
            <a:r>
              <a:rPr lang="en-US" altLang="zh-TW" sz="2400"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2400"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中文和合本</a:t>
            </a:r>
            <a:r>
              <a:rPr lang="en-US" altLang="zh-TW" sz="2400"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sz="2400"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91600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3"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a:t>
            </a:r>
            <a:r>
              <a:rPr lang="en-US" sz="3600" b="1" dirty="0">
                <a:solidFill>
                  <a:srgbClr val="FFFFFF"/>
                </a:solidFill>
                <a:latin typeface="Arial" charset="0"/>
                <a:ea typeface="ＭＳ Ｐゴシック" charset="0"/>
              </a:rPr>
              <a:t> (</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0" y="908720"/>
            <a:ext cx="5400600" cy="5805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你进了耶和华你的　神赐给你的地，占领了那地，居住在那里的时候，如果你说：‘我要立一位君王治理我，像我四围的列国一样。’ </a:t>
            </a:r>
            <a:r>
              <a:rPr lang="en-US" altLang="zh-CN" sz="2800" baseline="30000" dirty="0">
                <a:solidFill>
                  <a:srgbClr val="FFFFFF"/>
                </a:solidFill>
                <a:effectLst>
                  <a:glow rad="228600">
                    <a:srgbClr val="000000"/>
                  </a:glow>
                </a:effectLst>
              </a:rPr>
              <a:t>15</a:t>
            </a:r>
            <a:r>
              <a:rPr lang="en-US" altLang="zh-CN" sz="2800" dirty="0">
                <a:solidFill>
                  <a:srgbClr val="FFFFFF"/>
                </a:solidFill>
                <a:effectLst>
                  <a:glow rad="228600">
                    <a:srgbClr val="000000"/>
                  </a:glow>
                </a:effectLst>
              </a:rPr>
              <a:t> </a:t>
            </a:r>
            <a:r>
              <a:rPr lang="zh-CN" altLang="en-US" sz="2800" dirty="0">
                <a:solidFill>
                  <a:srgbClr val="FFFFFF"/>
                </a:solidFill>
                <a:effectLst>
                  <a:glow rad="228600">
                    <a:srgbClr val="000000"/>
                  </a:glow>
                </a:effectLst>
              </a:rPr>
              <a:t>你总要立耶和华你的　神拣选的人作君王管理你；你要从你的兄弟中立一位作你的君王；不可立你的兄弟以外的人作王管理你。</a:t>
            </a:r>
            <a:r>
              <a:rPr lang="en-SG" sz="2800" dirty="0">
                <a:solidFill>
                  <a:srgbClr val="FFFFFF"/>
                </a:solidFill>
                <a:effectLst>
                  <a:glow rad="228600">
                    <a:srgbClr val="000000"/>
                  </a:glow>
                </a:effectLst>
              </a:rPr>
              <a:t>”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申</a:t>
            </a:r>
            <a:r>
              <a:rPr lang="en-SG" sz="2800" dirty="0">
                <a:solidFill>
                  <a:srgbClr val="FFFFFF"/>
                </a:solidFill>
                <a:effectLst>
                  <a:glow rad="228600">
                    <a:srgbClr val="000000"/>
                  </a:glow>
                </a:effectLst>
              </a:rPr>
              <a:t> 17:14-15 </a:t>
            </a:r>
            <a:r>
              <a:rPr lang="en-US" altLang="zh-CN" sz="2400" dirty="0">
                <a:solidFill>
                  <a:srgbClr val="FFFFFF"/>
                </a:solidFill>
                <a:effectLst>
                  <a:glow rad="228600">
                    <a:srgbClr val="000000"/>
                  </a:glow>
                </a:effectLst>
              </a:rPr>
              <a:t>CNVS</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pic>
        <p:nvPicPr>
          <p:cNvPr id="2" name="Picture 1"/>
          <p:cNvPicPr>
            <a:picLocks noChangeAspect="1"/>
          </p:cNvPicPr>
          <p:nvPr/>
        </p:nvPicPr>
        <p:blipFill>
          <a:blip r:embed="rId2"/>
          <a:stretch>
            <a:fillRect/>
          </a:stretch>
        </p:blipFill>
        <p:spPr>
          <a:xfrm>
            <a:off x="5470539" y="1340768"/>
            <a:ext cx="3390613" cy="3744416"/>
          </a:xfrm>
          <a:prstGeom prst="rect">
            <a:avLst/>
          </a:prstGeom>
        </p:spPr>
      </p:pic>
    </p:spTree>
    <p:extLst>
      <p:ext uri="{BB962C8B-B14F-4D97-AF65-F5344CB8AC3E}">
        <p14:creationId xmlns:p14="http://schemas.microsoft.com/office/powerpoint/2010/main" val="23227724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7"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 </a:t>
            </a: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179512" y="1268760"/>
            <a:ext cx="3888432"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只是君王不可为自己加添马匹，也不可使人民回埃及去，为要加添马匹，因为耶和华曾经对你们说过：‘你们不可再回到那条路去。</a:t>
            </a:r>
            <a:r>
              <a:rPr lang="fr-FR" sz="2800" dirty="0">
                <a:solidFill>
                  <a:srgbClr val="FFFFFF"/>
                </a:solidFill>
                <a:effectLst>
                  <a:glow rad="228600">
                    <a:srgbClr val="000000"/>
                  </a:glow>
                </a:effectLst>
              </a:rPr>
              <a:t>”</a:t>
            </a:r>
            <a:r>
              <a:rPr lang="en-SG" sz="2800" dirty="0">
                <a:solidFill>
                  <a:srgbClr val="FFFFFF"/>
                </a:solidFill>
                <a:effectLst>
                  <a:glow rad="228600">
                    <a:srgbClr val="000000"/>
                  </a:glow>
                </a:effectLst>
              </a:rPr>
              <a:t>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申 </a:t>
            </a:r>
            <a:r>
              <a:rPr lang="en-SG" sz="2800" dirty="0">
                <a:solidFill>
                  <a:srgbClr val="FFFFFF"/>
                </a:solidFill>
                <a:effectLst>
                  <a:glow rad="228600">
                    <a:srgbClr val="000000"/>
                  </a:glow>
                </a:effectLst>
              </a:rPr>
              <a:t>17:16 </a:t>
            </a:r>
            <a:r>
              <a:rPr lang="en-US" altLang="zh-CN" sz="2800" dirty="0">
                <a:solidFill>
                  <a:srgbClr val="FFFFFF"/>
                </a:solidFill>
                <a:effectLst>
                  <a:glow rad="228600">
                    <a:srgbClr val="000000"/>
                  </a:glow>
                </a:effectLst>
              </a:rPr>
              <a:t>CNVS</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pic>
        <p:nvPicPr>
          <p:cNvPr id="2" name="Picture 1"/>
          <p:cNvPicPr>
            <a:picLocks noChangeAspect="1"/>
          </p:cNvPicPr>
          <p:nvPr/>
        </p:nvPicPr>
        <p:blipFill>
          <a:blip r:embed="rId2"/>
          <a:stretch>
            <a:fillRect/>
          </a:stretch>
        </p:blipFill>
        <p:spPr>
          <a:xfrm>
            <a:off x="4025900" y="1052736"/>
            <a:ext cx="5118100" cy="5130800"/>
          </a:xfrm>
          <a:prstGeom prst="rect">
            <a:avLst/>
          </a:prstGeom>
        </p:spPr>
      </p:pic>
    </p:spTree>
    <p:extLst>
      <p:ext uri="{BB962C8B-B14F-4D97-AF65-F5344CB8AC3E}">
        <p14:creationId xmlns:p14="http://schemas.microsoft.com/office/powerpoint/2010/main" val="14466680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83111"/>
            <a:ext cx="9144000" cy="5989319"/>
          </a:xfrm>
          <a:prstGeom prst="rect">
            <a:avLst/>
          </a:prstGeom>
        </p:spPr>
      </p:pic>
      <p:sp>
        <p:nvSpPr>
          <p:cNvPr id="92161"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 </a:t>
            </a: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0" y="5517232"/>
            <a:ext cx="9144000"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eaLnBrk="0" hangingPunct="0">
              <a:defRPr>
                <a:solidFill>
                  <a:srgbClr val="FFFFFF"/>
                </a:solidFill>
                <a:effectLst>
                  <a:glow rad="228600">
                    <a:schemeClr val="tx1"/>
                  </a:glow>
                </a:effectLst>
                <a:latin typeface="Arial"/>
                <a:ea typeface="ＭＳ Ｐゴシック" pitchFamily="-112" charset="-128"/>
                <a:cs typeface="Arial"/>
              </a:defRPr>
            </a:lvl1pPr>
            <a:lvl2pPr eaLnBrk="0" hangingPunct="0">
              <a:defRPr sz="4400">
                <a:solidFill>
                  <a:schemeClr val="tx2"/>
                </a:solidFill>
                <a:latin typeface="Arial" charset="0"/>
                <a:ea typeface="ＭＳ Ｐゴシック" pitchFamily="-112" charset="-128"/>
                <a:cs typeface="ＭＳ Ｐゴシック" pitchFamily="-112" charset="-128"/>
              </a:defRPr>
            </a:lvl2pPr>
            <a:lvl3pPr eaLnBrk="0" hangingPunct="0">
              <a:defRPr sz="4400">
                <a:solidFill>
                  <a:schemeClr val="tx2"/>
                </a:solidFill>
                <a:latin typeface="Arial" charset="0"/>
                <a:ea typeface="ＭＳ Ｐゴシック" pitchFamily="-112" charset="-128"/>
                <a:cs typeface="ＭＳ Ｐゴシック" pitchFamily="-112" charset="-128"/>
              </a:defRPr>
            </a:lvl3pPr>
            <a:lvl4pPr eaLnBrk="0" hangingPunct="0">
              <a:defRPr sz="4400">
                <a:solidFill>
                  <a:schemeClr val="tx2"/>
                </a:solidFill>
                <a:latin typeface="Arial" charset="0"/>
                <a:ea typeface="ＭＳ Ｐゴシック" pitchFamily="-112" charset="-128"/>
                <a:cs typeface="ＭＳ Ｐゴシック" pitchFamily="-112" charset="-128"/>
              </a:defRPr>
            </a:lvl4pPr>
            <a:lvl5pP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r>
              <a:rPr lang="en-SG" dirty="0">
                <a:effectLst>
                  <a:glow rad="228600">
                    <a:srgbClr val="000000"/>
                  </a:glow>
                </a:effectLst>
              </a:rPr>
              <a:t>“</a:t>
            </a:r>
            <a:r>
              <a:rPr lang="zh-CN" altLang="en-US" dirty="0">
                <a:effectLst>
                  <a:glow rad="228600">
                    <a:srgbClr val="000000"/>
                  </a:glow>
                </a:effectLst>
              </a:rPr>
              <a:t>他也不可为自己加添妃嫔，恐怕他的心偏离了耶和华</a:t>
            </a:r>
            <a:r>
              <a:rPr lang="en-SG" dirty="0">
                <a:effectLst>
                  <a:glow rad="228600">
                    <a:srgbClr val="000000"/>
                  </a:glow>
                </a:effectLst>
              </a:rPr>
              <a:t>” </a:t>
            </a:r>
            <a:br>
              <a:rPr lang="en-SG" dirty="0">
                <a:effectLst>
                  <a:glow rad="228600">
                    <a:srgbClr val="000000"/>
                  </a:glow>
                </a:effectLst>
              </a:rPr>
            </a:br>
            <a:r>
              <a:rPr lang="en-SG" dirty="0">
                <a:effectLst>
                  <a:glow rad="228600">
                    <a:srgbClr val="000000"/>
                  </a:glow>
                </a:effectLst>
              </a:rPr>
              <a:t>(</a:t>
            </a:r>
            <a:r>
              <a:rPr lang="zh-CN" altLang="en-US" dirty="0">
                <a:effectLst>
                  <a:glow rad="228600">
                    <a:srgbClr val="000000"/>
                  </a:glow>
                </a:effectLst>
              </a:rPr>
              <a:t>申 </a:t>
            </a:r>
            <a:r>
              <a:rPr lang="en-SG" dirty="0">
                <a:effectLst>
                  <a:glow rad="228600">
                    <a:srgbClr val="000000"/>
                  </a:glow>
                </a:effectLst>
              </a:rPr>
              <a:t>17:17a </a:t>
            </a:r>
            <a:r>
              <a:rPr lang="en-US" altLang="zh-CN" sz="2400" dirty="0">
                <a:effectLst>
                  <a:glow rad="228600">
                    <a:srgbClr val="000000"/>
                  </a:glow>
                </a:effectLst>
              </a:rPr>
              <a:t>CNVS</a:t>
            </a:r>
            <a:r>
              <a:rPr lang="en-SG" dirty="0">
                <a:effectLst>
                  <a:glow rad="228600">
                    <a:srgbClr val="000000"/>
                  </a:glow>
                </a:effectLst>
              </a:rPr>
              <a:t>).</a:t>
            </a:r>
            <a:endParaRPr lang="en-US" dirty="0">
              <a:effectLst>
                <a:glow rad="228600">
                  <a:srgbClr val="000000"/>
                </a:glow>
              </a:effectLst>
            </a:endParaRPr>
          </a:p>
        </p:txBody>
      </p:sp>
    </p:spTree>
    <p:extLst>
      <p:ext uri="{BB962C8B-B14F-4D97-AF65-F5344CB8AC3E}">
        <p14:creationId xmlns:p14="http://schemas.microsoft.com/office/powerpoint/2010/main" val="23167360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0788"/>
            <a:ext cx="9144000" cy="6398612"/>
          </a:xfrm>
          <a:prstGeom prst="rect">
            <a:avLst/>
          </a:prstGeom>
        </p:spPr>
      </p:pic>
      <p:pic>
        <p:nvPicPr>
          <p:cNvPr id="2" name="Picture 1"/>
          <p:cNvPicPr>
            <a:picLocks noChangeAspect="1"/>
          </p:cNvPicPr>
          <p:nvPr/>
        </p:nvPicPr>
        <p:blipFill>
          <a:blip r:embed="rId3"/>
          <a:stretch>
            <a:fillRect/>
          </a:stretch>
        </p:blipFill>
        <p:spPr>
          <a:xfrm>
            <a:off x="4860032" y="0"/>
            <a:ext cx="4287912" cy="2883621"/>
          </a:xfrm>
          <a:prstGeom prst="rect">
            <a:avLst/>
          </a:prstGeom>
        </p:spPr>
      </p:pic>
      <p:sp>
        <p:nvSpPr>
          <p:cNvPr id="93185" name="Title 1"/>
          <p:cNvSpPr>
            <a:spLocks noGrp="1"/>
          </p:cNvSpPr>
          <p:nvPr>
            <p:ph type="title"/>
          </p:nvPr>
        </p:nvSpPr>
        <p:spPr>
          <a:xfrm>
            <a:off x="0" y="-4763"/>
            <a:ext cx="7740650" cy="841376"/>
          </a:xfrm>
          <a:noFill/>
          <a:ln>
            <a:noFill/>
          </a:ln>
        </p:spPr>
        <p:txBody>
          <a:bodyPr anchor="ctr"/>
          <a:lstStyle/>
          <a:p>
            <a:r>
              <a:rPr lang="zh-CN" altLang="en-US" sz="3600" b="1" kern="1200" dirty="0">
                <a:solidFill>
                  <a:srgbClr val="FFFFFF"/>
                </a:solidFill>
                <a:effectLst>
                  <a:glow rad="228600">
                    <a:schemeClr val="tx1"/>
                  </a:glow>
                </a:effectLst>
              </a:rPr>
              <a:t>给君王的警告</a:t>
            </a:r>
            <a:r>
              <a:rPr lang="en-US" sz="3600" b="1" kern="1200" dirty="0">
                <a:solidFill>
                  <a:srgbClr val="FFFFFF"/>
                </a:solidFill>
                <a:effectLst>
                  <a:glow rad="228600">
                    <a:schemeClr val="tx1"/>
                  </a:glow>
                </a:effectLst>
              </a:rPr>
              <a:t> (</a:t>
            </a:r>
            <a:r>
              <a:rPr lang="zh-CN" altLang="en-US" sz="3600" b="1" kern="1200" dirty="0">
                <a:solidFill>
                  <a:srgbClr val="FFFFFF"/>
                </a:solidFill>
                <a:effectLst>
                  <a:glow rad="228600">
                    <a:schemeClr val="tx1"/>
                  </a:glow>
                </a:effectLst>
              </a:rPr>
              <a:t>主前</a:t>
            </a:r>
            <a:r>
              <a:rPr lang="en-US" sz="3600" b="1" kern="1200" dirty="0">
                <a:solidFill>
                  <a:srgbClr val="FFFFFF"/>
                </a:solidFill>
                <a:effectLst>
                  <a:glow rad="228600">
                    <a:schemeClr val="tx1"/>
                  </a:glow>
                </a:effectLst>
              </a:rPr>
              <a:t>1400)</a:t>
            </a:r>
          </a:p>
        </p:txBody>
      </p:sp>
      <p:sp>
        <p:nvSpPr>
          <p:cNvPr id="3" name="Title 1"/>
          <p:cNvSpPr txBox="1">
            <a:spLocks/>
          </p:cNvSpPr>
          <p:nvPr/>
        </p:nvSpPr>
        <p:spPr bwMode="auto">
          <a:xfrm>
            <a:off x="395536" y="980728"/>
            <a:ext cx="3312368" cy="5112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也不可为自己积蓄极多的金钱。</a:t>
            </a:r>
            <a:r>
              <a:rPr lang="en-SG" sz="2800" dirty="0">
                <a:solidFill>
                  <a:srgbClr val="FFFFFF"/>
                </a:solidFill>
                <a:effectLst>
                  <a:glow rad="228600">
                    <a:srgbClr val="000000"/>
                  </a:glow>
                </a:effectLst>
              </a:rPr>
              <a:t>”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申</a:t>
            </a:r>
            <a:r>
              <a:rPr lang="en-SG" sz="2800" dirty="0">
                <a:solidFill>
                  <a:srgbClr val="FFFFFF"/>
                </a:solidFill>
                <a:effectLst>
                  <a:glow rad="228600">
                    <a:srgbClr val="000000"/>
                  </a:glow>
                </a:effectLst>
              </a:rPr>
              <a:t> 17:17b </a:t>
            </a:r>
            <a:r>
              <a:rPr lang="en-US" altLang="zh-CN" sz="2400" dirty="0">
                <a:solidFill>
                  <a:srgbClr val="FFFFFF"/>
                </a:solidFill>
                <a:effectLst>
                  <a:glow rad="228600">
                    <a:srgbClr val="000000"/>
                  </a:glow>
                </a:effectLst>
              </a:rPr>
              <a:t>CNVS</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Tree>
    <p:extLst>
      <p:ext uri="{BB962C8B-B14F-4D97-AF65-F5344CB8AC3E}">
        <p14:creationId xmlns:p14="http://schemas.microsoft.com/office/powerpoint/2010/main" val="421468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94209" name="Title 1"/>
          <p:cNvSpPr>
            <a:spLocks noGrp="1"/>
          </p:cNvSpPr>
          <p:nvPr>
            <p:ph type="title"/>
          </p:nvPr>
        </p:nvSpPr>
        <p:spPr>
          <a:xfrm>
            <a:off x="0" y="-841376"/>
            <a:ext cx="7740650" cy="841376"/>
          </a:xfrm>
        </p:spPr>
        <p:txBody>
          <a:bodyPr/>
          <a:lstStyle/>
          <a:p>
            <a:r>
              <a:rPr lang="en-US" sz="3600" b="1" dirty="0">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3420848" y="3573016"/>
            <a:ext cx="5688632" cy="3307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zh-CN" altLang="en-US" sz="3200" dirty="0">
                <a:solidFill>
                  <a:srgbClr val="FFFFFF"/>
                </a:solidFill>
                <a:effectLst>
                  <a:glow rad="228600">
                    <a:srgbClr val="000000"/>
                  </a:glow>
                </a:effectLst>
              </a:rPr>
              <a:t>那份副本要常在他身边，他一生的年日都要诵读，好学习敬畏耶和华他的　神，谨守遵行这律法书上的一切话和这些律例。</a:t>
            </a:r>
            <a:r>
              <a:rPr lang="en-SG" sz="2800" dirty="0">
                <a:solidFill>
                  <a:srgbClr val="FFFFFF"/>
                </a:solidFill>
                <a:effectLst>
                  <a:glow rad="228600">
                    <a:srgbClr val="000000"/>
                  </a:glow>
                </a:effectLst>
              </a:rPr>
              <a:t>“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申</a:t>
            </a:r>
            <a:r>
              <a:rPr lang="en-SG" sz="2800" dirty="0">
                <a:solidFill>
                  <a:srgbClr val="FFFFFF"/>
                </a:solidFill>
                <a:effectLst>
                  <a:glow rad="228600">
                    <a:srgbClr val="000000"/>
                  </a:glow>
                </a:effectLst>
              </a:rPr>
              <a:t> 17:18-19 </a:t>
            </a:r>
            <a:r>
              <a:rPr lang="en-US" altLang="zh-CN" sz="2400" dirty="0">
                <a:solidFill>
                  <a:srgbClr val="FFFFFF"/>
                </a:solidFill>
                <a:effectLst>
                  <a:glow rad="228600">
                    <a:srgbClr val="000000"/>
                  </a:glow>
                </a:effectLst>
              </a:rPr>
              <a:t>CNVS</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
        <p:nvSpPr>
          <p:cNvPr id="6" name="Title 1"/>
          <p:cNvSpPr txBox="1">
            <a:spLocks/>
          </p:cNvSpPr>
          <p:nvPr/>
        </p:nvSpPr>
        <p:spPr bwMode="auto">
          <a:xfrm>
            <a:off x="-27128" y="0"/>
            <a:ext cx="4743144" cy="2924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3200" dirty="0">
                <a:solidFill>
                  <a:srgbClr val="FFFFFF"/>
                </a:solidFill>
                <a:effectLst>
                  <a:glow rad="228600">
                    <a:srgbClr val="000000"/>
                  </a:glow>
                </a:effectLst>
              </a:rPr>
              <a:t>"</a:t>
            </a:r>
            <a:r>
              <a:rPr lang="zh-CN" altLang="en-US" sz="3200" dirty="0">
                <a:solidFill>
                  <a:srgbClr val="FFFFFF"/>
                </a:solidFill>
                <a:effectLst>
                  <a:glow rad="228600">
                    <a:srgbClr val="000000"/>
                  </a:glow>
                </a:effectLst>
              </a:rPr>
              <a:t>他登上了国位的时候，就要把利未支派的祭司面前的律法书，为自己抄录一份副本。</a:t>
            </a:r>
            <a:endParaRPr lang="en-US" sz="3200" dirty="0">
              <a:solidFill>
                <a:srgbClr val="FFFFFF"/>
              </a:solidFill>
              <a:effectLst>
                <a:glow rad="228600">
                  <a:srgbClr val="000000"/>
                </a:glow>
              </a:effectLst>
            </a:endParaRPr>
          </a:p>
        </p:txBody>
      </p:sp>
    </p:spTree>
    <p:extLst>
      <p:ext uri="{BB962C8B-B14F-4D97-AF65-F5344CB8AC3E}">
        <p14:creationId xmlns:p14="http://schemas.microsoft.com/office/powerpoint/2010/main" val="2875657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672" y="2348880"/>
            <a:ext cx="5715000" cy="3810000"/>
          </a:xfrm>
          <a:prstGeom prst="rect">
            <a:avLst/>
          </a:prstGeom>
        </p:spPr>
      </p:pic>
      <p:sp>
        <p:nvSpPr>
          <p:cNvPr id="95233" name="Title 1"/>
          <p:cNvSpPr>
            <a:spLocks noGrp="1"/>
          </p:cNvSpPr>
          <p:nvPr>
            <p:ph type="title"/>
          </p:nvPr>
        </p:nvSpPr>
        <p:spPr>
          <a:xfrm>
            <a:off x="0" y="-4763"/>
            <a:ext cx="7740650" cy="841376"/>
          </a:xfrm>
        </p:spPr>
        <p:txBody>
          <a:bodyPr/>
          <a:lstStyle/>
          <a:p>
            <a:r>
              <a:rPr lang="zh-CN" altLang="en-US" sz="3600" b="1" dirty="0">
                <a:solidFill>
                  <a:srgbClr val="FFFFFF"/>
                </a:solidFill>
                <a:latin typeface="Arial" charset="0"/>
                <a:ea typeface="ＭＳ Ｐゴシック" charset="0"/>
              </a:rPr>
              <a:t>给君王的警告 </a:t>
            </a:r>
            <a:r>
              <a:rPr lang="en-US" sz="3600" b="1" dirty="0">
                <a:solidFill>
                  <a:srgbClr val="FFFFFF"/>
                </a:solidFill>
                <a:latin typeface="Arial" charset="0"/>
                <a:ea typeface="ＭＳ Ｐゴシック" charset="0"/>
              </a:rPr>
              <a:t>(</a:t>
            </a:r>
            <a:r>
              <a:rPr lang="zh-CN" altLang="en-US" sz="3600" b="1" dirty="0">
                <a:solidFill>
                  <a:srgbClr val="FFFFFF"/>
                </a:solidFill>
                <a:latin typeface="Arial" charset="0"/>
                <a:ea typeface="ＭＳ Ｐゴシック" charset="0"/>
              </a:rPr>
              <a:t>主前</a:t>
            </a:r>
            <a:r>
              <a:rPr lang="en-US" sz="3600" b="1" dirty="0">
                <a:solidFill>
                  <a:srgbClr val="FFFFFF"/>
                </a:solidFill>
                <a:latin typeface="Arial" charset="0"/>
                <a:ea typeface="ＭＳ Ｐゴシック" charset="0"/>
              </a:rPr>
              <a:t>1400)</a:t>
            </a:r>
          </a:p>
        </p:txBody>
      </p:sp>
      <p:sp>
        <p:nvSpPr>
          <p:cNvPr id="3" name="Title 1"/>
          <p:cNvSpPr txBox="1">
            <a:spLocks/>
          </p:cNvSpPr>
          <p:nvPr/>
        </p:nvSpPr>
        <p:spPr bwMode="auto">
          <a:xfrm>
            <a:off x="0" y="836712"/>
            <a:ext cx="9144000"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这样，他的心就不会高傲，轻看自己的兄弟，也不会偏左偏右，离了这诫命</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
        <p:nvSpPr>
          <p:cNvPr id="5" name="Title 1"/>
          <p:cNvSpPr txBox="1">
            <a:spLocks/>
          </p:cNvSpPr>
          <p:nvPr/>
        </p:nvSpPr>
        <p:spPr bwMode="auto">
          <a:xfrm>
            <a:off x="0" y="5517232"/>
            <a:ext cx="9144000" cy="1268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好使他和他的子孙在以色列中，在他的国位上，可以日子长久。</a:t>
            </a:r>
            <a:r>
              <a:rPr lang="en-SG" sz="2800" dirty="0">
                <a:solidFill>
                  <a:srgbClr val="FFFFFF"/>
                </a:solidFill>
                <a:effectLst>
                  <a:glow rad="228600">
                    <a:srgbClr val="000000"/>
                  </a:glow>
                </a:effectLst>
              </a:rPr>
              <a:t>”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a:t>
            </a:r>
            <a:r>
              <a:rPr lang="zh-CN" altLang="en-US" sz="2800" dirty="0">
                <a:solidFill>
                  <a:srgbClr val="FFFFFF"/>
                </a:solidFill>
                <a:effectLst>
                  <a:glow rad="228600">
                    <a:srgbClr val="000000"/>
                  </a:glow>
                </a:effectLst>
              </a:rPr>
              <a:t>申 </a:t>
            </a:r>
            <a:r>
              <a:rPr lang="en-SG" sz="2800" dirty="0">
                <a:solidFill>
                  <a:srgbClr val="FFFFFF"/>
                </a:solidFill>
                <a:effectLst>
                  <a:glow rad="228600">
                    <a:srgbClr val="000000"/>
                  </a:glow>
                </a:effectLst>
              </a:rPr>
              <a:t>17:20 </a:t>
            </a:r>
            <a:r>
              <a:rPr lang="en-US" altLang="zh-CN" sz="2400" dirty="0">
                <a:solidFill>
                  <a:srgbClr val="FFFFFF"/>
                </a:solidFill>
                <a:effectLst>
                  <a:glow rad="228600">
                    <a:srgbClr val="000000"/>
                  </a:glow>
                </a:effectLst>
              </a:rPr>
              <a:t>CNVS</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Tree>
    <p:extLst>
      <p:ext uri="{BB962C8B-B14F-4D97-AF65-F5344CB8AC3E}">
        <p14:creationId xmlns:p14="http://schemas.microsoft.com/office/powerpoint/2010/main" val="28572559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762000" y="381000"/>
            <a:ext cx="7772400" cy="1470025"/>
          </a:xfrm>
        </p:spPr>
        <p:txBody>
          <a:bodyPr/>
          <a:lstStyle/>
          <a:p>
            <a:r>
              <a:rPr lang="ja-JP" altLang="en-US" dirty="0">
                <a:latin typeface="KaiTi" pitchFamily="49" charset="-122"/>
                <a:ea typeface="KaiTi" pitchFamily="49" charset="-122"/>
              </a:rPr>
              <a:t>君主政治在二十世</a:t>
            </a:r>
            <a:r>
              <a:rPr lang="zh-TW" altLang="en-US" dirty="0">
                <a:latin typeface="KaiTi" pitchFamily="49" charset="-122"/>
                <a:ea typeface="KaiTi" pitchFamily="49" charset="-122"/>
              </a:rPr>
              <a:t>纪</a:t>
            </a:r>
            <a:r>
              <a:rPr lang="ja-JP" altLang="en-US" dirty="0">
                <a:latin typeface="KaiTi" pitchFamily="49" charset="-122"/>
                <a:ea typeface="KaiTi" pitchFamily="49" charset="-122"/>
              </a:rPr>
              <a:t>初</a:t>
            </a:r>
            <a:endParaRPr lang="en-US" dirty="0">
              <a:latin typeface="KaiTi" pitchFamily="49" charset="-122"/>
              <a:ea typeface="KaiTi" pitchFamily="49" charset="-122"/>
            </a:endParaRPr>
          </a:p>
        </p:txBody>
      </p:sp>
      <p:pic>
        <p:nvPicPr>
          <p:cNvPr id="221187" name="Picture 3" descr="mon-r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1710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撒母耳愿意将他先知、祭司、士师的三重职份转交给作王的大卫，</a:t>
            </a:r>
            <a:r>
              <a:rPr lang="zh-CN" altLang="en-US" sz="2800" dirty="0">
                <a:solidFill>
                  <a:srgbClr val="FFFFFF"/>
                </a:solidFill>
                <a:effectLst>
                  <a:glow rad="127000">
                    <a:srgbClr val="000000"/>
                  </a:glow>
                </a:effectLst>
                <a:latin typeface="Arial" charset="0"/>
                <a:ea typeface="ＭＳ Ｐゴシック" charset="0"/>
                <a:cs typeface="ＭＳ Ｐゴシック" charset="0"/>
              </a:rPr>
              <a:t>描绘</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出基督在这三个职份中所拥有的权威。</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2399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0"/>
            <a:ext cx="5638800" cy="1752600"/>
          </a:xfrm>
        </p:spPr>
        <p:txBody>
          <a:bodyPr/>
          <a:lstStyle/>
          <a:p>
            <a:pPr eaLnBrk="1" hangingPunct="1"/>
            <a:r>
              <a:rPr lang="ja-JP" altLang="en-US" dirty="0">
                <a:latin typeface="KaiTi" pitchFamily="49" charset="-122"/>
                <a:ea typeface="KaiTi" pitchFamily="49" charset="-122"/>
                <a:cs typeface="华文细黑" charset="0"/>
              </a:rPr>
              <a:t>君主政治在</a:t>
            </a:r>
            <a:br>
              <a:rPr lang="en-US" altLang="ja-JP" dirty="0">
                <a:latin typeface="KaiTi" pitchFamily="49" charset="-122"/>
                <a:ea typeface="KaiTi" pitchFamily="49" charset="-122"/>
                <a:cs typeface="华文细黑" charset="0"/>
              </a:rPr>
            </a:br>
            <a:r>
              <a:rPr lang="ja-JP" altLang="en-US" dirty="0">
                <a:latin typeface="KaiTi" pitchFamily="49" charset="-122"/>
                <a:ea typeface="KaiTi" pitchFamily="49" charset="-122"/>
                <a:cs typeface="华文细黑" charset="0"/>
              </a:rPr>
              <a:t>二十世</a:t>
            </a:r>
            <a:r>
              <a:rPr lang="zh-TW" altLang="en-US" dirty="0">
                <a:latin typeface="KaiTi" pitchFamily="49" charset="-122"/>
                <a:ea typeface="KaiTi" pitchFamily="49" charset="-122"/>
                <a:cs typeface="华文细黑" charset="0"/>
              </a:rPr>
              <a:t>纪末</a:t>
            </a:r>
            <a:endParaRPr lang="en-US" altLang="zh-CN" sz="6000" dirty="0">
              <a:latin typeface="KaiTi" pitchFamily="49" charset="-122"/>
              <a:ea typeface="KaiTi" pitchFamily="49" charset="-122"/>
              <a:cs typeface="SimSun" charset="0"/>
            </a:endParaRPr>
          </a:p>
        </p:txBody>
      </p:sp>
      <p:pic>
        <p:nvPicPr>
          <p:cNvPr id="222211" name="Picture 3" descr="monarch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2" name="Picture 4" descr="monarch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8800" y="55563"/>
            <a:ext cx="3505200" cy="231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5661826" y="100034"/>
            <a:ext cx="2366558" cy="307777"/>
          </a:xfrm>
          <a:prstGeom prst="rect">
            <a:avLst/>
          </a:prstGeom>
          <a:solidFill>
            <a:schemeClr val="accent6">
              <a:lumMod val="20000"/>
              <a:lumOff val="80000"/>
            </a:schemeClr>
          </a:solidFill>
          <a:ln>
            <a:noFill/>
          </a:ln>
        </p:spPr>
        <p:txBody>
          <a:bodyPr wrap="square" rtlCol="0">
            <a:spAutoFit/>
          </a:bodyPr>
          <a:lstStyle/>
          <a:p>
            <a:pPr algn="l" eaLnBrk="0" hangingPunct="0"/>
            <a:r>
              <a:rPr lang="zh-CN" altLang="en-US" sz="1400" dirty="0">
                <a:solidFill>
                  <a:srgbClr val="000000"/>
                </a:solidFill>
                <a:latin typeface="Arial" charset="0"/>
              </a:rPr>
              <a:t>君主制被废除</a:t>
            </a:r>
            <a:endParaRPr lang="en-SG" sz="1400" dirty="0">
              <a:solidFill>
                <a:srgbClr val="000000"/>
              </a:solidFill>
              <a:latin typeface="Arial" charset="0"/>
            </a:endParaRPr>
          </a:p>
        </p:txBody>
      </p:sp>
      <p:sp>
        <p:nvSpPr>
          <p:cNvPr id="6" name="TextBox 5"/>
          <p:cNvSpPr txBox="1"/>
          <p:nvPr/>
        </p:nvSpPr>
        <p:spPr>
          <a:xfrm>
            <a:off x="6122215" y="1412776"/>
            <a:ext cx="3021785" cy="1077218"/>
          </a:xfrm>
          <a:prstGeom prst="rect">
            <a:avLst/>
          </a:prstGeom>
          <a:solidFill>
            <a:schemeClr val="accent6">
              <a:lumMod val="20000"/>
              <a:lumOff val="80000"/>
            </a:schemeClr>
          </a:solidFill>
        </p:spPr>
        <p:txBody>
          <a:bodyPr wrap="square" rtlCol="0">
            <a:spAutoFit/>
          </a:bodyPr>
          <a:lstStyle/>
          <a:p>
            <a:pPr algn="l" eaLnBrk="0" hangingPunct="0"/>
            <a:r>
              <a:rPr lang="zh-CN" altLang="en-US" sz="1600" b="0" dirty="0">
                <a:solidFill>
                  <a:srgbClr val="000000"/>
                </a:solidFill>
                <a:latin typeface="Arial" charset="0"/>
              </a:rPr>
              <a:t>仍是君主制</a:t>
            </a:r>
            <a:endParaRPr lang="en-US" altLang="zh-CN" sz="1600" b="0" dirty="0">
              <a:solidFill>
                <a:srgbClr val="000000"/>
              </a:solidFill>
              <a:latin typeface="Arial" charset="0"/>
            </a:endParaRPr>
          </a:p>
          <a:p>
            <a:pPr algn="l" eaLnBrk="0" hangingPunct="0"/>
            <a:r>
              <a:rPr lang="zh-CN" altLang="en-US" sz="1600" b="0" dirty="0">
                <a:solidFill>
                  <a:srgbClr val="000000"/>
                </a:solidFill>
                <a:latin typeface="Arial" charset="0"/>
              </a:rPr>
              <a:t>独立后殖民地成为共和国</a:t>
            </a:r>
            <a:endParaRPr lang="en-US" altLang="zh-CN" sz="1600" b="0" dirty="0">
              <a:solidFill>
                <a:srgbClr val="000000"/>
              </a:solidFill>
              <a:latin typeface="Arial" charset="0"/>
            </a:endParaRPr>
          </a:p>
          <a:p>
            <a:pPr algn="l" eaLnBrk="0" hangingPunct="0"/>
            <a:endParaRPr lang="en-US" altLang="zh-CN" sz="1600" b="0" dirty="0">
              <a:solidFill>
                <a:srgbClr val="000000"/>
              </a:solidFill>
              <a:latin typeface="Arial" charset="0"/>
            </a:endParaRPr>
          </a:p>
          <a:p>
            <a:pPr algn="l" eaLnBrk="0" hangingPunct="0"/>
            <a:endParaRPr lang="zh-CN" altLang="en-US" sz="1600" b="0" dirty="0">
              <a:solidFill>
                <a:srgbClr val="000000"/>
              </a:solidFill>
              <a:latin typeface="Arial" charset="0"/>
            </a:endParaRPr>
          </a:p>
        </p:txBody>
      </p:sp>
    </p:spTree>
    <p:extLst>
      <p:ext uri="{BB962C8B-B14F-4D97-AF65-F5344CB8AC3E}">
        <p14:creationId xmlns:p14="http://schemas.microsoft.com/office/powerpoint/2010/main" val="13934107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5562600" y="838200"/>
            <a:ext cx="3276600" cy="838200"/>
          </a:xfrm>
        </p:spPr>
        <p:txBody>
          <a:bodyPr/>
          <a:lstStyle/>
          <a:p>
            <a:pPr eaLnBrk="1" hangingPunct="1"/>
            <a:r>
              <a:rPr lang="zh-CN" altLang="en-US" sz="7200" b="1" dirty="0">
                <a:solidFill>
                  <a:srgbClr val="FFFFFF"/>
                </a:solidFill>
                <a:latin typeface="KaiTi" pitchFamily="49" charset="-122"/>
                <a:ea typeface="KaiTi" pitchFamily="49" charset="-122"/>
                <a:cs typeface="SimSun" charset="0"/>
              </a:rPr>
              <a:t>君主制</a:t>
            </a:r>
          </a:p>
        </p:txBody>
      </p:sp>
      <p:graphicFrame>
        <p:nvGraphicFramePr>
          <p:cNvPr id="121858" name="Object 2"/>
          <p:cNvGraphicFramePr>
            <a:graphicFrameLocks noGrp="1" noChangeAspect="1"/>
          </p:cNvGraphicFramePr>
          <p:nvPr>
            <p:ph idx="1"/>
          </p:nvPr>
        </p:nvGraphicFramePr>
        <p:xfrm>
          <a:off x="0" y="4763"/>
          <a:ext cx="5410200" cy="4046537"/>
        </p:xfrm>
        <a:graphic>
          <a:graphicData uri="http://schemas.openxmlformats.org/presentationml/2006/ole">
            <mc:AlternateContent xmlns:mc="http://schemas.openxmlformats.org/markup-compatibility/2006">
              <mc:Choice xmlns:v="urn:schemas-microsoft-com:vml" Requires="v">
                <p:oleObj name="Presentation" r:id="rId4" imgW="4608000" imgH="3446640" progId="PowerPoint.Show.8">
                  <p:embed/>
                </p:oleObj>
              </mc:Choice>
              <mc:Fallback>
                <p:oleObj name="Presentation" r:id="rId4" imgW="4608000" imgH="3446640" progId="PowerPoint.Show.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63"/>
                        <a:ext cx="5410200" cy="404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2" name="Group 4"/>
          <p:cNvGrpSpPr>
            <a:grpSpLocks/>
          </p:cNvGrpSpPr>
          <p:nvPr/>
        </p:nvGrpSpPr>
        <p:grpSpPr bwMode="auto">
          <a:xfrm>
            <a:off x="3505200" y="2743200"/>
            <a:ext cx="5867400" cy="4114800"/>
            <a:chOff x="2208" y="1728"/>
            <a:chExt cx="3696" cy="2592"/>
          </a:xfrm>
        </p:grpSpPr>
        <p:sp>
          <p:nvSpPr>
            <p:cNvPr id="121861" name="Rectangle 5"/>
            <p:cNvSpPr>
              <a:spLocks noChangeArrowheads="1"/>
            </p:cNvSpPr>
            <p:nvPr/>
          </p:nvSpPr>
          <p:spPr bwMode="auto">
            <a:xfrm>
              <a:off x="2208" y="1728"/>
              <a:ext cx="3552" cy="25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sz="2400" b="0">
                <a:solidFill>
                  <a:srgbClr val="000000"/>
                </a:solidFill>
                <a:latin typeface="Arial" charset="0"/>
              </a:endParaRPr>
            </a:p>
          </p:txBody>
        </p:sp>
        <p:sp>
          <p:nvSpPr>
            <p:cNvPr id="121862" name="Rectangle 6"/>
            <p:cNvSpPr>
              <a:spLocks noChangeArrowheads="1"/>
            </p:cNvSpPr>
            <p:nvPr/>
          </p:nvSpPr>
          <p:spPr bwMode="auto">
            <a:xfrm>
              <a:off x="2640" y="1728"/>
              <a:ext cx="2976"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ja-JP" altLang="en-US" sz="3200" dirty="0">
                  <a:solidFill>
                    <a:srgbClr val="000000"/>
                  </a:solidFill>
                  <a:latin typeface="KaiTi" pitchFamily="49" charset="-122"/>
                  <a:ea typeface="KaiTi" pitchFamily="49" charset="-122"/>
                  <a:cs typeface="华文细黑" charset="0"/>
                </a:rPr>
                <a:t>君主政治在二十世</a:t>
              </a:r>
              <a:r>
                <a:rPr lang="zh-TW" altLang="en-US" sz="3200" dirty="0">
                  <a:solidFill>
                    <a:srgbClr val="000000"/>
                  </a:solidFill>
                  <a:latin typeface="KaiTi" pitchFamily="49" charset="-122"/>
                  <a:ea typeface="KaiTi" pitchFamily="49" charset="-122"/>
                  <a:cs typeface="华文细黑" charset="0"/>
                </a:rPr>
                <a:t>纪末</a:t>
              </a:r>
              <a:endParaRPr lang="en-US" altLang="zh-CN" sz="4400" dirty="0">
                <a:solidFill>
                  <a:srgbClr val="000000"/>
                </a:solidFill>
                <a:latin typeface="KaiTi" pitchFamily="49" charset="-122"/>
                <a:ea typeface="KaiTi" pitchFamily="49" charset="-122"/>
                <a:cs typeface="SimSun" charset="0"/>
              </a:endParaRPr>
            </a:p>
          </p:txBody>
        </p:sp>
        <p:pic>
          <p:nvPicPr>
            <p:cNvPr id="121863" name="Picture 7" descr="monarch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 y="2466"/>
              <a:ext cx="3600" cy="1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4" name="Picture 8" descr="monarch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 y="3420"/>
              <a:ext cx="1362" cy="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1860" name="Text Box 15"/>
          <p:cNvSpPr txBox="1">
            <a:spLocks noChangeArrowheads="1"/>
          </p:cNvSpPr>
          <p:nvPr/>
        </p:nvSpPr>
        <p:spPr bwMode="auto">
          <a:xfrm>
            <a:off x="0" y="152400"/>
            <a:ext cx="5334000" cy="914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ja-JP" altLang="en-US" sz="3200" dirty="0">
                <a:solidFill>
                  <a:srgbClr val="000000"/>
                </a:solidFill>
                <a:latin typeface="KaiTi" pitchFamily="49" charset="-122"/>
                <a:ea typeface="KaiTi" pitchFamily="49" charset="-122"/>
              </a:rPr>
              <a:t>君主政治在二十世</a:t>
            </a:r>
            <a:r>
              <a:rPr lang="zh-TW" altLang="en-US" sz="3200" dirty="0">
                <a:solidFill>
                  <a:srgbClr val="000000"/>
                </a:solidFill>
                <a:latin typeface="KaiTi" pitchFamily="49" charset="-122"/>
                <a:ea typeface="KaiTi" pitchFamily="49" charset="-122"/>
              </a:rPr>
              <a:t>纪</a:t>
            </a:r>
            <a:r>
              <a:rPr lang="ja-JP" altLang="en-US" sz="3200" dirty="0">
                <a:solidFill>
                  <a:srgbClr val="000000"/>
                </a:solidFill>
                <a:latin typeface="KaiTi" pitchFamily="49" charset="-122"/>
                <a:ea typeface="KaiTi" pitchFamily="49" charset="-122"/>
              </a:rPr>
              <a:t>初</a:t>
            </a:r>
            <a:endParaRPr lang="en-US" sz="3200" dirty="0">
              <a:solidFill>
                <a:srgbClr val="000000"/>
              </a:solidFill>
              <a:latin typeface="KaiTi" pitchFamily="49" charset="-122"/>
              <a:ea typeface="KaiTi" pitchFamily="49" charset="-122"/>
            </a:endParaRPr>
          </a:p>
        </p:txBody>
      </p:sp>
      <p:sp>
        <p:nvSpPr>
          <p:cNvPr id="3" name="TextBox 2"/>
          <p:cNvSpPr txBox="1"/>
          <p:nvPr/>
        </p:nvSpPr>
        <p:spPr>
          <a:xfrm>
            <a:off x="3563888" y="5373216"/>
            <a:ext cx="1440160" cy="276999"/>
          </a:xfrm>
          <a:prstGeom prst="rect">
            <a:avLst/>
          </a:prstGeom>
          <a:solidFill>
            <a:schemeClr val="bg1"/>
          </a:solidFill>
        </p:spPr>
        <p:txBody>
          <a:bodyPr wrap="square" rtlCol="0">
            <a:spAutoFit/>
          </a:bodyPr>
          <a:lstStyle/>
          <a:p>
            <a:pPr algn="l" eaLnBrk="0" hangingPunct="0"/>
            <a:r>
              <a:rPr lang="zh-CN" altLang="en-US" sz="1200" b="0" dirty="0">
                <a:solidFill>
                  <a:srgbClr val="000000"/>
                </a:solidFill>
                <a:latin typeface="Arial" charset="0"/>
              </a:rPr>
              <a:t>君主制被废除</a:t>
            </a:r>
            <a:endParaRPr lang="en-SG" sz="1200" b="0" dirty="0">
              <a:solidFill>
                <a:srgbClr val="000000"/>
              </a:solidFill>
              <a:latin typeface="Arial" charset="0"/>
            </a:endParaRPr>
          </a:p>
        </p:txBody>
      </p:sp>
      <p:sp>
        <p:nvSpPr>
          <p:cNvPr id="11" name="TextBox 10"/>
          <p:cNvSpPr txBox="1"/>
          <p:nvPr/>
        </p:nvSpPr>
        <p:spPr>
          <a:xfrm>
            <a:off x="3837405" y="6267519"/>
            <a:ext cx="1906169" cy="600164"/>
          </a:xfrm>
          <a:prstGeom prst="rect">
            <a:avLst/>
          </a:prstGeom>
          <a:solidFill>
            <a:schemeClr val="bg1"/>
          </a:solidFill>
        </p:spPr>
        <p:txBody>
          <a:bodyPr wrap="square" rtlCol="0">
            <a:spAutoFit/>
          </a:bodyPr>
          <a:lstStyle/>
          <a:p>
            <a:pPr algn="l" eaLnBrk="0" hangingPunct="0"/>
            <a:r>
              <a:rPr lang="zh-CN" altLang="en-US" sz="1100" b="0" dirty="0">
                <a:solidFill>
                  <a:srgbClr val="000000"/>
                </a:solidFill>
                <a:latin typeface="Arial" charset="0"/>
              </a:rPr>
              <a:t>仍是君主制</a:t>
            </a:r>
            <a:endParaRPr lang="en-US" altLang="zh-CN" sz="1100" b="0" dirty="0">
              <a:solidFill>
                <a:srgbClr val="000000"/>
              </a:solidFill>
              <a:latin typeface="Arial" charset="0"/>
            </a:endParaRPr>
          </a:p>
          <a:p>
            <a:pPr algn="l" eaLnBrk="0" hangingPunct="0"/>
            <a:r>
              <a:rPr lang="zh-CN" altLang="en-US" sz="1100" b="0" dirty="0">
                <a:solidFill>
                  <a:srgbClr val="000000"/>
                </a:solidFill>
                <a:latin typeface="Arial" charset="0"/>
              </a:rPr>
              <a:t>独立后殖民地成为共和国</a:t>
            </a:r>
            <a:endParaRPr lang="en-US" altLang="zh-CN" sz="1100" b="0" dirty="0">
              <a:solidFill>
                <a:srgbClr val="000000"/>
              </a:solidFill>
              <a:latin typeface="Arial" charset="0"/>
            </a:endParaRPr>
          </a:p>
          <a:p>
            <a:pPr algn="l" eaLnBrk="0" hangingPunct="0"/>
            <a:endParaRPr lang="zh-CN" altLang="en-US" sz="1100" b="0" dirty="0">
              <a:solidFill>
                <a:srgbClr val="000000"/>
              </a:solidFill>
              <a:latin typeface="Arial" charset="0"/>
            </a:endParaRPr>
          </a:p>
        </p:txBody>
      </p:sp>
    </p:spTree>
    <p:extLst>
      <p:ext uri="{BB962C8B-B14F-4D97-AF65-F5344CB8AC3E}">
        <p14:creationId xmlns:p14="http://schemas.microsoft.com/office/powerpoint/2010/main" val="329796980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king-of-k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WordArt 3"/>
          <p:cNvSpPr>
            <a:spLocks noChangeArrowheads="1" noChangeShapeType="1" noTextEdit="1"/>
          </p:cNvSpPr>
          <p:nvPr/>
        </p:nvSpPr>
        <p:spPr bwMode="auto">
          <a:xfrm>
            <a:off x="1752600" y="381000"/>
            <a:ext cx="6019800" cy="1828800"/>
          </a:xfrm>
          <a:prstGeom prst="rect">
            <a:avLst/>
          </a:prstGeom>
          <a:extLst>
            <a:ext uri="{91240B29-F687-4f45-9708-019B960494DF}">
              <a14:hiddenLine xmlns:a14="http://schemas.microsoft.com/office/drawing/2010/main" xmlns="" w="9525" cap="sq">
                <a:solidFill>
                  <a:srgbClr val="000000"/>
                </a:solidFill>
                <a:round/>
                <a:headEnd type="none" w="sm" len="sm"/>
                <a:tailEnd type="none" w="sm" len="sm"/>
              </a14:hiddenLine>
            </a:ext>
          </a:extLst>
        </p:spPr>
        <p:txBody>
          <a:bodyPr wrap="none" numCol="1" fromWordArt="1">
            <a:prstTxWarp prst="textPlain">
              <a:avLst>
                <a:gd name="adj" fmla="val 50000"/>
              </a:avLst>
            </a:prstTxWarp>
          </a:bodyPr>
          <a:lstStyle/>
          <a:p>
            <a:r>
              <a:rPr lang="zh-TW" altLang="en-US" sz="4800" kern="10">
                <a:solidFill>
                  <a:srgbClr val="000090"/>
                </a:solidFill>
                <a:effectLst>
                  <a:outerShdw blurRad="63500" dist="38099" dir="2700000" algn="ctr" rotWithShape="0">
                    <a:srgbClr val="C0C0C0">
                      <a:alpha val="74997"/>
                    </a:srgbClr>
                  </a:outerShdw>
                </a:effectLst>
                <a:latin typeface="Gill Sans Ultra Bold Condensed"/>
              </a:rPr>
              <a:t>万王之王</a:t>
            </a:r>
            <a:endParaRPr lang="en-US" sz="4800" kern="10">
              <a:solidFill>
                <a:srgbClr val="000090"/>
              </a:solidFill>
              <a:effectLst>
                <a:outerShdw blurRad="63500" dist="38099" dir="2700000" algn="ctr" rotWithShape="0">
                  <a:srgbClr val="C0C0C0">
                    <a:alpha val="74997"/>
                  </a:srgbClr>
                </a:outerShdw>
              </a:effectLst>
              <a:latin typeface="Gill Sans Ultra Bold Condense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54626"/>
                                        </p:tgtEl>
                                        <p:attrNameLst>
                                          <p:attrName>style.visibility</p:attrName>
                                        </p:attrNameLst>
                                      </p:cBhvr>
                                      <p:to>
                                        <p:strVal val="visible"/>
                                      </p:to>
                                    </p:set>
                                    <p:anim calcmode="lin" valueType="num">
                                      <p:cBhvr additive="base">
                                        <p:cTn id="7" dur="500" fill="hold"/>
                                        <p:tgtEl>
                                          <p:spTgt spid="154626"/>
                                        </p:tgtEl>
                                        <p:attrNameLst>
                                          <p:attrName>ppt_x</p:attrName>
                                        </p:attrNameLst>
                                      </p:cBhvr>
                                      <p:tavLst>
                                        <p:tav tm="0">
                                          <p:val>
                                            <p:strVal val="#ppt_x"/>
                                          </p:val>
                                        </p:tav>
                                        <p:tav tm="100000">
                                          <p:val>
                                            <p:strVal val="#ppt_x"/>
                                          </p:val>
                                        </p:tav>
                                      </p:tavLst>
                                    </p:anim>
                                    <p:anim calcmode="lin" valueType="num">
                                      <p:cBhvr additive="base">
                                        <p:cTn id="8" dur="500" fill="hold"/>
                                        <p:tgtEl>
                                          <p:spTgt spid="15462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4627"/>
                                        </p:tgtEl>
                                        <p:attrNameLst>
                                          <p:attrName>style.visibility</p:attrName>
                                        </p:attrNameLst>
                                      </p:cBhvr>
                                      <p:to>
                                        <p:strVal val="visible"/>
                                      </p:to>
                                    </p:set>
                                    <p:anim calcmode="lin" valueType="num">
                                      <p:cBhvr additive="base">
                                        <p:cTn id="13" dur="500" fill="hold"/>
                                        <p:tgtEl>
                                          <p:spTgt spid="154627"/>
                                        </p:tgtEl>
                                        <p:attrNameLst>
                                          <p:attrName>ppt_x</p:attrName>
                                        </p:attrNameLst>
                                      </p:cBhvr>
                                      <p:tavLst>
                                        <p:tav tm="0">
                                          <p:val>
                                            <p:strVal val="0-#ppt_w/2"/>
                                          </p:val>
                                        </p:tav>
                                        <p:tav tm="100000">
                                          <p:val>
                                            <p:strVal val="#ppt_x"/>
                                          </p:val>
                                        </p:tav>
                                      </p:tavLst>
                                    </p:anim>
                                    <p:anim calcmode="lin" valueType="num">
                                      <p:cBhvr additive="base">
                                        <p:cTn id="14" dur="500" fill="hold"/>
                                        <p:tgtEl>
                                          <p:spTgt spid="1546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261889526"/>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TW" altLang="en-US" sz="2800" b="1" i="0" u="none" strike="noStrike" cap="none" normalizeH="0" baseline="0" dirty="0">
                          <a:ln>
                            <a:noFill/>
                          </a:ln>
                          <a:solidFill>
                            <a:srgbClr val="FFFFFF"/>
                          </a:solidFill>
                          <a:effectLst/>
                          <a:latin typeface="Arial" charset="0"/>
                          <a:ea typeface="ＭＳ Ｐゴシック" charset="0"/>
                          <a:cs typeface="Arial" charset="0"/>
                        </a:rPr>
                        <a:t>从衰落的神权统治到大卫的王国</a:t>
                      </a:r>
                      <a:r>
                        <a:rPr kumimoji="1" lang="zh-TW" altLang="en-US" sz="2400" b="1" i="0" u="none" strike="noStrike" cap="none" normalizeH="0" baseline="0" dirty="0">
                          <a:ln>
                            <a:noFill/>
                          </a:ln>
                          <a:solidFill>
                            <a:srgbClr val="FFFFFF"/>
                          </a:solidFill>
                          <a:effectLst/>
                          <a:latin typeface="Arial" charset="0"/>
                          <a:ea typeface="ＭＳ Ｐゴシック" charset="0"/>
                          <a:cs typeface="Arial" charset="0"/>
                        </a:rPr>
                        <a:t> </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神权的中介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王国的建立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士师的衰落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国王的兴起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1</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7</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第 8–31 章</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mr-IN" sz="1800" b="1" i="0" u="none" strike="noStrike" cap="none" normalizeH="0" baseline="0" dirty="0">
                          <a:ln>
                            <a:noFill/>
                          </a:ln>
                          <a:solidFill>
                            <a:srgbClr val="8C0000"/>
                          </a:solidFill>
                          <a:effectLst/>
                          <a:latin typeface="Arial" charset="0"/>
                          <a:ea typeface="ＭＳ Ｐゴシック" charset="0"/>
                          <a:cs typeface="Arial" charset="0"/>
                        </a:rPr>
                        <a:t>撒母耳: </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天上的王</a:t>
                      </a:r>
                      <a:r>
                        <a:rPr kumimoji="1" lang="en-US" sz="1800" b="1" i="0" u="none" strike="noStrike" cap="none" normalizeH="0" baseline="0" dirty="0">
                          <a:ln>
                            <a:noFill/>
                          </a:ln>
                          <a:solidFill>
                            <a:srgbClr val="8C0000"/>
                          </a:solidFill>
                          <a:effectLst/>
                          <a:latin typeface="Arial" charset="0"/>
                          <a:ea typeface="ＭＳ Ｐゴシック" charset="0"/>
                          <a:cs typeface="Arial" charset="0"/>
                        </a:rPr>
                        <a:t>"</a:t>
                      </a:r>
                      <a:r>
                        <a:rPr kumimoji="1" lang="mr-IN"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扫罗</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 "</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地上的王</a:t>
                      </a:r>
                      <a:r>
                        <a:rPr kumimoji="1" lang="en-US" altLang="zh-TW" sz="1800" b="1" i="0" u="none" strike="noStrike" cap="none" normalizeH="0" baseline="0" dirty="0">
                          <a:ln>
                            <a:noFill/>
                          </a:ln>
                          <a:solidFill>
                            <a:srgbClr val="8C0000"/>
                          </a:solidFill>
                          <a:effectLst/>
                          <a:latin typeface="Arial" charset="0"/>
                          <a:ea typeface="ＭＳ Ｐゴシック" charset="0"/>
                          <a:cs typeface="Arial" charset="0"/>
                        </a:rPr>
                        <a:t>"</a:t>
                      </a:r>
                      <a:r>
                        <a:rPr kumimoji="1" lang="zh-TW" altLang="en-US" sz="1800" b="1" i="0" u="none" strike="noStrike" cap="none" normalizeH="0" baseline="0" dirty="0">
                          <a:ln>
                            <a:noFill/>
                          </a:ln>
                          <a:solidFill>
                            <a:srgbClr val="8C0000"/>
                          </a:solidFill>
                          <a:effectLst/>
                          <a:latin typeface="Arial" charset="0"/>
                          <a:ea typeface="ＭＳ Ｐゴシック" charset="0"/>
                          <a:cs typeface="Arial" charset="0"/>
                        </a:rPr>
                        <a:t>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以利</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撒母耳</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FFFFFF"/>
                          </a:solidFill>
                          <a:effectLst/>
                          <a:latin typeface="+mn-lt"/>
                          <a:ea typeface="+mn-ea"/>
                          <a:cs typeface="+mn-cs"/>
                        </a:rPr>
                        <a:t>扫罗</a:t>
                      </a:r>
                      <a:r>
                        <a:rPr lang="en-SG" b="1">
                          <a:solidFill>
                            <a:srgbClr val="FFFFFF"/>
                          </a:solidFill>
                          <a:effectLst/>
                        </a:rPr>
                        <a:t>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TW" altLang="en-US" sz="1800" b="1" kern="1200">
                          <a:solidFill>
                            <a:srgbClr val="800000"/>
                          </a:solidFill>
                          <a:effectLst/>
                          <a:latin typeface="+mn-lt"/>
                          <a:ea typeface="+mn-ea"/>
                          <a:cs typeface="+mn-cs"/>
                        </a:rPr>
                        <a:t>大卫</a:t>
                      </a:r>
                      <a:r>
                        <a:rPr lang="en-SG" b="1">
                          <a:solidFill>
                            <a:srgbClr val="800000"/>
                          </a:solidFill>
                          <a:effectLst/>
                        </a:rPr>
                        <a:t> </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追求合人的心意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kumimoji="1" lang="zh-TW" sz="1800" b="1" i="0" u="none" strike="noStrike" kern="1200" cap="none" normalizeH="0" baseline="0">
                          <a:ln>
                            <a:noFill/>
                          </a:ln>
                          <a:solidFill>
                            <a:srgbClr val="8C0000"/>
                          </a:solidFill>
                          <a:effectLst/>
                          <a:latin typeface="Arial" charset="0"/>
                          <a:ea typeface="ＭＳ Ｐゴシック" charset="0"/>
                          <a:cs typeface="Arial" charset="0"/>
                        </a:rPr>
                        <a:t>追求合神的心意</a:t>
                      </a:r>
                      <a:endParaRPr kumimoji="1" lang="en-SG" sz="1800" b="1" i="0" u="none" strike="noStrike" kern="1200" cap="none" normalizeH="0" baseline="0">
                        <a:ln>
                          <a:noFill/>
                        </a:ln>
                        <a:solidFill>
                          <a:srgbClr val="8C0000"/>
                        </a:solidFill>
                        <a:effectLst/>
                        <a:latin typeface="Arial" charset="0"/>
                        <a:ea typeface="ＭＳ Ｐゴシック" charset="0"/>
                        <a:cs typeface="Arial" charset="0"/>
                      </a:endParaRPr>
                    </a:p>
                  </a:txBody>
                  <a:tcPr marL="50800" marR="50800" marT="50800" marB="5080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FFFFFF"/>
                          </a:solidFill>
                          <a:effectLst/>
                          <a:latin typeface="Arial" charset="0"/>
                          <a:ea typeface="ＭＳ Ｐゴシック" charset="0"/>
                          <a:cs typeface="Arial" charset="0"/>
                        </a:rPr>
                        <a:t>追求合人的心意 </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HT" altLang="en-US" sz="1800" b="1" i="0" u="none" strike="noStrike" cap="none" normalizeH="0" baseline="0" dirty="0">
                          <a:ln>
                            <a:noFill/>
                          </a:ln>
                          <a:solidFill>
                            <a:srgbClr val="8C0000"/>
                          </a:solidFill>
                          <a:effectLst/>
                          <a:latin typeface="Arial" charset="0"/>
                          <a:ea typeface="ＭＳ Ｐゴシック" charset="0"/>
                          <a:cs typeface="Arial" charset="0"/>
                        </a:rPr>
                        <a:t>追求合神的心意 </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C0000"/>
                          </a:solidFill>
                          <a:effectLst/>
                          <a:latin typeface="Arial" charset="0"/>
                          <a:ea typeface="ＭＳ Ｐゴシック" charset="0"/>
                          <a:cs typeface="Arial" charset="0"/>
                        </a:rPr>
                        <a:t>麻木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祷告</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FFFFFF"/>
                          </a:solidFill>
                          <a:effectLst/>
                          <a:latin typeface="Arial" charset="0"/>
                          <a:ea typeface="ＭＳ Ｐゴシック" charset="0"/>
                          <a:cs typeface="Arial" charset="0"/>
                        </a:rPr>
                        <a:t>恐惧</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1" i="0" u="none" strike="noStrike" cap="none" normalizeH="0" baseline="0" dirty="0">
                          <a:ln>
                            <a:noFill/>
                          </a:ln>
                          <a:solidFill>
                            <a:srgbClr val="800000"/>
                          </a:solidFill>
                          <a:effectLst/>
                          <a:latin typeface="Arial" charset="0"/>
                          <a:ea typeface="ＭＳ Ｐゴシック" charset="0"/>
                          <a:cs typeface="Arial" charset="0"/>
                        </a:rPr>
                        <a:t>忍耐</a:t>
                      </a:r>
                      <a:endParaRPr kumimoji="0" lang="en-US" sz="1800" b="1" i="0" u="none" strike="noStrike" cap="none" normalizeH="0" baseline="0" dirty="0">
                        <a:ln>
                          <a:noFill/>
                        </a:ln>
                        <a:solidFill>
                          <a:srgbClr val="8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过渡 #1</a:t>
                      </a:r>
                    </a:p>
                    <a:p>
                      <a:pPr algn="ctr">
                        <a:lnSpc>
                          <a:spcPct val="115000"/>
                        </a:lnSpc>
                        <a:spcAft>
                          <a:spcPts val="0"/>
                        </a:spcAft>
                      </a:pPr>
                      <a:r>
                        <a:rPr lang="en-US" sz="1800" b="1" i="1">
                          <a:solidFill>
                            <a:srgbClr val="800000"/>
                          </a:solidFill>
                          <a:effectLst/>
                          <a:latin typeface="Arial"/>
                          <a:ea typeface="Times New Roman"/>
                          <a:cs typeface="Arial"/>
                        </a:rPr>
                        <a:t>以利到撒母耳</a:t>
                      </a:r>
                    </a:p>
                    <a:p>
                      <a:pPr algn="ctr">
                        <a:lnSpc>
                          <a:spcPct val="115000"/>
                        </a:lnSpc>
                        <a:spcAft>
                          <a:spcPts val="0"/>
                        </a:spcAft>
                      </a:pPr>
                      <a:r>
                        <a:rPr lang="en-US" sz="1800" b="1" i="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mr-IN" sz="1800" b="1">
                          <a:solidFill>
                            <a:srgbClr val="800000"/>
                          </a:solidFill>
                          <a:effectLst/>
                          <a:latin typeface="Arial"/>
                          <a:ea typeface="Times New Roman"/>
                          <a:cs typeface="Arial"/>
                        </a:rPr>
                        <a:t>撒母耳</a:t>
                      </a:r>
                      <a:r>
                        <a:rPr lang="en-US" sz="1800" b="1">
                          <a:solidFill>
                            <a:srgbClr val="800000"/>
                          </a:solidFill>
                          <a:effectLst/>
                          <a:latin typeface="Arial"/>
                          <a:ea typeface="Times New Roman"/>
                          <a:cs typeface="Arial"/>
                        </a:rPr>
                        <a:t> </a:t>
                      </a:r>
                      <a:r>
                        <a:rPr lang="mr-IN" sz="1800" b="1">
                          <a:solidFill>
                            <a:srgbClr val="800000"/>
                          </a:solidFill>
                          <a:effectLst/>
                          <a:latin typeface="Arial"/>
                          <a:ea typeface="Times New Roman"/>
                          <a:cs typeface="Arial"/>
                        </a:rPr>
                        <a:t>&amp; </a:t>
                      </a:r>
                      <a:br>
                        <a:rPr lang="en-US" sz="1800" b="1">
                          <a:solidFill>
                            <a:srgbClr val="800000"/>
                          </a:solidFill>
                          <a:effectLst/>
                          <a:latin typeface="Arial"/>
                          <a:ea typeface="Times New Roman"/>
                          <a:cs typeface="Arial"/>
                        </a:rPr>
                      </a:br>
                      <a:r>
                        <a:rPr lang="mr-IN" sz="1800" b="1">
                          <a:solidFill>
                            <a:srgbClr val="800000"/>
                          </a:solidFill>
                          <a:effectLst/>
                          <a:latin typeface="Arial"/>
                          <a:ea typeface="Times New Roman"/>
                          <a:cs typeface="Arial"/>
                        </a:rPr>
                        <a:t>约柜被掳</a:t>
                      </a:r>
                    </a:p>
                    <a:p>
                      <a:pPr algn="ctr">
                        <a:lnSpc>
                          <a:spcPct val="115000"/>
                        </a:lnSpc>
                        <a:spcAft>
                          <a:spcPts val="0"/>
                        </a:spcAft>
                      </a:pPr>
                      <a:r>
                        <a:rPr lang="mr-IN"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FFFFFF"/>
                          </a:solidFill>
                          <a:effectLst/>
                          <a:uFill>
                            <a:solidFill>
                              <a:srgbClr val="000000"/>
                            </a:solidFill>
                          </a:uFill>
                          <a:latin typeface="Arial"/>
                          <a:ea typeface="Arial Unicode MS"/>
                          <a:cs typeface="Arial"/>
                        </a:rPr>
                        <a:t>过渡</a:t>
                      </a:r>
                      <a:r>
                        <a:rPr lang="zh-CN" altLang="en-US" sz="1800" b="1">
                          <a:solidFill>
                            <a:srgbClr val="FFFFFF"/>
                          </a:solidFill>
                          <a:effectLst/>
                          <a:uFill>
                            <a:solidFill>
                              <a:srgbClr val="000000"/>
                            </a:solidFill>
                          </a:uFill>
                          <a:latin typeface="Arial"/>
                          <a:ea typeface="Arial"/>
                          <a:cs typeface="Arial"/>
                        </a:rPr>
                        <a:t> </a:t>
                      </a:r>
                      <a:r>
                        <a:rPr lang="en-US" altLang="zh-CN" sz="1800" b="1">
                          <a:solidFill>
                            <a:srgbClr val="FFFFFF"/>
                          </a:solidFill>
                          <a:effectLst/>
                          <a:uFill>
                            <a:solidFill>
                              <a:srgbClr val="000000"/>
                            </a:solidFill>
                          </a:uFill>
                          <a:latin typeface="Arial"/>
                          <a:ea typeface="Arial"/>
                          <a:cs typeface="Arial"/>
                        </a:rPr>
                        <a:t>#2</a:t>
                      </a:r>
                      <a:endParaRPr lang="en-SG" sz="2800" b="1">
                        <a:solidFill>
                          <a:srgbClr val="FFFFFF"/>
                        </a:solidFill>
                        <a:effectLst/>
                        <a:uFill>
                          <a:solidFill>
                            <a:srgbClr val="000000"/>
                          </a:solidFill>
                        </a:uFill>
                        <a:latin typeface="Arial"/>
                        <a:ea typeface="Times"/>
                        <a:cs typeface="Arial"/>
                      </a:endParaRPr>
                    </a:p>
                    <a:p>
                      <a:pPr algn="ctr">
                        <a:spcAft>
                          <a:spcPts val="0"/>
                        </a:spcAft>
                      </a:pPr>
                      <a:r>
                        <a:rPr lang="zh-CN" altLang="en-US" sz="1800" b="1">
                          <a:solidFill>
                            <a:srgbClr val="FFFFFF"/>
                          </a:solidFill>
                          <a:effectLst/>
                          <a:uFill>
                            <a:solidFill>
                              <a:srgbClr val="000000"/>
                            </a:solidFill>
                          </a:uFill>
                          <a:latin typeface="Arial"/>
                          <a:ea typeface="Arial Unicode MS"/>
                          <a:cs typeface="Arial"/>
                        </a:rPr>
                        <a:t>撒母耳到扫罗</a:t>
                      </a:r>
                      <a:endParaRPr lang="en-SG" sz="2800" b="1">
                        <a:solidFill>
                          <a:srgbClr val="FFFFFF"/>
                        </a:solidFill>
                        <a:effectLst/>
                        <a:uFill>
                          <a:solidFill>
                            <a:srgbClr val="000000"/>
                          </a:solidFill>
                        </a:uFill>
                        <a:latin typeface="Arial"/>
                        <a:ea typeface="Times"/>
                        <a:cs typeface="Arial"/>
                      </a:endParaRPr>
                    </a:p>
                    <a:p>
                      <a:pPr algn="ctr"/>
                      <a:r>
                        <a:rPr lang="en-US" altLang="zh-CN" sz="1800" b="1">
                          <a:solidFill>
                            <a:srgbClr val="FFFFFF"/>
                          </a:solidFill>
                          <a:effectLst/>
                          <a:latin typeface="Arial"/>
                          <a:ea typeface="Arial"/>
                          <a:cs typeface="Arial"/>
                        </a:rPr>
                        <a:t>(8–12</a:t>
                      </a:r>
                      <a:r>
                        <a:rPr lang="en-US" sz="1800" b="1">
                          <a:solidFill>
                            <a:srgbClr val="FFFFFF"/>
                          </a:solidFill>
                          <a:effectLst/>
                          <a:latin typeface="Arial"/>
                          <a:ea typeface="Times New Roman"/>
                          <a:cs typeface="Arial"/>
                        </a:rPr>
                        <a:t>)</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is-IS" sz="1800" b="1">
                          <a:solidFill>
                            <a:srgbClr val="800000"/>
                          </a:solidFill>
                          <a:effectLst/>
                          <a:latin typeface="Arial"/>
                          <a:ea typeface="Times New Roman"/>
                          <a:cs typeface="Arial"/>
                        </a:rPr>
                        <a:t>扫罗被拒绝</a:t>
                      </a:r>
                    </a:p>
                    <a:p>
                      <a:pPr algn="ctr">
                        <a:lnSpc>
                          <a:spcPct val="115000"/>
                        </a:lnSpc>
                        <a:spcAft>
                          <a:spcPts val="0"/>
                        </a:spcAft>
                      </a:pPr>
                      <a:r>
                        <a:rPr lang="is-I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spcAft>
                          <a:spcPts val="0"/>
                        </a:spcAft>
                      </a:pPr>
                      <a:r>
                        <a:rPr lang="zh-CN" altLang="en-US" sz="1800" b="1">
                          <a:solidFill>
                            <a:srgbClr val="800000"/>
                          </a:solidFill>
                          <a:effectLst/>
                          <a:uFill>
                            <a:solidFill>
                              <a:srgbClr val="000000"/>
                            </a:solidFill>
                          </a:uFill>
                          <a:latin typeface="Arial"/>
                          <a:ea typeface="Arial Unicode MS"/>
                          <a:cs typeface="Arial"/>
                        </a:rPr>
                        <a:t>过渡</a:t>
                      </a:r>
                      <a:r>
                        <a:rPr lang="zh-CN" altLang="en-US" sz="1800" b="1">
                          <a:solidFill>
                            <a:srgbClr val="800000"/>
                          </a:solidFill>
                          <a:effectLst/>
                          <a:uFill>
                            <a:solidFill>
                              <a:srgbClr val="000000"/>
                            </a:solidFill>
                          </a:uFill>
                          <a:latin typeface="Arial Unicode MS"/>
                          <a:ea typeface="Arial"/>
                        </a:rPr>
                        <a:t> </a:t>
                      </a:r>
                      <a:r>
                        <a:rPr lang="en-US" altLang="zh-CN" sz="1800" b="1">
                          <a:solidFill>
                            <a:srgbClr val="800000"/>
                          </a:solidFill>
                          <a:effectLst/>
                          <a:uFill>
                            <a:solidFill>
                              <a:srgbClr val="000000"/>
                            </a:solidFill>
                          </a:uFill>
                          <a:latin typeface="Arial Unicode MS"/>
                          <a:ea typeface="Arial"/>
                        </a:rPr>
                        <a:t>#3</a:t>
                      </a:r>
                      <a:endParaRPr lang="en-SG" sz="2800" b="1">
                        <a:solidFill>
                          <a:srgbClr val="800000"/>
                        </a:solidFill>
                        <a:effectLst/>
                        <a:uFill>
                          <a:solidFill>
                            <a:srgbClr val="000000"/>
                          </a:solidFill>
                        </a:uFill>
                        <a:latin typeface="Arial Unicode MS"/>
                        <a:ea typeface="Times"/>
                      </a:endParaRPr>
                    </a:p>
                    <a:p>
                      <a:pPr algn="ctr">
                        <a:spcAft>
                          <a:spcPts val="0"/>
                        </a:spcAft>
                      </a:pPr>
                      <a:r>
                        <a:rPr lang="zh-CN" altLang="en-US" sz="1800" b="1">
                          <a:solidFill>
                            <a:srgbClr val="800000"/>
                          </a:solidFill>
                          <a:effectLst/>
                          <a:uFill>
                            <a:solidFill>
                              <a:srgbClr val="000000"/>
                            </a:solidFill>
                          </a:uFill>
                          <a:latin typeface="Arial"/>
                          <a:ea typeface="Arial Unicode MS"/>
                          <a:cs typeface="Arial"/>
                        </a:rPr>
                        <a:t>扫罗到大卫</a:t>
                      </a:r>
                      <a:endParaRPr lang="en-SG" sz="2800" b="1">
                        <a:solidFill>
                          <a:srgbClr val="800000"/>
                        </a:solidFill>
                        <a:effectLst/>
                        <a:uFill>
                          <a:solidFill>
                            <a:srgbClr val="000000"/>
                          </a:solidFill>
                        </a:uFill>
                        <a:latin typeface="Arial Unicode MS"/>
                        <a:ea typeface="Times"/>
                      </a:endParaRPr>
                    </a:p>
                    <a:p>
                      <a:pPr algn="ctr"/>
                      <a:r>
                        <a:rPr lang="en-US" altLang="zh-CN" sz="1800" b="1">
                          <a:solidFill>
                            <a:srgbClr val="800000"/>
                          </a:solidFill>
                          <a:effectLst/>
                          <a:latin typeface="Arial"/>
                          <a:ea typeface="Arial"/>
                          <a:cs typeface="Arial"/>
                        </a:rPr>
                        <a:t>(16–31</a:t>
                      </a:r>
                      <a:r>
                        <a:rPr lang="en-US" sz="1800" b="1">
                          <a:solidFill>
                            <a:srgbClr val="800000"/>
                          </a:solidFill>
                          <a:effectLst/>
                          <a:latin typeface="Arial"/>
                          <a:ea typeface="Times New Roman"/>
                          <a:cs typeface="Arial"/>
                        </a:rPr>
                        <a:t>)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大约</a:t>
                      </a:r>
                      <a:r>
                        <a:rPr kumimoji="0" lang="en-US" altLang="zh-TW" sz="1800" b="1" i="0" u="none" strike="noStrike" cap="none" normalizeH="0" baseline="0" dirty="0">
                          <a:ln>
                            <a:noFill/>
                          </a:ln>
                          <a:solidFill>
                            <a:srgbClr val="8C0000"/>
                          </a:solidFill>
                          <a:effectLst/>
                          <a:latin typeface="Arial" charset="0"/>
                          <a:ea typeface="ＭＳ Ｐゴシック" charset="0"/>
                          <a:cs typeface="Arial" charset="0"/>
                        </a:rPr>
                        <a:t>94</a:t>
                      </a:r>
                      <a:r>
                        <a:rPr kumimoji="0" lang="zh-TW" altLang="en-US" sz="1800" b="1" i="0" u="none" strike="noStrike" cap="none" normalizeH="0" baseline="0" dirty="0">
                          <a:ln>
                            <a:noFill/>
                          </a:ln>
                          <a:solidFill>
                            <a:srgbClr val="8C0000"/>
                          </a:solidFill>
                          <a:effectLst/>
                          <a:latin typeface="Arial" charset="0"/>
                          <a:ea typeface="ＭＳ Ｐゴシック" charset="0"/>
                          <a:cs typeface="Arial" charset="0"/>
                        </a:rPr>
                        <a:t>年</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is-IS" sz="1800" b="1" i="0" u="none" strike="noStrike" cap="none" normalizeH="0" baseline="0" dirty="0">
                          <a:ln>
                            <a:noFill/>
                          </a:ln>
                          <a:solidFill>
                            <a:srgbClr val="8C0000"/>
                          </a:solidFill>
                          <a:effectLst/>
                          <a:latin typeface="Arial" charset="0"/>
                          <a:ea typeface="ＭＳ Ｐゴシック" charset="0"/>
                          <a:cs typeface="Arial" charset="0"/>
                        </a:rPr>
                        <a:t>撒母耳的出生(1105 BC) 至扫罗的逝世(1011 BC)</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a:r>
              <a:rPr lang="zh-TW" altLang="en-US" sz="2000">
                <a:solidFill>
                  <a:prstClr val="white"/>
                </a:solidFill>
                <a:latin typeface="Arial"/>
              </a:rPr>
              <a:t>撒母耳记上</a:t>
            </a:r>
            <a:r>
              <a:rPr lang="en-US" sz="2000" dirty="0">
                <a:solidFill>
                  <a:srgbClr val="FFFFFF"/>
                </a:solidFill>
              </a:rPr>
              <a:t>:</a:t>
            </a:r>
          </a:p>
        </p:txBody>
      </p:sp>
    </p:spTree>
    <p:extLst>
      <p:ext uri="{BB962C8B-B14F-4D97-AF65-F5344CB8AC3E}">
        <p14:creationId xmlns:p14="http://schemas.microsoft.com/office/powerpoint/2010/main" val="7050587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1507752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zh-CN" altLang="en-US" dirty="0">
                <a:solidFill>
                  <a:schemeClr val="bg1"/>
                </a:solidFill>
                <a:effectLst>
                  <a:glow rad="228600">
                    <a:schemeClr val="tx1"/>
                  </a:glow>
                </a:effectLst>
                <a:ea typeface="ＭＳ Ｐゴシック" charset="0"/>
              </a:rPr>
              <a:t>扫罗是什么样的人</a:t>
            </a:r>
            <a:r>
              <a:rPr lang="en-US" dirty="0">
                <a:solidFill>
                  <a:schemeClr val="bg1"/>
                </a:solidFill>
                <a:effectLst>
                  <a:glow rad="228600">
                    <a:schemeClr val="tx1"/>
                  </a:glow>
                </a:effectLst>
                <a:ea typeface="ＭＳ Ｐゴシック" charset="0"/>
              </a:rPr>
              <a:t>?</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12093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42800177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198</a:t>
            </a:r>
          </a:p>
        </p:txBody>
      </p:sp>
      <p:sp>
        <p:nvSpPr>
          <p:cNvPr id="225285" name="Title 1"/>
          <p:cNvSpPr>
            <a:spLocks noGrp="1"/>
          </p:cNvSpPr>
          <p:nvPr>
            <p:ph type="title"/>
          </p:nvPr>
        </p:nvSpPr>
        <p:spPr>
          <a:xfrm>
            <a:off x="685800" y="188913"/>
            <a:ext cx="7772400" cy="730250"/>
          </a:xfrm>
        </p:spPr>
        <p:txBody>
          <a:bodyPr/>
          <a:lstStyle/>
          <a:p>
            <a:r>
              <a:rPr lang="zh-CN" altLang="en-US" dirty="0">
                <a:latin typeface="Arial" charset="0"/>
                <a:ea typeface="ＭＳ Ｐゴシック" charset="0"/>
              </a:rPr>
              <a:t>扫罗受膏为王</a:t>
            </a:r>
            <a:endParaRPr lang="en-US" dirty="0">
              <a:latin typeface="Arial" charset="0"/>
              <a:ea typeface="ＭＳ Ｐゴシック" charset="0"/>
            </a:endParaRPr>
          </a:p>
        </p:txBody>
      </p:sp>
      <p:sp>
        <p:nvSpPr>
          <p:cNvPr id="9" name="Rectangle 2"/>
          <p:cNvSpPr txBox="1">
            <a:spLocks noChangeArrowheads="1"/>
          </p:cNvSpPr>
          <p:nvPr/>
        </p:nvSpPr>
        <p:spPr bwMode="auto">
          <a:xfrm>
            <a:off x="5868144" y="6140131"/>
            <a:ext cx="3275856" cy="817261"/>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撒母耳记上</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 10:1</a:t>
            </a:r>
          </a:p>
        </p:txBody>
      </p:sp>
    </p:spTree>
    <p:extLst>
      <p:ext uri="{BB962C8B-B14F-4D97-AF65-F5344CB8AC3E}">
        <p14:creationId xmlns:p14="http://schemas.microsoft.com/office/powerpoint/2010/main" val="36946845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撒母耳上</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8654932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eaLnBrk="1" hangingPunct="1">
              <a:lnSpc>
                <a:spcPct val="90000"/>
              </a:lnSpc>
              <a:defRPr/>
            </a:pP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zh-CN" altLang="en-US"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扫罗听见这些话，就被上帝的灵催逼，大发怒气。</a:t>
            </a: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ko-KR" altLang="en-US" sz="3200" b="1" i="0" u="none" strike="noStrike" kern="0" cap="none" spc="0" normalizeH="0" baseline="0" noProof="0" dirty="0" err="1">
                <a:ln>
                  <a:noFill/>
                </a:ln>
                <a:solidFill>
                  <a:srgbClr val="FFFFFF"/>
                </a:solidFill>
                <a:effectLst>
                  <a:outerShdw blurRad="57150" dist="88900" dir="2700000" algn="tl" rotWithShape="0">
                    <a:srgbClr val="000000">
                      <a:alpha val="67000"/>
                    </a:srgbClr>
                  </a:outerShdw>
                </a:effectLst>
                <a:uLnTx/>
                <a:uFillTx/>
                <a:latin typeface="Trebuchet MS" charset="0"/>
                <a:ea typeface="Osaka" charset="0"/>
                <a:cs typeface="Osaka" charset="0"/>
              </a:rPr>
              <a:t>撒母耳记上</a:t>
            </a:r>
            <a:r>
              <a:rPr kumimoji="0" lang="en-US" altLang="ko-KR"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Trebuchet MS" charset="0"/>
                <a:ea typeface="Osaka" charset="0"/>
                <a:cs typeface="Osaka" charset="0"/>
              </a:rPr>
              <a:t>11:6</a:t>
            </a:r>
            <a:endParaRPr kumimoji="0" lang="en-US"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Trebuchet MS" charset="0"/>
              <a:ea typeface="Osaka" charset="0"/>
              <a:cs typeface="Osaka" charset="0"/>
            </a:endParaRPr>
          </a:p>
        </p:txBody>
      </p:sp>
    </p:spTree>
    <p:extLst>
      <p:ext uri="{BB962C8B-B14F-4D97-AF65-F5344CB8AC3E}">
        <p14:creationId xmlns:p14="http://schemas.microsoft.com/office/powerpoint/2010/main" val="2366896645"/>
      </p:ext>
    </p:extLst>
  </p:cSld>
  <p:clrMapOvr>
    <a:masterClrMapping/>
  </p:clrMapOvr>
</p:sld>
</file>

<file path=ppt/theme/_rels/them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6.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9800</TotalTime>
  <Words>8686</Words>
  <Application>Microsoft Macintosh PowerPoint</Application>
  <PresentationFormat>On-screen Show (4:3)</PresentationFormat>
  <Paragraphs>1579</Paragraphs>
  <Slides>214</Slides>
  <Notes>120</Notes>
  <HiddenSlides>0</HiddenSlides>
  <MMClips>1</MMClips>
  <ScaleCrop>false</ScaleCrop>
  <HeadingPairs>
    <vt:vector size="10" baseType="variant">
      <vt:variant>
        <vt:lpstr>Fonts Used</vt:lpstr>
      </vt:variant>
      <vt:variant>
        <vt:i4>30</vt:i4>
      </vt:variant>
      <vt:variant>
        <vt:lpstr>Theme</vt:lpstr>
      </vt:variant>
      <vt:variant>
        <vt:i4>57</vt:i4>
      </vt:variant>
      <vt:variant>
        <vt:lpstr>Embedded OLE Servers</vt:lpstr>
      </vt:variant>
      <vt:variant>
        <vt:i4>1</vt:i4>
      </vt:variant>
      <vt:variant>
        <vt:lpstr>Slide Titles</vt:lpstr>
      </vt:variant>
      <vt:variant>
        <vt:i4>214</vt:i4>
      </vt:variant>
      <vt:variant>
        <vt:lpstr>Custom Shows</vt:lpstr>
      </vt:variant>
      <vt:variant>
        <vt:i4>1</vt:i4>
      </vt:variant>
    </vt:vector>
  </HeadingPairs>
  <TitlesOfParts>
    <vt:vector size="303" baseType="lpstr">
      <vt:lpstr>Arial Unicode MS</vt:lpstr>
      <vt:lpstr>Brush Script MT</vt:lpstr>
      <vt:lpstr>Gill Sans Ultra Bold Condensed</vt:lpstr>
      <vt:lpstr>KaiTi</vt:lpstr>
      <vt:lpstr>ＭＳ Ｐゴシック</vt:lpstr>
      <vt:lpstr>ＭＳ Ｐゴシック</vt:lpstr>
      <vt:lpstr>Osaka</vt:lpstr>
      <vt:lpstr>新細明體</vt:lpstr>
      <vt:lpstr>宋体</vt:lpstr>
      <vt:lpstr>宋体</vt:lpstr>
      <vt:lpstr>Times</vt:lpstr>
      <vt:lpstr>Arial</vt:lpstr>
      <vt:lpstr>Arial Black</vt:lpstr>
      <vt:lpstr>Arial Narrow</vt:lpstr>
      <vt:lpstr>Bauhaus 93</vt:lpstr>
      <vt:lpstr>Book Antiqua</vt:lpstr>
      <vt:lpstr>Britannic Bold</vt:lpstr>
      <vt:lpstr>Calibri</vt:lpstr>
      <vt:lpstr>Comic Sans MS</vt:lpstr>
      <vt:lpstr>Curlz MT</vt:lpstr>
      <vt:lpstr>Helvetica</vt:lpstr>
      <vt:lpstr>Helvetica Neue Black Condensed</vt:lpstr>
      <vt:lpstr>Impact</vt:lpstr>
      <vt:lpstr>Monotype Sorts</vt:lpstr>
      <vt:lpstr>Tahoma</vt:lpstr>
      <vt:lpstr>Times New Roman</vt:lpstr>
      <vt:lpstr>Trebuchet MS</vt:lpstr>
      <vt:lpstr>Tw Cen MT</vt:lpstr>
      <vt:lpstr>Wingdings</vt:lpstr>
      <vt:lpstr>Wingdings 2</vt:lpstr>
      <vt:lpstr>Default Design</vt:lpstr>
      <vt:lpstr>1_Default Design</vt:lpstr>
      <vt:lpstr>49_Blank Presentation</vt:lpstr>
      <vt:lpstr>1_untitled 1</vt:lpstr>
      <vt:lpstr>1_Median</vt:lpstr>
      <vt:lpstr>3_Default Design</vt:lpstr>
      <vt:lpstr>Blank Presentation</vt:lpstr>
      <vt:lpstr>1_Blank Presentation</vt:lpstr>
      <vt:lpstr>4_Default Design</vt:lpstr>
      <vt:lpstr>5_Default Design</vt:lpstr>
      <vt:lpstr>2_Blank Presentation</vt:lpstr>
      <vt:lpstr>6_Default Design</vt:lpstr>
      <vt:lpstr>3_Blank Presentation</vt:lpstr>
      <vt:lpstr>4_Blank Presentation</vt:lpstr>
      <vt:lpstr>5_Blank Presentation</vt:lpstr>
      <vt:lpstr>7_Default Design</vt:lpstr>
      <vt:lpstr>6_Blank Presentation</vt:lpstr>
      <vt:lpstr>7_Blank Presentation</vt:lpstr>
      <vt:lpstr>8_Blank Presentation</vt:lpstr>
      <vt:lpstr>9_Blank Presentation</vt:lpstr>
      <vt:lpstr>10_Blank Presentation</vt:lpstr>
      <vt:lpstr>11_Blank Presentation</vt:lpstr>
      <vt:lpstr>9_Default Design</vt:lpstr>
      <vt:lpstr>12_Blank Presentation</vt:lpstr>
      <vt:lpstr>Median</vt:lpstr>
      <vt:lpstr>13_Blank Presentation</vt:lpstr>
      <vt:lpstr>14_Blank Presentation</vt:lpstr>
      <vt:lpstr>15_Blank Presentation</vt:lpstr>
      <vt:lpstr>16_Blank Presentation</vt:lpstr>
      <vt:lpstr>17_Blank Presentation</vt:lpstr>
      <vt:lpstr>18_Blank Presentation</vt:lpstr>
      <vt:lpstr>19_Blank Presentation</vt:lpstr>
      <vt:lpstr>12_Default Design</vt:lpstr>
      <vt:lpstr>20_Blank Presentation</vt:lpstr>
      <vt:lpstr>21_Blank Presentation</vt:lpstr>
      <vt:lpstr>22_Blank Presentation</vt:lpstr>
      <vt:lpstr>23_Blank Presentation</vt:lpstr>
      <vt:lpstr>24_Blank Presentation</vt:lpstr>
      <vt:lpstr>13_Default Design</vt:lpstr>
      <vt:lpstr>5_Orbit</vt:lpstr>
      <vt:lpstr>14_Default Design</vt:lpstr>
      <vt:lpstr>26_Default Design</vt:lpstr>
      <vt:lpstr>23_Default Design</vt:lpstr>
      <vt:lpstr>2_Office Theme</vt:lpstr>
      <vt:lpstr>50_Blank Presentation</vt:lpstr>
      <vt:lpstr>15_Default Design</vt:lpstr>
      <vt:lpstr>25_Blank Presentation</vt:lpstr>
      <vt:lpstr>8_Default Design</vt:lpstr>
      <vt:lpstr>10_Default Design</vt:lpstr>
      <vt:lpstr>3_Office Theme</vt:lpstr>
      <vt:lpstr>16_Default Design</vt:lpstr>
      <vt:lpstr>1_Notebook</vt:lpstr>
      <vt:lpstr>17_Default Design</vt:lpstr>
      <vt:lpstr>Slit</vt:lpstr>
      <vt:lpstr>2_Notebook</vt:lpstr>
      <vt:lpstr>1_Expedition</vt:lpstr>
      <vt:lpstr>24_Default Design</vt:lpstr>
      <vt:lpstr>Presentation</vt:lpstr>
      <vt:lpstr>撒母耳记上</vt:lpstr>
      <vt:lpstr>关键字</vt:lpstr>
      <vt:lpstr>主题</vt:lpstr>
      <vt:lpstr>关键节</vt:lpstr>
      <vt:lpstr>国度声明</vt:lpstr>
      <vt:lpstr>撒母耳记上 信息声明</vt:lpstr>
      <vt:lpstr>圣约</vt:lpstr>
      <vt:lpstr>救赎</vt:lpstr>
      <vt:lpstr>弥赛亚</vt:lpstr>
      <vt:lpstr>Book Chart</vt:lpstr>
      <vt:lpstr>Barry Huddleston, The Acrostic Summarized Bible (Grand Rapids: Baker, 1992)</vt:lpstr>
      <vt:lpstr>作个被上帝更新的人</vt:lpstr>
      <vt:lpstr>改变</vt:lpstr>
      <vt:lpstr>你正在经历怎样的改变? </vt:lpstr>
      <vt:lpstr>神为什么使我们改变?</vt:lpstr>
      <vt:lpstr>I. 神一直以来计划通过大卫谱系 的君王来统治。</vt:lpstr>
      <vt:lpstr>路得记的神学</vt:lpstr>
      <vt:lpstr>II. 神促使改变发生来成就祂对我们的旨意。</vt:lpstr>
      <vt:lpstr>如果没有改变, 也就不会有蝴蝶。 —不知名者</vt:lpstr>
      <vt:lpstr>Black</vt:lpstr>
      <vt:lpstr>题目</vt:lpstr>
      <vt:lpstr>路得记的神学</vt:lpstr>
      <vt:lpstr>钥匙</vt:lpstr>
      <vt:lpstr>开启 …</vt:lpstr>
      <vt:lpstr>Key Verse</vt:lpstr>
      <vt:lpstr>它所包括的时期</vt:lpstr>
      <vt:lpstr>PowerPoint Presentation</vt:lpstr>
      <vt:lpstr>作个被上帝更新的人</vt:lpstr>
      <vt:lpstr>改变</vt:lpstr>
      <vt:lpstr>唯一不变的就是变化</vt:lpstr>
      <vt:lpstr>我以前见过这种情况：因极度抵制变化而导致的燃烧。</vt:lpstr>
      <vt:lpstr>你正在经历怎样的改变? </vt:lpstr>
      <vt:lpstr>神为什么使我们改变?</vt:lpstr>
      <vt:lpstr> 让我们一起考察经文 </vt:lpstr>
      <vt:lpstr>道德与政治</vt:lpstr>
      <vt:lpstr>关键字</vt:lpstr>
      <vt:lpstr>PowerPoint Presentation</vt:lpstr>
      <vt:lpstr>主题</vt:lpstr>
      <vt:lpstr>PowerPoint Presentation</vt:lpstr>
      <vt:lpstr>改变</vt:lpstr>
      <vt:lpstr>神为什么使我们改变?</vt:lpstr>
      <vt:lpstr>I. 神一直以来计划通过大卫谱系 的君王来统治。</vt:lpstr>
      <vt:lpstr>路得记的神学</vt:lpstr>
      <vt:lpstr>Slides on  撒母耳上 1</vt:lpstr>
      <vt:lpstr>过渡期 1</vt:lpstr>
      <vt:lpstr>Book Chart</vt:lpstr>
      <vt:lpstr>PowerPoint Presentation</vt:lpstr>
      <vt:lpstr>有一个妻子就够了！</vt:lpstr>
      <vt:lpstr>母亲世界中的不孕症</vt:lpstr>
      <vt:lpstr>哈拿祈求能生一个儿子</vt:lpstr>
      <vt:lpstr>上帝知道我们内心的祈祷</vt:lpstr>
      <vt:lpstr>Slides on  撒母耳上 2</vt:lpstr>
      <vt:lpstr>神回答</vt:lpstr>
      <vt:lpstr>孩子是福</vt:lpstr>
      <vt:lpstr>哈拿照顾撒母耳</vt:lpstr>
      <vt:lpstr>通过人物交替对比的传记 (撒母耳记上1–12)</vt:lpstr>
      <vt:lpstr>PowerPoint Presentation</vt:lpstr>
      <vt:lpstr>哈拿带撒母耳到以利那里</vt:lpstr>
      <vt:lpstr>以利于撒母耳</vt:lpstr>
      <vt:lpstr>Slides on  撒母耳上 3</vt:lpstr>
      <vt:lpstr>少年撒母耳</vt:lpstr>
      <vt:lpstr>PowerPoint Presentation</vt:lpstr>
      <vt:lpstr>The Boy Samuel</vt:lpstr>
      <vt:lpstr>Slides on  撒母耳上 4</vt:lpstr>
      <vt:lpstr>Book Chart</vt:lpstr>
      <vt:lpstr>" 撒母耳的话传遍了以色列人。 "  (撒母耳记上 4:1)</vt:lpstr>
      <vt:lpstr>PowerPoint Presentation</vt:lpstr>
      <vt:lpstr>以利得到消息</vt:lpstr>
      <vt:lpstr>Slides on  撒母耳上 5</vt:lpstr>
      <vt:lpstr>大衮在亚实突被羞辱 (撒母耳记上 5:4)</vt:lpstr>
      <vt:lpstr>约柜的路线（撒母耳记上 5）</vt:lpstr>
      <vt:lpstr>Slides on  撒母耳上 6</vt:lpstr>
      <vt:lpstr>下一步以色列人应怎样来保护神的约 柜?</vt:lpstr>
      <vt:lpstr>圣约柜回归</vt:lpstr>
      <vt:lpstr>Slides on  撒母耳上 7</vt:lpstr>
      <vt:lpstr>Samuel Subdues the Philistines at Mizpah (撒母耳记上 7:2-17)</vt:lpstr>
      <vt:lpstr>过渡期 1</vt:lpstr>
      <vt:lpstr>过渡期 2</vt:lpstr>
      <vt:lpstr>Slides on  撒母耳上 8</vt:lpstr>
      <vt:lpstr>Key Verse</vt:lpstr>
      <vt:lpstr>谁配得王冠？</vt:lpstr>
      <vt:lpstr>马太福音:基督是君王</vt:lpstr>
      <vt:lpstr>给君王的警告 (主前1400)</vt:lpstr>
      <vt:lpstr>给君王的警告 (主前1400)</vt:lpstr>
      <vt:lpstr>给君王的警告 (主前1400)</vt:lpstr>
      <vt:lpstr>给君王的警告 (主前1400)</vt:lpstr>
      <vt:lpstr>Warnings for Kings (1400 BC)</vt:lpstr>
      <vt:lpstr>给君王的警告 (主前1400)</vt:lpstr>
      <vt:lpstr>君主政治在二十世纪初</vt:lpstr>
      <vt:lpstr>君主政治在 二十世纪末</vt:lpstr>
      <vt:lpstr>君主制</vt:lpstr>
      <vt:lpstr>PowerPoint Presentation</vt:lpstr>
      <vt:lpstr>Book Chart</vt:lpstr>
      <vt:lpstr>Slides on  撒母耳上 9</vt:lpstr>
      <vt:lpstr>扫罗是什么样的人?</vt:lpstr>
      <vt:lpstr>Slides on  撒母耳上 10</vt:lpstr>
      <vt:lpstr>扫罗受膏为王</vt:lpstr>
      <vt:lpstr>Slides on  撒母耳上 11</vt:lpstr>
      <vt:lpstr>"扫罗听见这些话，就被上帝的灵催逼，大发怒气。"</vt:lpstr>
      <vt:lpstr>作为国王的伟大开始</vt:lpstr>
      <vt:lpstr>Slides on  撒母耳上 12</vt:lpstr>
      <vt:lpstr>PowerPoint Presentation</vt:lpstr>
      <vt:lpstr>Slides on  撒母耳上 13</vt:lpstr>
      <vt:lpstr>Book Chart</vt:lpstr>
      <vt:lpstr>扫罗的借口 (撒母耳记上 13)</vt:lpstr>
      <vt:lpstr>Slides on  撒母耳上 14</vt:lpstr>
      <vt:lpstr>撒母耳，大卫 与扫罗</vt:lpstr>
      <vt:lpstr>Slides on  撒母耳上 15</vt:lpstr>
      <vt:lpstr>扫罗拒绝消灭亚玛力人 （撒母耳记上 15）</vt:lpstr>
      <vt:lpstr>PowerPoint Presentation</vt:lpstr>
      <vt:lpstr>过渡期 1</vt:lpstr>
      <vt:lpstr>过渡期 2</vt:lpstr>
      <vt:lpstr>过渡期 3</vt:lpstr>
      <vt:lpstr>Slides on  撒母耳上 16</vt:lpstr>
      <vt:lpstr>Book Chart</vt:lpstr>
      <vt:lpstr>David's Sheep</vt:lpstr>
      <vt:lpstr>大卫的勇气</vt:lpstr>
      <vt:lpstr>撒母耳膏立大卫</vt:lpstr>
      <vt:lpstr>撒母耳膏立大卫</vt:lpstr>
      <vt:lpstr>PowerPoint Presentation</vt:lpstr>
      <vt:lpstr>God's Work in David</vt:lpstr>
      <vt:lpstr>PowerPoint Presentation</vt:lpstr>
      <vt:lpstr>伯利恒</vt:lpstr>
      <vt:lpstr>大卫与扫罗</vt:lpstr>
      <vt:lpstr>David in the King's Court</vt:lpstr>
      <vt:lpstr>Slides on  撒母耳上 17</vt:lpstr>
      <vt:lpstr>大卫的敌人</vt:lpstr>
      <vt:lpstr>大卫的勇气</vt:lpstr>
      <vt:lpstr>第一次的胜利!</vt:lpstr>
      <vt:lpstr>结果：非利士人逃跑</vt:lpstr>
      <vt:lpstr>扫罗起初信任大卫</vt:lpstr>
      <vt:lpstr>Slides on  撒母耳上 18</vt:lpstr>
      <vt:lpstr>大卫斩首歌利亚 （撒母耳记上17:57）</vt:lpstr>
      <vt:lpstr>PowerPoint Presentation</vt:lpstr>
      <vt:lpstr>扫罗妒忌大卫</vt:lpstr>
      <vt:lpstr>扫罗不信任大卫</vt:lpstr>
      <vt:lpstr>妄想狂</vt:lpstr>
      <vt:lpstr>PowerPoint Presentation</vt:lpstr>
      <vt:lpstr>Slides on  撒母耳上 19</vt:lpstr>
      <vt:lpstr>逃犯大卫</vt:lpstr>
      <vt:lpstr>Slides on  撒母耳上 20</vt:lpstr>
      <vt:lpstr>竖琴时代已经一去不复返</vt:lpstr>
      <vt:lpstr>最好的朋友: 大卫和 约拿单</vt:lpstr>
      <vt:lpstr>Slides on  撒母耳上 21</vt:lpstr>
      <vt:lpstr>祭司亚希米勒把歌利亚的刀和圣饼给了大卫和他的人。（撒母耳记上 21:6, 9）</vt:lpstr>
      <vt:lpstr>扫罗与多益，以东人(21:7)</vt:lpstr>
      <vt:lpstr>Slides on  撒母耳上 22</vt:lpstr>
      <vt:lpstr>扫罗在挪伯杀祭司（撒母耳记上 22 章）</vt:lpstr>
      <vt:lpstr>Slides on  撒母耳上 23</vt:lpstr>
      <vt:lpstr>PowerPoint Presentation</vt:lpstr>
      <vt:lpstr>Slides on  撒母耳上 24</vt:lpstr>
      <vt:lpstr>PowerPoint Presentation</vt:lpstr>
      <vt:lpstr>Slides on  撒母耳上 25</vt:lpstr>
      <vt:lpstr>PowerPoint Presentation</vt:lpstr>
      <vt:lpstr>期望奖赏（撒母耳记上 25）</vt:lpstr>
      <vt:lpstr>亚比该、拿八和大卫（撒母耳记上 25 章）</vt:lpstr>
      <vt:lpstr>Slides on  撒母耳上 26</vt:lpstr>
      <vt:lpstr>大卫不杀扫罗(26:5)</vt:lpstr>
      <vt:lpstr>Slides on  撒母耳上 27</vt:lpstr>
      <vt:lpstr>三个国王的故事</vt:lpstr>
      <vt:lpstr>大卫唯独因神而欢欣</vt:lpstr>
      <vt:lpstr>Slides on  撒母耳上 28</vt:lpstr>
      <vt:lpstr>非利士人与扫罗在基利波山集结备战 28-29</vt:lpstr>
      <vt:lpstr>PowerPoint Presentation</vt:lpstr>
      <vt:lpstr>PowerPoint Presentation</vt:lpstr>
      <vt:lpstr>隐多珥的女巫是个骗子</vt:lpstr>
      <vt:lpstr>Slides on  撒母耳上 29</vt:lpstr>
      <vt:lpstr>大卫被亚吉征召，但遭到拒绝</vt:lpstr>
      <vt:lpstr>大卫假装与非利士人为友</vt:lpstr>
      <vt:lpstr>Slides on  撒母耳上 30</vt:lpstr>
      <vt:lpstr>大卫追击亚玛力人</vt:lpstr>
      <vt:lpstr>Slides on  撒母耳上 31</vt:lpstr>
      <vt:lpstr>PowerPoint Presentation</vt:lpstr>
      <vt:lpstr>扫罗跟他的儿子约拿单，亚比拿达与麦基舒亚一起死了 (撒上31:2)</vt:lpstr>
      <vt:lpstr>扫罗自杀身亡 （撒母耳记上31章4节） 亚玛力人谎称杀死了扫罗 （撒母耳记下1章10节）</vt:lpstr>
      <vt:lpstr>扫罗死后，一些从基烈亚巴的人勇敢地将他的尸首从伯珊的墙上取走</vt:lpstr>
      <vt:lpstr>耐心的功课</vt:lpstr>
      <vt:lpstr>II. 神促使改变发生来成就祂对我们的旨意。</vt:lpstr>
      <vt:lpstr>有时，改变来自于我们想要变得像世界一样</vt:lpstr>
      <vt:lpstr>更好的改变方式是 让上帝引导我们</vt:lpstr>
      <vt:lpstr>"这个世界还未见识过上帝能通过一个完全顺服他的人成就什么"   —德怀特·L·穆迪— </vt:lpstr>
      <vt:lpstr>神为什么使我们改变?</vt:lpstr>
      <vt:lpstr>I. 神一直以来计划通过大卫谱系 的君王来统治。</vt:lpstr>
      <vt:lpstr>II. 神促使改变发生来成就祂对我们的旨意。</vt:lpstr>
      <vt:lpstr>作个被上帝更新的人</vt:lpstr>
      <vt:lpstr>我们请求上帝改变的环境，往往正是上帝用来改变我们的环境</vt:lpstr>
      <vt:lpstr>如果没有改变, 也就不会有蝴蝶。 —不知名者</vt:lpstr>
      <vt:lpstr>Change</vt:lpstr>
      <vt:lpstr>Black</vt:lpstr>
      <vt:lpstr>旧约全书讲章链接地址 BibleStudyDownloads.org</vt:lpstr>
      <vt:lpstr>Book Chart</vt:lpstr>
      <vt:lpstr> 应用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应用 </vt:lpstr>
      <vt:lpstr>PowerPoint Presentation</vt:lpstr>
      <vt:lpstr>PowerPoint Presentation</vt:lpstr>
      <vt:lpstr>日期</vt:lpstr>
      <vt:lpstr>决策撒母耳记，列王纪与历代志的意义</vt:lpstr>
      <vt:lpstr>Black</vt:lpstr>
      <vt:lpstr>旧约全书概论链接地址 BibleStudyDownloads.org</vt:lpstr>
      <vt:lpstr>Custom Show 1</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 Hwee Ping</dc:creator>
  <cp:lastModifiedBy>Rick Griffith</cp:lastModifiedBy>
  <cp:revision>655</cp:revision>
  <dcterms:created xsi:type="dcterms:W3CDTF">2003-09-07T17:29:24Z</dcterms:created>
  <dcterms:modified xsi:type="dcterms:W3CDTF">2024-08-13T15:22:58Z</dcterms:modified>
</cp:coreProperties>
</file>